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notesSlides/notesSlide1.xml" ContentType="application/vnd.openxmlformats-officedocument.presentationml.notesSlide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notesSlides/notesSlide2.xml" ContentType="application/vnd.openxmlformats-officedocument.presentationml.notesSlide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3" r:id="rId3"/>
    <p:sldId id="264" r:id="rId4"/>
    <p:sldId id="258" r:id="rId5"/>
    <p:sldId id="259" r:id="rId6"/>
    <p:sldId id="260" r:id="rId7"/>
    <p:sldId id="261" r:id="rId8"/>
    <p:sldId id="262" r:id="rId9"/>
    <p:sldId id="265" r:id="rId10"/>
    <p:sldId id="272" r:id="rId11"/>
    <p:sldId id="273" r:id="rId12"/>
    <p:sldId id="271" r:id="rId13"/>
    <p:sldId id="266" r:id="rId14"/>
    <p:sldId id="270" r:id="rId15"/>
    <p:sldId id="267" r:id="rId16"/>
    <p:sldId id="269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19:4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233 222 408 0 0,'0'0'3700'0'0,"0"0"-3693"0"0,1 0 1 0 0,-1 0-1 0 0,1 1 1 0 0,-1-1 0 0 0,1 0-1 0 0,-1 0 1 0 0,1 1-1 0 0,-1-1 1 0 0,1 0-1 0 0,-1 1 1 0 0,1-1-1 0 0,-1 0 1 0 0,0 1 0 0 0,1-1-1 0 0,-1 1 1 0 0,1-1-1 0 0,-1 1 1 0 0,0-1-1 0 0,0 1 1 0 0,1-1 0 0 0,-1 1-1 0 0,0 0 1 0 0,-6 11 78 0 0,-1 0 0 0 0,-1 0 1 0 0,0 0-1 0 0,-10 10 0 0 0,16-21-31 0 0,2 0-20 0 0,-1 0-1 0 0,1 0 1 0 0,-1 0-1 0 0,0 0 1 0 0,1 0-1 0 0,-1 0 1 0 0,0 0-1 0 0,0 0 1 0 0,0 0-1 0 0,1-1 1 0 0,-1 1-1 0 0,0 0 1 0 0,0-1-1 0 0,0 1 1 0 0,0 0-1 0 0,0-1 0 0 0,0 1 1 0 0,0-1-1 0 0,-1 0 1 0 0,-1 1-1 0 0,-19 6 669 0 0,19-7-439 0 0,0-1-133 0 0,-23-16 498 0 0,24 15-473 0 0,-6-21 232 0 0,9 14-352 0 0,-1-1-1 0 0,1 0 0 0 0,1 1 0 0 0,0-1 1 0 0,0 1-1 0 0,1 0 0 0 0,0-1 0 0 0,1 1 1 0 0,0 1-1 0 0,0-1 0 0 0,10-15 0 0 0,-1 5-27 0 0,1 1-1 0 0,0 0 0 0 0,31-30 0 0 0,-37 42-23 0 0,1 0 0 0 0,-1 0-1 0 0,1 1 1 0 0,0 1-1 0 0,0-1 1 0 0,1 1-1 0 0,-1 1 1 0 0,1 0 0 0 0,0 0-1 0 0,0 1 1 0 0,0 0-1 0 0,0 0 1 0 0,12 1-1 0 0,-19 1 0 0 0,2 0 0 0 0,10 0-45 0 0,0 1-1 0 0,0 0 1 0 0,-1 1 0 0 0,17 5 0 0 0,-23-5 19 0 0,0 1 0 0 0,0-1-1 0 0,-1 2 1 0 0,1-1 0 0 0,-1 1 0 0 0,0 0 0 0 0,0 1-1 0 0,-1-1 1 0 0,1 1 0 0 0,7 8 0 0 0,-9-7 8 0 0,0 0 0 0 0,0 1 0 0 0,-1-1 1 0 0,0 1-1 0 0,0 0 0 0 0,-1 0 0 0 0,0 1 0 0 0,0-1 1 0 0,-1 1-1 0 0,0-1 0 0 0,2 13 0 0 0,-2-6 24 0 0,-1-1-1 0 0,0 1 1 0 0,-1-1 0 0 0,-1 1-1 0 0,0-1 1 0 0,-5 21-1 0 0,-10 28 36 0 0,-2-1 0 0 0,-4-1-1 0 0,-2-1 1 0 0,-2-1-1 0 0,-3-1 1 0 0,-2-1 0 0 0,-3-2-1 0 0,-2-2 1 0 0,-3-1-1 0 0,-1-1 1 0 0,-82 75 0 0 0,71-85 210 0 0,-5 5 776 0 0,54-44-856 0 0,-1 1 21 0 0,2-2-158 0 0,0 1-1 0 0,0-1 1 0 0,0 1 0 0 0,0-1 0 0 0,0 0-1 0 0,0 1 1 0 0,0-1 0 0 0,0 0-1 0 0,0 0 1 0 0,-1 1 0 0 0,1-1-1 0 0,0 0 1 0 0,0 0 0 0 0,0 0-1 0 0,0-1 1 0 0,0 1 0 0 0,0 0-1 0 0,0 0 1 0 0,0-1 0 0 0,-1 1-1 0 0,1 0 1 0 0,0-1 0 0 0,0 1 0 0 0,0-1-1 0 0,0 1 1 0 0,1-1 0 0 0,-1 0-1 0 0,0 1 1 0 0,0-1 0 0 0,0 0-1 0 0,0 0 1 0 0,1 0 0 0 0,-1 0-1 0 0,0 1 1 0 0,1-1 0 0 0,-1 0-1 0 0,1 0 1 0 0,-1 0 0 0 0,0-2 0 0 0,-3-8 27 0 0,1 0 1 0 0,0 0 0 0 0,1 0 0 0 0,0-1 0 0 0,1 1 0 0 0,0-1 0 0 0,1 1 0 0 0,0-1-1 0 0,1 1 1 0 0,2-14 0 0 0,0 11-166 0 0,-1 0-1 0 0,2 0 1 0 0,0 0-1 0 0,0 0 1 0 0,2 1-1 0 0,-1 0 1 0 0,2 0 0 0 0,9-15-1 0 0,33-28-4768 0 0,-39 45 3592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0:28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19 124 0 0,'16'1'44'0'0,"-13"-1"-39"0"0,2 1 13 0 0,147 1-30 0 0,-148-2 4 0 0,0 0 15 0 0,36 0 17 0 0,-37 0-90 0 0</inkml:trace>
  <inkml:trace contextRef="#ctx0" brushRef="#br0" timeOffset="1">263 22 172 0 0,'0'0'-60'0'0</inkml:trace>
  <inkml:trace contextRef="#ctx0" brushRef="#br0" timeOffset="2">297 20 196 0 0,'0'0'-12'0'0</inkml:trace>
  <inkml:trace contextRef="#ctx0" brushRef="#br0" timeOffset="3">330 16 172 0 0,'0'0'-8'0'0,"21"-2"-64"0"0</inkml:trace>
  <inkml:trace contextRef="#ctx0" brushRef="#br0" timeOffset="4">374 12 112 0 0,'0'0'-44'0'0</inkml:trace>
  <inkml:trace contextRef="#ctx0" brushRef="#br0" timeOffset="5">401 10 120 0 0,'0'0'-44'0'0</inkml:trace>
  <inkml:trace contextRef="#ctx0" brushRef="#br0" timeOffset="6">430 9 84 0 0,'0'0'12'0'0</inkml:trace>
  <inkml:trace contextRef="#ctx0" brushRef="#br0" timeOffset="7">496 9 152 0 0,'0'0'-4'0'0,"24"-1"-4"0"0</inkml:trace>
  <inkml:trace contextRef="#ctx0" brushRef="#br0" timeOffset="8">550 8 136 0 0,'0'0'12'0'0,"25"-1"-68"0"0</inkml:trace>
  <inkml:trace contextRef="#ctx0" brushRef="#br0" timeOffset="9">728 1 124 0 0,'0'0'-44'0'0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20.3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68 480 0 0,'0'0'546'0'0,"-1"0"-405"0"0,0 1 0 0 0,1-1 0 0 0,-1 1 0 0 0,1-1 0 0 0,-1 1 0 0 0,1-1 0 0 0,-1 1 0 0 0,1-1 0 0 0,-1 1 0 0 0,1-1 0 0 0,-1 1 0 0 0,1 0 0 0 0,-1-1 0 0 0,1 1 0 0 0,0 0 0 0 0,0-1 0 0 0,-1 1-1 0 0,1 0 1 0 0,0-1 0 0 0,0 2 0 0 0,2 0-45 0 0,0-1-1 0 0,0 1 0 0 0,0-1 0 0 0,0 0 0 0 0,1 0 1 0 0,-1 0-1 0 0,0 0 0 0 0,1 0 0 0 0,-1-1 1 0 0,1 1-1 0 0,-1-1 0 0 0,1 1 0 0 0,-1-1 0 0 0,1 0 1 0 0,4 0-1 0 0,50-4 668 0 0,-41 2-570 0 0,352-48 2432 0 0,-175 20-3779 0 0,-191 30 759 0 0,21-4-2466 0 0,-9 0 1069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29.0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1 712 0 0,'0'0'1459'0'0,"12"12"-278"0"0,50 175 235 0 0,22 77-2254 0 0,-75-244-682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29.3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78 1464 0 0,'-4'-17'2132'0'0,"-2"-8"-960"0"0,1 7-888 0 0,2 1-280 0 0,9 36-1280 0 0,3 7-100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29.7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107 512 1172 0 0,'0'0'3517'0'0,"-1"-1"-3450"0"0,1 1 0 0 0,-1-1 0 0 0,1 1 0 0 0,-1-1 0 0 0,0 0 0 0 0,1 1 0 0 0,-1-1 0 0 0,0 1 0 0 0,1 0 0 0 0,-1-1 0 0 0,0 1 0 0 0,1 0 0 0 0,-1-1 0 0 0,0 1 0 0 0,0 0 0 0 0,0 0 0 0 0,-1-1 0 0 0,-3 4-36 0 0,0 1-1 0 0,-1-1 1 0 0,2 1-1 0 0,-1 0 1 0 0,0 1-1 0 0,1-1 1 0 0,-1 1-1 0 0,1 0 1 0 0,1 0-1 0 0,-1 0 1 0 0,1 0-1 0 0,0 0 1 0 0,0 1-1 0 0,0 0 1 0 0,1 0-1 0 0,-3 6 1 0 0,0 3-68 0 0,0 1 0 0 0,1 0 0 0 0,1 0 0 0 0,0 0 0 0 0,-1 20 1 0 0,4-19-20 0 0,0 0 0 0 0,2 0 0 0 0,3 22 0 0 0,-4-32 58 0 0,1 0 0 0 0,0-1 1 0 0,0 1-1 0 0,1-1 0 0 0,0 1 0 0 0,0-1 0 0 0,0 0 1 0 0,0 0-1 0 0,1 0 0 0 0,6 6 0 0 0,-9-11 10 0 0,0 0 0 0 0,0 0-1 0 0,0 0 1 0 0,0 0 0 0 0,0 0 0 0 0,0 0-1 0 0,0-1 1 0 0,0 1 0 0 0,0 0 0 0 0,0-1-1 0 0,0 1 1 0 0,0 0 0 0 0,1-1 0 0 0,-1 0-1 0 0,0 1 1 0 0,0-1 0 0 0,1 0 0 0 0,-1 0-1 0 0,0 1 1 0 0,1-1 0 0 0,-1 0 0 0 0,0 0-1 0 0,1-1 1 0 0,-1 1 0 0 0,0 0 0 0 0,0 0-1 0 0,1-1 1 0 0,-1 1 0 0 0,0 0 0 0 0,0-1-1 0 0,1 1 1 0 0,-1-1 0 0 0,0 0 0 0 0,0 1-1 0 0,0-1 1 0 0,0 0 0 0 0,0 0 0 0 0,0 0-1 0 0,0 1 1 0 0,1-3 0 0 0,3-2 10 0 0,-1 0 1 0 0,0 0-1 0 0,-1-1 0 0 0,1 1 1 0 0,-1-1-1 0 0,4-9 0 0 0,12-43 191 0 0,-1-1 0 0 0,13-87-1 0 0,-29 137-194 0 0,-1 6-130 0 0,-2 3 107 0 0,1-1-1 0 0,0 1 1 0 0,0-1 0 0 0,0 1-1 0 0,0-1 1 0 0,0 1-1 0 0,0-1 1 0 0,0 1-1 0 0,0 0 1 0 0,0-1-1 0 0,1 1 1 0 0,-1-1 0 0 0,0 1-1 0 0,0-1 1 0 0,0 1-1 0 0,0 0 1 0 0,1-1-1 0 0,-1 1 1 0 0,0 0 0 0 0,0-1-1 0 0,1 1 1 0 0,-1-1-1 0 0,0 1 1 0 0,1 0-1 0 0,-1 0 1 0 0,0-1-1 0 0,1 1 1 0 0,-1 0 0 0 0,0 0-1 0 0,1-1 1 0 0,-1 1-1 0 0,1 0 1 0 0,-1 0-1 0 0,0 0 1 0 0,1-1-1 0 0,-1 1 1 0 0,1 0 0 0 0,-1 0-1 0 0,1 0 1 0 0,-1 0-1 0 0,1 0 1 0 0,-1 0-1 0 0,0 0 1 0 0,1 0 0 0 0,-1 0-1 0 0,1 0 1 0 0,-1 1-1 0 0,1-1 1 0 0,-1 0-1 0 0,0 0 1 0 0,1 0-1 0 0,-1 0 1 0 0,1 1 0 0 0,25 15-85 0 0,-24-14 81 0 0,24 21-54 0 0,0-2 1 0 0,1 0 0 0 0,1-2 0 0 0,36 18-1 0 0,-60-35-142 0 0,-1-1-1 0 0,1 0 0 0 0,0 0 0 0 0,0-1 1 0 0,-1 1-1 0 0,1-1 0 0 0,0 1 0 0 0,0-1 1 0 0,-1 0-1 0 0,1-1 0 0 0,0 1 0 0 0,0-1 1 0 0,-1 1-1 0 0,1-1 0 0 0,0 0 0 0 0,4-2 1 0 0,6-4-365 0 0</inkml:trace>
  <inkml:trace contextRef="#ctx0" brushRef="#br0" timeOffset="1">606 34 1044 0 0,'0'-3'1311'0'0,"4"-20"794"0"0,1 16-970 0 0,1 22-999 0 0,74 346 575 0 0,-11-122-3885 0 0,-58-204 2310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0.3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105 359 528 0 0,'-39'-123'3482'0'0,"-23"-95"-1156"0"0,61 216-2337 0 0,0-1-33 0 0,0-9-88 0 0,7 18-70 0 0,11 20 126 0 0,25 47-14 0 0,184 293 25 0 0,-188-312-2581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0.7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36 242 84 0 0,'-3'-1'1639'0'0,"-12"-5"474"0"0,9 4-1152 0 0,6 2-902 0 0,-1 0 1 0 0,1 0-1 0 0,-1 0 1 0 0,1 0-1 0 0,-1 0 1 0 0,1 0-1 0 0,-1-1 1 0 0,1 1-1 0 0,-1 0 0 0 0,1 0 1 0 0,-1 0-1 0 0,1 0 1 0 0,-1-1-1 0 0,1 1 1 0 0,-1 0-1 0 0,1-1 1 0 0,0 1-1 0 0,-1 0 1 0 0,1-1-1 0 0,0 1 1 0 0,-1 0-1 0 0,1-1 1 0 0,0 1-1 0 0,-1-1 1 0 0,1 0-1 0 0,2-1-33 0 0,0 0 1 0 0,0-1-1 0 0,0 1 0 0 0,1 0 0 0 0,-1 0 0 0 0,1 0 0 0 0,0 0 0 0 0,-1 1 0 0 0,1-1 1 0 0,0 1-1 0 0,0 0 0 0 0,0-1 0 0 0,4 0 0 0 0,51-13 132 0 0,-39 11-112 0 0,60-16 68 0 0,191-56 196 0 0,-243 65-1 0 0,-1-1 1 0 0,37-24 0 0 0,-31 17-111 0 0,-29 18-221 0 0,-1 0-44 0 0,10-2 32 0 0,-10 2 14 0 0,1 2-10 0 0,2 3 18 0 0,0-1-1 0 0,0 1 1 0 0,-1-1-1 0 0,0 1 1 0 0,0 0 0 0 0,0 1-1 0 0,0-1 1 0 0,6 10-1 0 0,25 49-42 0 0,-16-28-34 0 0,-11-21-166 0 0,31 58-624 0 0,-20-17-2492 0 0,-14-35 2243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1.1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20 178 1220 0 0,'-4'-24'1388'0'0,"-1"2"-368"0"0,2 6-204 0 0,1-3 281 0 0,-1-11-505 0 0,2 8-468 0 0,-1 3-196 0 0,7 4-140 0 0,9 5-869 0 0,7 14-1407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1.8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0 557 976 0 0,'0'0'1176'0'0,"15"-8"1546"0"0,-10 7-2677 0 0,-1 1 0 0 0,1-1 1 0 0,-1 1-1 0 0,1 0 0 0 0,-1 0 0 0 0,1 1 0 0 0,-1-1 1 0 0,1 1-1 0 0,-1 0 0 0 0,1 0 0 0 0,-1 1 1 0 0,0-1-1 0 0,1 1 0 0 0,-1 0 0 0 0,0 0 1 0 0,5 4-1 0 0,14 8-4 0 0,32 27 0 0 0,-38-28 19 0 0,6 6-122 0 0,0 0 1 0 0,-1 1-1 0 0,-1 2 0 0 0,-1 0 0 0 0,-1 1 1 0 0,-1 1-1 0 0,22 36 0 0 0,-39-57 127 0 0,-8-6-224 0 0,7 3 157 0 0,-1 0 0 0 0,1 0 1 0 0,-1 0-1 0 0,0 0 0 0 0,1 0 1 0 0,-1 0-1 0 0,0 0 0 0 0,1-1 0 0 0,-1 1 1 0 0,1 0-1 0 0,-1 0 0 0 0,0-1 0 0 0,1 1 1 0 0,-1 0-1 0 0,1-1 0 0 0,-1 1 1 0 0,1 0-1 0 0,-1-1 0 0 0,1 1 0 0 0,-1-1 1 0 0,1 1-1 0 0,-1-1 0 0 0,1 1 1 0 0,0-1-1 0 0,-1 1 0 0 0,1-1 0 0 0,-5-10-40 0 0,0 0 52 0 0,1-1 0 0 0,0 0 0 0 0,0 0 1 0 0,1-1-1 0 0,1 1 0 0 0,0 0 0 0 0,0-1 1 0 0,2 0-1 0 0,-1 1 0 0 0,3-22 0 0 0,-2 32-16 0 0,0-1 0 0 0,1 0 0 0 0,-1 0 0 0 0,0 0 0 0 0,1 1 0 0 0,0-1 0 0 0,-1 0 0 0 0,1 1-1 0 0,0-1 1 0 0,1 0 0 0 0,-1 1 0 0 0,0-1 0 0 0,1 1 0 0 0,-1 0 0 0 0,1-1 0 0 0,0 1-1 0 0,0 0 1 0 0,0 0 0 0 0,0 0 0 0 0,0 0 0 0 0,0 0 0 0 0,0 1 0 0 0,1-1 0 0 0,-1 1 0 0 0,1-1-1 0 0,-1 1 1 0 0,1 0 0 0 0,-1 0 0 0 0,1 0 0 0 0,0 0 0 0 0,-1 1 0 0 0,1-1 0 0 0,0 1-1 0 0,0 0 1 0 0,0-1 0 0 0,5 2 0 0 0,3-1 8 0 0,0 2 0 0 0,0-1-1 0 0,0 2 1 0 0,0-1 0 0 0,0 1 0 0 0,0 1-1 0 0,-1 0 1 0 0,12 6 0 0 0,75 50-264 0 0,-95-59 307 0 0,9 4 19 0 0,-15-13-97 0 0,1 1 17 0 0,0 1 0 0 0,1-1 0 0 0,0 0-1 0 0,0 0 1 0 0,-1-7 0 0 0,-3-37-132 0 0,6 47 109 0 0,10-18-58 0 0,-6 19 89 0 0,0-1 1 0 0,1 1-1 0 0,-1 0 0 0 0,0 0 0 0 0,1 0 1 0 0,0 1-1 0 0,-1-1 0 0 0,1 1 0 0 0,0 0 1 0 0,0 1-1 0 0,9-3 0 0 0,72-11 114 0 0,-41 8 24 0 0,-16 2-12 0 0,0-2-1 0 0,0-1 0 0 0,-1-1 0 0 0,0-2 0 0 0,30-15 0 0 0,-47 20-83 0 0,0-1-1 0 0,-1 0 1 0 0,0 0 0 0 0,-1-1-1 0 0,1 0 1 0 0,-1-1-1 0 0,-1 0 1 0 0,0-1-1 0 0,0 1 1 0 0,-1-1 0 0 0,0-1-1 0 0,-1 1 1 0 0,0-1-1 0 0,-1 0 1 0 0,5-13 0 0 0,-3 3 31 0 0,-1-1 0 0 0,0 1 1 0 0,-2-1-1 0 0,-1-1 1 0 0,0 1-1 0 0,-2 0 1 0 0,0-1-1 0 0,-2 1 1 0 0,-6-45-1 0 0,7 67-71 0 0,0-1 0 0 0,0 0 1 0 0,0 0-1 0 0,0 0 0 0 0,0 0 0 0 0,0 1 0 0 0,-1-1 0 0 0,1 0 0 0 0,0 0 0 0 0,0 0 0 0 0,-1 1 0 0 0,1-1 0 0 0,0 0 1 0 0,-1 0-1 0 0,1 1 0 0 0,-1-1 0 0 0,1 0 0 0 0,-1 1 0 0 0,1-1 0 0 0,-1 1 0 0 0,0-1 0 0 0,1 1 0 0 0,-1-1 1 0 0,0 1-1 0 0,1-1 0 0 0,-1 1 0 0 0,0-1 0 0 0,0 1 0 0 0,1 0 0 0 0,-1 0 0 0 0,0-1 0 0 0,0 1 0 0 0,0 0 0 0 0,1 0 1 0 0,-1 0-1 0 0,0 0 0 0 0,0 0 0 0 0,0 0 0 0 0,0 0 0 0 0,1 0 0 0 0,-1 0 0 0 0,0 0 0 0 0,0 0 0 0 0,0 1 1 0 0,1-1-1 0 0,-1 0 0 0 0,0 1 0 0 0,0-1 0 0 0,0 1 0 0 0,-2 1-1 0 0,-1 0 0 0 0,1 0 1 0 0,1 0-1 0 0,-1 0 0 0 0,0 1 0 0 0,0 0 0 0 0,1-1 0 0 0,-3 5 1 0 0,-3 6 21 0 0,1 1 0 0 0,0 0 1 0 0,1 0-1 0 0,1 1 1 0 0,0 0-1 0 0,1 0 0 0 0,1 0 1 0 0,0 0-1 0 0,-1 19 1 0 0,3-15-12 0 0,0-1 1 0 0,2 0 0 0 0,0 1 0 0 0,1-1 0 0 0,1 0 0 0 0,0 0 0 0 0,9 26 0 0 0,-8-35 37 0 0,-1-1-1 0 0,1 1 1 0 0,1-1 0 0 0,-1 0 0 0 0,1-1 0 0 0,1 1-1 0 0,-1-1 1 0 0,1 0 0 0 0,1 0 0 0 0,-1-1-1 0 0,1 0 1 0 0,10 8 0 0 0,-5-7 42 0 0,0 0 0 0 0,0-1 0 0 0,0 0-1 0 0,1-1 1 0 0,0 0 0 0 0,0-1 0 0 0,21 4 0 0 0,1-3 53 0 0,1-2 0 0 0,-1-1 0 0 0,1-2 0 0 0,-1-1 0 0 0,53-10 0 0 0,-73 9-163 0 0,-8 2-464 0 0,0-1 0 0 0,0 0 0 0 0,0 0 0 0 0,0-1 0 0 0,0 0-1 0 0,-1 0 1 0 0,13-6 0 0 0,-5-1-1513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3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1 269 640 0 0,'0'0'559'0'0,"0"-4"-102"0"0,11-48 1044 0 0,-10 49-1428 0 0,8-14 78 0 0,-2 7-158 0 0,-6 7-45 0 0,2 1 44 0 0,-1 0 7 0 0,1 0 0 0 0,0 0-1 0 0,-1 0 1 0 0,1 1 0 0 0,0-1-1 0 0,0 1 1 0 0,0-1-1 0 0,0 1 1 0 0,0 0 0 0 0,1 0-1 0 0,-1 1 1 0 0,0-1 0 0 0,0 1-1 0 0,0-1 1 0 0,1 1 0 0 0,-1 0-1 0 0,0 0 1 0 0,1 1 0 0 0,-1-1-1 0 0,0 0 1 0 0,0 1 0 0 0,1 0-1 0 0,-1 0 1 0 0,0 0-1 0 0,0 0 1 0 0,0 1 0 0 0,0-1-1 0 0,0 1 1 0 0,-1 0 0 0 0,1-1-1 0 0,0 1 1 0 0,-1 1 0 0 0,3 1-1 0 0,30 28 23 0 0,-2 2 0 0 0,-1 0 0 0 0,48 69-1 0 0,-34-31 73 0 0,44 89-1 0 0,-88-159-37 0 0,-1-1-1 0 0,0 1 0 0 0,0 0 0 0 0,0 0 0 0 0,0 0 0 0 0,0 0 1 0 0,-1 0-1 0 0,1 0 0 0 0,0 0 0 0 0,-1 0 0 0 0,1 0 0 0 0,-1 0 1 0 0,0 0-1 0 0,0 0 0 0 0,0 0 0 0 0,0 0 0 0 0,0 0 1 0 0,0 0-1 0 0,-1 0 0 0 0,1 0 0 0 0,-1 0 0 0 0,0 3 0 0 0,-1-3 57 0 0,-14-12 63 0 0,12 7-152 0 0,-1 0 0 0 0,1-1-1 0 0,1 1 1 0 0,-1-1 0 0 0,1 0-1 0 0,-1 0 1 0 0,1 0 0 0 0,0 0 0 0 0,0-1-1 0 0,-4-8 1 0 0,-15-49 51 0 0,21 57-71 0 0,-7-24 0 0 0,1-1-1 0 0,1 0 1 0 0,2-1 0 0 0,1 1-1 0 0,1-1 1 0 0,5-50 0 0 0,-2 64-14 0 0,1 0 1 0 0,1 1-1 0 0,0-1 1 0 0,1 1-1 0 0,1 0 0 0 0,1 0 1 0 0,0 0-1 0 0,1 0 1 0 0,1 1-1 0 0,0 0 1 0 0,1 1-1 0 0,1 0 1 0 0,17-20-1 0 0,-24 31 4 0 0,1-1 0 0 0,-1 1 0 0 0,1 0 0 0 0,0 0 0 0 0,0 0 0 0 0,0 0 0 0 0,1 0 0 0 0,-1 1 0 0 0,1 0 0 0 0,-1 0 0 0 0,1 0 0 0 0,0 1 0 0 0,0 0 0 0 0,-1 0 0 0 0,1 0 0 0 0,0 0 0 0 0,0 1 0 0 0,0-1 0 0 0,0 1 0 0 0,0 1 0 0 0,0-1 0 0 0,0 1 0 0 0,0 0 0 0 0,0 0 0 0 0,0 0 0 0 0,5 3 0 0 0,2 1 6 0 0,0 1-1 0 0,-1 0 0 0 0,0 1 0 0 0,0 0 1 0 0,-1 1-1 0 0,0 0 0 0 0,0 0 1 0 0,-1 1-1 0 0,9 12 0 0 0,3 4 39 0 0,-2 0-1 0 0,-1 2 1 0 0,-1 0-1 0 0,15 35 0 0 0,40 119-1612 0 0,-71-178 986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3.7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21 141 704 0 0,'-9'-14'2079'0'0,"8"13"-1984"0"0,0-1 0 0 0,0 1 0 0 0,0-1 0 0 0,0 1 0 0 0,0-1 0 0 0,0 1-1 0 0,0-1 1 0 0,0 0 0 0 0,1 1 0 0 0,-1-1 0 0 0,1 0 0 0 0,-1 0 0 0 0,1 0 0 0 0,0 1 0 0 0,0-1 0 0 0,-1 0-1 0 0,1 0 1 0 0,1 0 0 0 0,-1 1 0 0 0,0-1 0 0 0,0 0 0 0 0,1-2 0 0 0,0 2-59 0 0,28-17 34 0 0,-23 17-75 0 0,0 0 0 0 0,0 1-1 0 0,0 0 1 0 0,0 0-1 0 0,0 0 1 0 0,0 1-1 0 0,0 0 1 0 0,0 0-1 0 0,0 1 1 0 0,0 0-1 0 0,0 0 1 0 0,0 0-1 0 0,10 4 1 0 0,-9-2 8 0 0,1 1-1 0 0,-1 0 1 0 0,0 0-1 0 0,0 1 1 0 0,0-1-1 0 0,-1 2 1 0 0,0-1 0 0 0,0 1-1 0 0,0 0 1 0 0,6 8-1 0 0,16 23 139 0 0,26 47 0 0 0,-53-82 126 0 0,5 2 176 0 0,-5-4-430 0 0,-1 1-1 0 0,1-1 1 0 0,-1 1-1 0 0,1-1 1 0 0,-1 0-1 0 0,1 1 1 0 0,-1-1-1 0 0,1 0 1 0 0,-1 0-1 0 0,1 1 1 0 0,0-1-1 0 0,-1 0 1 0 0,1 0-1 0 0,-1 0 1 0 0,1 0-1 0 0,-1 0 1 0 0,1 0-1 0 0,0 0 1 0 0,-1 0-1 0 0,1 0 1 0 0,-1 0-1 0 0,1 0 0 0 0,0 0 1 0 0,-1 0-1 0 0,1 0 1 0 0,-1 0-1 0 0,1-1 1 0 0,0 1-1 0 0,-1 0 1 0 0,1-1-1 0 0,-1 1 1 0 0,1 0-1 0 0,-1-1 1 0 0,1 1-1 0 0,-1 0 1 0 0,0-1-1 0 0,1 1 1 0 0,-1-1-1 0 0,1 1 1 0 0,-1-1-1 0 0,0 1 1 0 0,1-1-1 0 0,-1 1 1 0 0,0-1-1 0 0,0 1 0 0 0,1-1 1 0 0,-1 1-1 0 0,0-2 1 0 0,4-3-53 0 0,24-36-721 0 0,1 1 1 0 0,2 1 0 0 0,2 2-1 0 0,41-36 1 0 0,-59 61 378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4.0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0 300 0 0,'12'11'1300'0'0,"-10"-8"-884"0"0,7 6-236 0 0,0 2 0 0 0,0-1 1 0 0,-1 1-1 0 0,-1 0 0 0 0,0 1 0 0 0,-1 0 0 0 0,0 0 0 0 0,0 0 0 0 0,6 24 1 0 0,-8-18-422 0 0,0 0 1 0 0,-1 0 0 0 0,-1 0 0 0 0,0 0 0 0 0,-2 1-1 0 0,-2 34 1 0 0,-1-35-464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9:00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780 27 168 0 0,'0'0'2316'0'0,"0"-1"-2303"0"0,0 0 0 0 0,0 0 0 0 0,-1 0 0 0 0,1 1 0 0 0,0-1 1 0 0,0 0-1 0 0,-1 0 0 0 0,1 0 0 0 0,0 0 0 0 0,-1 1 1 0 0,1-1-1 0 0,-1 0 0 0 0,1 0 0 0 0,-1 1 0 0 0,1-1 0 0 0,-2-1 1 0 0,-28-5 127 0 0,27 6-106 0 0,0 0-21 0 0,-11-1-7 0 0,10 1-4 0 0,-8 4-36 0 0,8-4 29 0 0,0 1-1 0 0,-1 0 1 0 0,1 0-1 0 0,-1 0 1 0 0,1 1 0 0 0,0-1-1 0 0,-1 1 1 0 0,-8 3 0 0 0,-6 2 0 0 0,-1 0 0 0 0,1 2 0 0 0,-22 10 0 0 0,21-8 23 0 0,15-8-5 0 0,-4 4-17 0 0,1 0 0 0 0,0 0 0 0 0,0 0 0 0 0,1 1 0 0 0,0 1 0 0 0,0-1 0 0 0,1 1 0 0 0,0 0 0 0 0,0 0 0 0 0,-8 18 0 0 0,5-7 0 0 0,1 0 0 0 0,1 1 0 0 0,-7 34 0 0 0,-1 24-45 0 0,-7 105 1 0 0,10 83 158 0 0,8-154-63 0 0,2-41-41 0 0,-8 118 248 0 0,6-154-141 0 0,-2 1 0 0 0,-1-2 0 0 0,-15 46 0 0 0,-3-9 227 0 0,-60 121 1 0 0,84-190-268 0 0,0 0-1 0 0,-1-1 1 0 0,1 1 0 0 0,0 0 0 0 0,-1-1-1 0 0,1 1 1 0 0,-1-1 0 0 0,1 0-1 0 0,-1 1 1 0 0,0-1 0 0 0,0 0 0 0 0,-1 1-1 0 0,1-1-102 0 0,-1 1 135 0 0,-23-5 49 0 0,8-6-677 0 0,1 0 0 0 0,0-2-1 0 0,1 0 1 0 0,0 0-1 0 0,1-1 1 0 0,-18-19 0 0 0,21 21-93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4.4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69 700 0 0,'2'-8'877'0'0,"-1"2"-578"0"0,0 1-1 0 0,0-1 0 0 0,1 1 1 0 0,0 0-1 0 0,0-1 1 0 0,0 1-1 0 0,6-9 0 0 0,-6 12-174 0 0,-2 1-117 0 0,0 1 0 0 0,0 0 0 0 0,0-1-1 0 0,1 1 1 0 0,-1 0 0 0 0,0-1 0 0 0,0 1-1 0 0,1 0 1 0 0,-1-1 0 0 0,0 1 0 0 0,1 0-1 0 0,-1 0 1 0 0,0-1 0 0 0,1 1 0 0 0,-1 0-1 0 0,0 0 1 0 0,1 0 0 0 0,-1-1 0 0 0,0 1-1 0 0,1 0 1 0 0,-1 0 0 0 0,1 0 0 0 0,-1 0-1 0 0,0 0 1 0 0,1 0 0 0 0,-1 0 0 0 0,1 0-1 0 0,-1 0 1 0 0,0 0 0 0 0,1 0 0 0 0,-1 0-1 0 0,1 0 1 0 0,-1 0 0 0 0,0 0 0 0 0,1 1-1 0 0,19 0 88 0 0,-18-1-89 0 0,3 3 6 0 0,0 0 0 0 0,0 0 0 0 0,0 0 0 0 0,-1 0 0 0 0,1 1 1 0 0,-1 0-1 0 0,0 0 0 0 0,0 0 0 0 0,0 0 0 0 0,0 1 0 0 0,3 5 1 0 0,-2-3-3 0 0,44 60 30 0 0,74 139 0 0 0,-89-146-50 0 0,33 69 20 0 0,-57-110 302 0 0,-11-17-36 0 0,-8-12-241 0 0,3-2-39 0 0,0-1 0 0 0,0 0 0 0 0,1 0 0 0 0,0 0 0 0 0,1 0 0 0 0,1-1 0 0 0,-3-27 0 0 0,4 29 6 0 0,-6-35 98 0 0,2 0 0 0 0,0-75 0 0 0,5 118-112 0 0,1 0 0 0 0,0 0 0 0 0,0-1 0 0 0,1 1 0 0 0,-1 0 0 0 0,1 0 0 0 0,0 0 0 0 0,0-1 0 0 0,0 1 0 0 0,1 0 0 0 0,0 0 0 0 0,-1 1 0 0 0,1-1 0 0 0,0 0 0 0 0,1 1 0 0 0,-1-1 0 0 0,1 1 0 0 0,0-1 0 0 0,-1 1 0 0 0,7-5 0 0 0,-7 7 9 0 0,0 0 0 0 0,0 1 0 0 0,1-1 0 0 0,-1 1 0 0 0,0-1 0 0 0,0 1 0 0 0,0-1 0 0 0,0 1 0 0 0,1 0 0 0 0,-1 0 0 0 0,0 0 0 0 0,0 1 0 0 0,0-1 0 0 0,0 0 0 0 0,4 2 0 0 0,29 10-16 0 0,-18-2 11 0 0,1 0 1 0 0,-1 1-1 0 0,-1 1 0 0 0,22 20 0 0 0,55 62 1 0 0,-77-77 4 0 0,19 25-521 0 0,-1 2 0 0 0,45 77-1 0 0,-59-91-998 0 0,-11-15 858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4.9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84 860 0 0,'0'-3'905'0'0,"-5"-48"1662"0"0,5 47-2402 0 0,1 1-130 0 0,-1 2-31 0 0,0 0-1 0 0,0 0 0 0 0,0 0 1 0 0,0 0-1 0 0,0 0 0 0 0,1 0 1 0 0,-1 1-1 0 0,0-1 0 0 0,1 0 1 0 0,-1 0-1 0 0,1 0 0 0 0,-1 0 1 0 0,1 0-1 0 0,-1 0 0 0 0,1 1 1 0 0,0-1-1 0 0,-1 0 0 0 0,1 0 1 0 0,0 1-1 0 0,0-1 0 0 0,-1 1 1 0 0,1-1-1 0 0,0 1 0 0 0,0-1 1 0 0,0 1-1 0 0,0-1 0 0 0,0 1 1 0 0,0 0-1 0 0,0-1 0 0 0,0 1 1 0 0,0 0-1 0 0,0 0 0 0 0,0 0 1 0 0,0 0-1 0 0,0 0 0 0 0,0 0 1 0 0,0 0-1 0 0,0 0 0 0 0,0 0 1 0 0,1 1-1 0 0,2-1 0 0 0,11 11 17 0 0,1 21-28 0 0,8 27-556 0 0,-23-57 544 0 0,10 17-34 0 0,-7-13 45 0 0,1-1-1 0 0,0 0 0 0 0,0-1 0 0 0,0 1 0 0 0,1-1 1 0 0,-1 0-1 0 0,1 0 0 0 0,0-1 0 0 0,12 6 0 0 0,8 0 113 0 0,41 10-1 0 0,-7-4-22 0 0,-51-14-75 0 0,30 12 2 0 0,-4 2 40 0 0,-28-8 16 0 0,-4-3-47 0 0,-2-2 47 0 0,2 7 42 0 0,-3-9-101 0 0,1 1 0 0 0,-1-1 0 0 0,0 1 0 0 0,1-1 0 0 0,-1 1 0 0 0,0-1 0 0 0,0 1-1 0 0,0-1 1 0 0,0 1 0 0 0,1-1 0 0 0,-1 1 0 0 0,0-1 0 0 0,0 1 0 0 0,0-1 0 0 0,0 1 0 0 0,0 0-1 0 0,0-1 1 0 0,0 1 0 0 0,-1-1 0 0 0,1 1 0 0 0,0-1 0 0 0,0 1 0 0 0,0-1 0 0 0,0 1 0 0 0,-1 0-1 0 0,-3 8-136 0 0,0 0-1 0 0,0 0 1 0 0,-1 0-1 0 0,0-1 1 0 0,0 0-1 0 0,-7 8 1 0 0,-2 3-1118 0 0,6-8 432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5.3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16 0 0,'3'2'593'0'0,"6"9"-321"0"0,1 0-1 0 0,-1 0 1 0 0,-1 1 0 0 0,0 0 0 0 0,-1 1 0 0 0,0 0 0 0 0,-1 0 0 0 0,0 0 0 0 0,-1 1-1 0 0,4 19 1 0 0,2 14-283 0 0,10 88 1 0 0,-16-80-1387 0 0,-5-30 676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5.6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54 700 0 0,'9'-16'2200'0'0,"-7"12"-1924"0"0,0 0-1 0 0,1-1 0 0 0,0 1 0 0 0,0 0 0 0 0,0 1 0 0 0,0-1 1 0 0,5-3-1 0 0,-6 5-99 0 0,1 2-34 0 0,3 1-115 0 0,0 0 0 0 0,0 0 0 0 0,0 0-1 0 0,0 1 1 0 0,-1 0 0 0 0,1 0-1 0 0,-1 1 1 0 0,1 0 0 0 0,-1 0 0 0 0,0 0-1 0 0,0 0 1 0 0,0 1 0 0 0,-1 0-1 0 0,1 0 1 0 0,-1 0 0 0 0,6 8-1 0 0,11 12 13 0 0,31 47 0 0 0,-49-67-23 0 0,36 57 25 0 0,-3 2 0 0 0,-2 1 0 0 0,-4 1 1 0 0,31 95-1 0 0,-60-158 160 0 0,-3-4-206 0 0,0-1-1 0 0,0 0 0 0 0,0 1 1 0 0,0-1-1 0 0,1 0 0 0 0,-1 0 1 0 0,1 0-1 0 0,0 0 0 0 0,-1-4 1 0 0,-8-28-36 0 0,1 0 0 0 0,2-1 0 0 0,2 0 0 0 0,1 0 0 0 0,2 0 0 0 0,1 0 0 0 0,2-1 0 0 0,1 1 0 0 0,11-54 0 0 0,-12 87 32 0 0,-1 0 0 0 0,1 1 0 0 0,0-1 0 0 0,0 0 0 0 0,1 0 0 0 0,-1 1-1 0 0,1-1 1 0 0,-1 1 0 0 0,1-1 0 0 0,0 1 0 0 0,0-1 0 0 0,0 1 0 0 0,0 0 0 0 0,0 0 0 0 0,0 0 0 0 0,1 0-1 0 0,-1 1 1 0 0,1-1 0 0 0,-1 1 0 0 0,1-1 0 0 0,0 1 0 0 0,3-1 0 0 0,2 2 8 0 0,0 0 1 0 0,1 1 0 0 0,-1 1-1 0 0,0-1 1 0 0,0 1 0 0 0,0 1-1 0 0,0-1 1 0 0,0 1-1 0 0,0 1 1 0 0,-1 0 0 0 0,1 0-1 0 0,-1 0 1 0 0,8 7-1 0 0,18 13 31 0 0,39 39-1 0 0,-70-61-29 0 0,27 27-229 0 0,39 51 1 0 0,-13-14-2348 0 0,-46-55 2260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6.0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 0 580 0 0,'0'0'2762'0'0,"0"5"-2624"0"0,-4 53 44 0 0,-2 1-1 0 0,-14 60 1 0 0,0-5-132 0 0,12-75-35 0 0,5-28-7 0 0,1 1 0 0 0,0-1-1 0 0,1 1 1 0 0,0-1 0 0 0,1 15-1 0 0,0-25-3 0 0,0 0 0 0 0,0 0 0 0 0,1 0 0 0 0,-1 0 0 0 0,0 0 0 0 0,1-1 0 0 0,-1 1 0 0 0,1 0 0 0 0,-1 0 0 0 0,0 0-1 0 0,1-1 1 0 0,0 1 0 0 0,-1 0 0 0 0,1-1 0 0 0,-1 1 0 0 0,1 0 0 0 0,0-1 0 0 0,0 1 0 0 0,-1-1 0 0 0,1 1 0 0 0,0-1 0 0 0,0 1-1 0 0,-1-1 1 0 0,3 1 0 0 0,26 2 85 0 0,25-13-10 0 0,-51 9-85 0 0,17-3-98 0 0,-9 2-112 0 0,0 0 0 0 0,-1-1 0 0 0,1 0 0 0 0,-1 0 0 0 0,0-1 0 0 0,0-1 0 0 0,0 0 1 0 0,-1 0-1 0 0,15-10 0 0 0,-10 3-485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6.4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12 732 0 0,'0'0'763'0'0,"0"0"-658"0"0,-1-1-1 0 0,1 0 0 0 0,0 0 1 0 0,0 1-1 0 0,-1-1 0 0 0,1 0 0 0 0,0 1 1 0 0,-1-1-1 0 0,1 0 0 0 0,-1 1 0 0 0,1-1 1 0 0,-1 1-1 0 0,1-1 0 0 0,-1 1 1 0 0,0-1-1 0 0,1 1 0 0 0,-2-1 0 0 0,1 4-79 0 0,0 1 0 0 0,1-1 0 0 0,-1 1 0 0 0,1-1 0 0 0,-1 1 0 0 0,1-1 0 0 0,0 1 0 0 0,1-1 0 0 0,-1 1 0 0 0,1-1 0 0 0,0 5 0 0 0,15 49 88 0 0,-7-26-66 0 0,69 283-1854 0 0,-71-289 1134 0 0</inkml:trace>
  <inkml:trace contextRef="#ctx0" brushRef="#br0" timeOffset="1">588 632 1368 0 0,'0'0'2320'0'0,"23"-3"-491"0"0,-6 0-1613 0 0,-1-2-1297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36.8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43 672 0 0,'0'0'1024'0'0,"16"-7"308"0"0,-3-1-560 0 0,0-1-724 0 0,-1 0-800 0 0,2-1-888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5:21.8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0 260 568 0 0,'0'0'1047'0'0,"7"-16"372"0"0,5-10-367 0 0,-11 23-870 0 0,0 0-5 0 0,11-26 358 0 0,-11 26-444 0 0,0 0-27 0 0,1-1-85 0 0,0-1-1 0 0,0 1 1 0 0,0 0-1 0 0,1 0 1 0 0,-1 0-1 0 0,1 0 1 0 0,0 0-1 0 0,0 0 1 0 0,1 1-1 0 0,-1-1 1 0 0,1 1-1 0 0,-1 0 1 0 0,1 0-1 0 0,0 0 1 0 0,1 1-1 0 0,-1-1 1 0 0,0 1-1 0 0,1 0 1 0 0,-1 0-1 0 0,1 1 1 0 0,7-2-1 0 0,-6 2-10 0 0,1 1 0 0 0,-1 0-1 0 0,0 0 1 0 0,0 1-1 0 0,0 0 1 0 0,0 0-1 0 0,0 0 1 0 0,0 1-1 0 0,0 0 1 0 0,-1 0 0 0 0,1 0-1 0 0,-1 1 1 0 0,8 4-1 0 0,-4 0 7 0 0,0 0-1 0 0,0 0 1 0 0,-1 0-1 0 0,0 1 1 0 0,-1 0-1 0 0,13 18 1 0 0,-5-2 13 0 0,-1 0 1 0 0,-1 1 0 0 0,-1 0-1 0 0,-1 2 1 0 0,8 29-1 0 0,-4 6 16 0 0,-3 0 0 0 0,6 76 0 0 0,-6-40 288 0 0,-11-93-269 0 0,1 21 1413 0 0,-2-26-1423 0 0,0 1 0 0 0,0-1 0 0 0,0 0 0 0 0,-1 0 0 0 0,1 1 0 0 0,0-1 0 0 0,0 0 0 0 0,0 0 0 0 0,0 1 0 0 0,0-1 0 0 0,0 0 0 0 0,0 0 0 0 0,0 1 0 0 0,-1-1 0 0 0,1 0 0 0 0,0 0 0 0 0,0 0 0 0 0,0 1 0 0 0,0-1 0 0 0,-1 0 0 0 0,1 0 0 0 0,0 0 0 0 0,0 0 0 0 0,0 1 0 0 0,-1-1 0 0 0,1 0 0 0 0,0 0 0 0 0,0 0 0 0 0,-1 0 0 0 0,1 0 0 0 0,0 0 0 0 0,0 0 0 0 0,-1 0-1 0 0,1 0 1 0 0,0 0 0 0 0,0 0 0 0 0,-1 0 0 0 0,1 0 0 0 0,0 0 0 0 0,0 0 0 0 0,-1 0 0 0 0,1 0 0 0 0,0 0 0 0 0,0 0 0 0 0,-1 0 0 0 0,1 0 0 0 0,0 0 0 0 0,0-1 0 0 0,-1 1 0 0 0,1 0 0 0 0,0 0 0 0 0,0 0 0 0 0,0 0 0 0 0,-1-1 0 0 0,1 1 0 0 0,0 0 0 0 0,-1-1-11 0 0,0 0-1 0 0,1 0 1 0 0,-1 0 0 0 0,0 1-1 0 0,1-1 1 0 0,-1 0 0 0 0,1 0-1 0 0,-1 0 1 0 0,1 0 0 0 0,-1 0-1 0 0,1 0 1 0 0,0 0 0 0 0,0 0-1 0 0,-1 0 1 0 0,1 0 0 0 0,0-1-1 0 0,0 1 1 0 0,0-1 0 0 0,0 0 1 0 0,-11-48-7 0 0,3 0 0 0 0,2 0 0 0 0,0-67 0 0 0,17-150-246 0 0,-9 243 229 0 0,1 0 1 0 0,7-31-1 0 0,-7 46-36 0 0,-1 0 0 0 0,1 1 0 0 0,1-1 0 0 0,0 1 0 0 0,0-1 0 0 0,0 1 0 0 0,1 1 0 0 0,9-13 0 0 0,-10 17 32 0 0,0 0 0 0 0,0 1-1 0 0,0-1 1 0 0,0 1 0 0 0,1-1-1 0 0,-1 1 1 0 0,0 1 0 0 0,1-1 0 0 0,0 1-1 0 0,-1-1 1 0 0,1 1 0 0 0,0 0-1 0 0,0 1 1 0 0,-1-1 0 0 0,1 1 0 0 0,0 0-1 0 0,0 1 1 0 0,0-1 0 0 0,0 1-1 0 0,8 2 1 0 0,-3-1 5 0 0,0 1-1 0 0,0 1 1 0 0,0 0-1 0 0,-1 0 1 0 0,1 1 0 0 0,-1 1-1 0 0,0-1 1 0 0,-1 1-1 0 0,1 1 1 0 0,-1 0 0 0 0,0 0-1 0 0,-1 0 1 0 0,0 1-1 0 0,11 14 1 0 0,-2 1 22 0 0,-1 1 0 0 0,0 0 0 0 0,-2 2 0 0 0,11 27-1 0 0,20 80 107 0 0,-1-6-34 0 0,-20-45 29 0 0,-22-80-84 0 0,4 14-2046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5:22.2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29 684 0 0,'0'0'1010'0'0,"4"-19"1546"0"0,2 10-2434 0 0,-1 16 27 0 0,1 22-46 0 0,25 396 906 0 0,-7-53-563 0 0,-22-357-423 0 0,9 50-617 0 0,-10-62 376 0 0,2 15-1941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5:22.9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81 0 256 0 0,'0'0'3209'0'0,"-1"19"-3152"0"0,12 1 26 0 0,13 38 1 0 0,-21-50-95 0 0,-1 0 0 0 0,0 0 1 0 0,0 1-1 0 0,-1-1 0 0 0,0 0 1 0 0,-1 0-1 0 0,0 1 1 0 0,-1 11-1 0 0,0-14 45 0 0,0 1 0 0 0,-1 0-1 0 0,0-1 1 0 0,-1 0 0 0 0,0 1 0 0 0,0-1-1 0 0,0 0 1 0 0,0-1 0 0 0,-1 1 0 0 0,0 0-1 0 0,0-1 1 0 0,-1 0 0 0 0,-5 5 0 0 0,2-1 54 0 0,7-7-56 0 0,-1-1 0 0 0,0 1 0 0 0,-1 0 0 0 0,1-1 0 0 0,0 1 0 0 0,0-1 0 0 0,-1 0 0 0 0,1 0 0 0 0,0 0 0 0 0,-1 0 0 0 0,-2 1 0 0 0,2-2-36 0 0,0 2 155 0 0,-1-3-112 0 0,-10-2 55 0 0,10 2-76 0 0,-1-13 76 0 0,7 10-80 0 0,-1 0-1 0 0,1 0 0 0 0,1 0 0 0 0,-1 0 1 0 0,0 0-1 0 0,1 0 0 0 0,0 1 1 0 0,0-1-1 0 0,0 1 0 0 0,0 0 0 0 0,1 0 1 0 0,-1 0-1 0 0,1 0 0 0 0,0 0 0 0 0,0 1 1 0 0,0 0-1 0 0,7-3 0 0 0,-9 3-55 0 0,38 2-140 0 0,-37 0 105 0 0,-1 2-68 0 0,-1-2 137 0 0,1 1-1 0 0,-1-1 1 0 0,0 1-1 0 0,-1 0 1 0 0,1-1 0 0 0,0 1-1 0 0,0 0 1 0 0,0 0-1 0 0,0 0 1 0 0,-1-1-1 0 0,1 1 1 0 0,0 0 0 0 0,0 0-1 0 0,-1 0 1 0 0,1 0-1 0 0,-1 0 1 0 0,1 0-1 0 0,-1 0 1 0 0,0 1 0 0 0,1-1-1 0 0,-1 0 1 0 0,0 0-1 0 0,0 0 1 0 0,0 0-1 0 0,0 0 1 0 0,1 0 0 0 0,-2 1-1 0 0,1-1 1 0 0,0 0-1 0 0,0 0 1 0 0,-1 2 0 0 0,0 0 22 0 0,0 0 0 0 0,-1-1 0 0 0,1 1 1 0 0,-1-1-1 0 0,0 1 0 0 0,0-1 0 0 0,0 1 1 0 0,0-1-1 0 0,0 0 0 0 0,-1 0 0 0 0,1 0 1 0 0,0-1-1 0 0,-1 1 0 0 0,0 0 0 0 0,-2 0 1 0 0,2 0-83 0 0,-30 14 223 0 0,31-15-288 0 0,0 0 0 0 0,0 0 0 0 0,-1-1 0 0 0,1 1 0 0 0,0-1 0 0 0,0 0 0 0 0,-1 0 0 0 0,1 0 0 0 0,0 0 0 0 0,-1 0 0 0 0,1 0 0 0 0,0 0 0 0 0,-1-1 0 0 0,1 1 0 0 0,0-1 0 0 0,0 0 1 0 0,-3 0-1 0 0,-10-8-655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9:01.0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0 120 320 0 0,'0'0'293'0'0,"3"0"-25"0"0,42-9 248 0 0,-1-1-1 0 0,-1-3 0 0 0,47-19 1 0 0,27-9-253 0 0,-115 40-259 0 0,36-7-188 0 0,-34 7 65 0 0,0 0-83 0 0,14-2-797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7:10.7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48 668 0 0,'7'-21'2013'0'0,"-5"33"-1409"0"0,-2-7 168 0 0,2-7-716 0 0,-1-1-1 0 0,-1 1 1 0 0,1 0-1 0 0,0 0 1 0 0,0 0-1 0 0,-1-1 1 0 0,1 1-1 0 0,-1 0 1 0 0,0-1 0 0 0,0 1-1 0 0,0 0 1 0 0,0-1-1 0 0,-1-3 1 0 0,1 4-37 0 0,0 2-16 0 0,1-1 0 0 0,-1 1 0 0 0,0 0 0 0 0,0-1 0 0 0,0 1 0 0 0,0 0 0 0 0,1 0 0 0 0,-1-1 0 0 0,0 1-1 0 0,0 0 1 0 0,0 0 0 0 0,1-1 0 0 0,-1 1 0 0 0,0 0 0 0 0,0 0 0 0 0,1 0 0 0 0,-1 0 0 0 0,0-1 0 0 0,1 1 0 0 0,-1 0 0 0 0,0 0 0 0 0,1 0 0 0 0,-1 0 0 0 0,0 0 0 0 0,0 0 0 0 0,1 0 0 0 0,-1 0 0 0 0,0 0 0 0 0,1 0 0 0 0,-1 0 0 0 0,0 0 0 0 0,1 0 0 0 0,-1 0 0 0 0,0 0 0 0 0,1 0 0 0 0,-1 0 0 0 0,0 0 0 0 0,1 0 0 0 0,-1 0 0 0 0,0 1 0 0 0,0-1 0 0 0,1 0-1 0 0,-1 0 1 0 0,16 10 136 0 0,-3 13-85 0 0,0 1 0 0 0,17 48 0 0 0,-18-40 50 0 0,22 40 1 0 0,-28-62-14 0 0,0-1 1 0 0,0 1-1 0 0,1-1 1 0 0,0-1 0 0 0,0 1-1 0 0,1-1 1 0 0,0-1-1 0 0,11 9 1 0 0,-15-14-60 0 0,1 1 1 0 0,-1-1-1 0 0,1 1 0 0 0,-1-1 1 0 0,1 0-1 0 0,0-1 0 0 0,0 1 1 0 0,-1-1-1 0 0,1 0 0 0 0,0 0 1 0 0,0-1-1 0 0,0 0 0 0 0,9 0 1 0 0,-5-1 0 0 0,1 0 0 0 0,0-1-1 0 0,0 0 1 0 0,-1-1 0 0 0,1 0 0 0 0,13-6 0 0 0,0-4 20 0 0,1 0 0 0 0,-2-2 0 0 0,0 0 0 0 0,25-23 0 0 0,104-104 640 0 0,-150 140-830 0 0,9-3-427 0 0,-94 134 434 0 0,15-25 185 0 0,56-83-143 0 0,-159 263 182 0 0,61-91-3166 0 0,105-183 1991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7:11.2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71 1412 0 0,'3'-1'3134'0'0,"8"-4"-2381"0"0,-8 4-178 0 0,1 0-141 0 0,64-13 235 0 0,105-6 0 0 0,15-3-4581 0 0,-161 18 2582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7:11.5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8 1296 0 0,'0'0'1116'0'0,"-6"16"596"0"0,17-8-484 0 0,14-3-763 0 0,-5-3-97 0 0,3-1-68 0 0,6-1-116 0 0,1 0-72 0 0,4-3-188 0 0,4 0-112 0 0,0-1-216 0 0,1-1-196 0 0,-1-2-217 0 0,2-1-671 0 0,-4-1 684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7:11.9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80 1 792 0 0,'0'0'3163'0'0,"-1"3"-2892"0"0,-14 55 311 0 0,-14 101 0 0 0,14-67-612 0 0,-5 21 1225 0 0,42-147-1061 0 0,13-23 150 0 0,3 1 0 0 0,56-64 0 0 0,-92 117-324 0 0,0 1 0 0 0,-1 0-1 0 0,1 0 1 0 0,0 0 0 0 0,1 0 0 0 0,-1 0 0 0 0,0 0 0 0 0,1 1 0 0 0,-1-1 0 0 0,1 1 0 0 0,-1-1 0 0 0,1 1 0 0 0,-1 0 0 0 0,1 0 0 0 0,3 0 0 0 0,-5 1 26 0 0,0 0 0 0 0,-1 0 0 0 0,1 0 0 0 0,0 0 0 0 0,0 0 0 0 0,0 0 0 0 0,-1 0 0 0 0,1 0-1 0 0,0 1 1 0 0,0-1 0 0 0,-1 0 0 0 0,1 1 0 0 0,0-1 0 0 0,0 1 0 0 0,-1-1 0 0 0,1 0 0 0 0,-1 1 0 0 0,1-1 0 0 0,0 1 0 0 0,-1 0 0 0 0,1 0 0 0 0,1 1-2 0 0,-1 0 0 0 0,0 0-1 0 0,0 0 1 0 0,0 1 0 0 0,0-1-1 0 0,-1 0 1 0 0,1 0 0 0 0,-1 1 0 0 0,1-1-1 0 0,-1 4 1 0 0,4 139-394 0 0,-5-88 371 0 0,1-54 265 0 0,0 8 287 0 0,1-5-7 0 0,8-18-249 0 0,19-35-174 0 0,46-56-1 0 0,-57 81 55 0 0,2 0 0 0 0,1 2 0 0 0,1 1 0 0 0,31-24 0 0 0,-50 41-150 0 0,0 1 0 0 0,0 0 0 0 0,0 1 0 0 0,-1-1 0 0 0,1 0 0 0 0,1 0 0 0 0,-1 1-1 0 0,0-1 1 0 0,0 1 0 0 0,0 0 0 0 0,0 0 0 0 0,0 0 0 0 0,0 0 0 0 0,0 0 0 0 0,0 0-1 0 0,0 0 1 0 0,1 1 0 0 0,-1-1 0 0 0,0 1 0 0 0,0-1 0 0 0,0 1 0 0 0,0 0-1 0 0,-1 0 1 0 0,1 0 0 0 0,0 0 0 0 0,0 0 0 0 0,0 0 0 0 0,-1 0 0 0 0,1 1 0 0 0,0-1-1 0 0,-1 1 1 0 0,0-1 0 0 0,1 1 0 0 0,-1 0 0 0 0,2 1 0 0 0,3 5-118 0 0,0 1 1 0 0,-1-1-1 0 0,0 1 1 0 0,0 0-1 0 0,6 16 1 0 0,-2 5-1239 0 0,-2 0-1 0 0,7 46 1 0 0,-12-60 821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7:12.4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40 540 0 0,'3'-1'1157'0'0,"2"-3"-810"0"0,0 1-1 0 0,1 0 0 0 0,-1 0 1 0 0,1 1-1 0 0,0-1 0 0 0,0 1 1 0 0,0 1-1 0 0,0-1 0 0 0,1 1 1 0 0,5-1-1 0 0,-6 2-297 0 0,1 0 0 0 0,-1 0 1 0 0,0 1-1 0 0,0-1 0 0 0,0 1 0 0 0,0 1 0 0 0,0-1 0 0 0,0 1 0 0 0,0 0 0 0 0,0 0 0 0 0,0 1 1 0 0,-1-1-1 0 0,1 1 0 0 0,-1 1 0 0 0,0-1 0 0 0,0 1 0 0 0,8 8 0 0 0,-7-7-71 0 0,-1 1 1 0 0,0 0-1 0 0,0 0 0 0 0,-1 1 0 0 0,0-1 1 0 0,0 1-1 0 0,0 0 0 0 0,-1 0 0 0 0,0 1 1 0 0,-1-1-1 0 0,1 0 0 0 0,-1 1 0 0 0,-1 0 1 0 0,0-1-1 0 0,0 1 0 0 0,0 0 0 0 0,-1 0 1 0 0,0 0-1 0 0,0-1 0 0 0,-1 1 0 0 0,0 0 1 0 0,-4 13-1 0 0,-3 6-124 0 0,-1-1 0 0 0,-1 0 0 0 0,-2-1 0 0 0,-28 47-1 0 0,24-42 724 0 0,16-28-195 0 0,12-16-208 0 0,122-130-227 0 0,-91 101 46 0 0,50-47 96 0 0,50-54 262 0 0,-136 138-802 0 0,-6 9 198 0 0,-7 18 150 0 0,-17 29 159 0 0,11-27-26 0 0,2 1 1 0 0,1 0-1 0 0,1 0 1 0 0,1 1-1 0 0,1 0 0 0 0,-4 35 1 0 0,9-49-139 0 0,0 1 1 0 0,0-1-1 0 0,1 1 1 0 0,1-1-1 0 0,0 1 1 0 0,1-1-1 0 0,0 0 0 0 0,0 0 1 0 0,1 0-1 0 0,1 0 1 0 0,0 0-1 0 0,1 0 1 0 0,-1-1-1 0 0,2 0 1 0 0,0 0-1 0 0,11 15 0 0 0,-3-12-1041 0 0,-1-3 396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7:12.7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39 464 0 0,'17'-31'7279'0'0,"-14"29"-6976"0"0,2 1-218 0 0,0 0 0 0 0,0 0-1 0 0,0 0 1 0 0,1 0-1 0 0,-1 1 1 0 0,7 0 0 0 0,3 0 263 0 0,153 2 145 0 0,37-2-5903 0 0,-179-2 3744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7:13.1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 1 64 0 0,'0'0'2222'0'0,"-3"0"-1532"0"0,1 0-571 0 0,1 0 0 0 0,-1 0 0 0 0,1 0 0 0 0,-1 0 0 0 0,0 0 0 0 0,1 0 0 0 0,-1 1 0 0 0,1-1 0 0 0,-1 0 1 0 0,1 1-1 0 0,-1 0 0 0 0,1-1 0 0 0,-1 1 0 0 0,1 0 0 0 0,0 0 0 0 0,-1 0 0 0 0,1-1 0 0 0,0 1 0 0 0,-1 1 1 0 0,1-1-1 0 0,0 0 0 0 0,-1 1 0 0 0,0 2-13 0 0,0 0 0 0 0,0 0 0 0 0,1 0 1 0 0,-1 0-1 0 0,1 0 0 0 0,0 0 0 0 0,0 1 0 0 0,-1 6 1 0 0,-5 49 0 0 0,3 112 0 0 0,15-14-3338 0 0,-8-140 2303 0 0,1-1 606 0 0</inkml:trace>
  <inkml:trace contextRef="#ctx0" brushRef="#br0" timeOffset="1">739 137 1100 0 0,'19'-13'1860'0'0,"-1"-2"1"0"0,29-28 475 0 0,-50 42-2314 0 0,1 1 0 0 0,0 0 0 0 0,0-1 0 0 0,-1 1 0 0 0,1 0 0 0 0,0 0 0 0 0,-1 0 0 0 0,1 1 0 0 0,0-1 0 0 0,-1 0 0 0 0,1 1 0 0 0,0 0 0 0 0,0-1 0 0 0,0 1 0 0 0,0 0 0 0 0,-1 0 0 0 0,-1 2 0 0 0,-32 15 23 0 0,1 3-1 0 0,2 1 1 0 0,0 1 0 0 0,1 2 0 0 0,1 1 0 0 0,1 1 0 0 0,-40 49-1 0 0,59-63-25 0 0,1 0-1 0 0,1 1 1 0 0,-1 0-1 0 0,2 0 1 0 0,0 1-1 0 0,1 0 0 0 0,1 0 1 0 0,0 1-1 0 0,-5 21 1 0 0,9-28-10 0 0,1 1-1 0 0,0-1 1 0 0,0 1 0 0 0,1-1 0 0 0,1 0 0 0 0,-1 1 0 0 0,1-1 0 0 0,1 0-1 0 0,0 0 1 0 0,0 1 0 0 0,1-1 0 0 0,0-1 0 0 0,1 1 0 0 0,0 0 0 0 0,0-1 0 0 0,0 0-1 0 0,1 0 1 0 0,7 9 0 0 0,-1-5-417 0 0,0 1 1 0 0,1-1-1 0 0,0-1 0 0 0,1 0 0 0 0,0-1 0 0 0,0-1 1 0 0,1 0-1 0 0,1 0 0 0 0,20 8 0 0 0,4-2-1374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29.9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1 184 0 0,'0'0'3854'0'0,"2"0"-4104"0"0,-1 0 245 0 0,0 0 1 0 0,1 1-1 0 0,-1-1 1 0 0,0 0-1 0 0,0 1 0 0 0,1-1 1 0 0,-1 1-1 0 0,0-1 1 0 0,0 1-1 0 0,0 0 1 0 0,2 1-1 0 0,2 6 7 0 0,12 34 10 0 0,0 11 5 0 0,-3 0 1 0 0,13 85-1 0 0,-8-8 8 0 0,5 41 29 0 0,4 142 88 0 0,20 452 124 0 0,-48-756-274 0 0,-2 55 24 0 0,-1-11 402 0 0,2-50-125 0 0,-5 15 306 0 0,-2-4 477 0 0,10-9-505 0 0,20-11-342 0 0,-10 2-262 0 0,67-21 49 0 0,1 3 0 0 0,125-16 1 0 0,165 2 16 0 0,-361 35-29 0 0,197-19 170 0 0,-169 17-790 0 0,-34 2 304 0 0,17-1-3497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0.4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0 420 0 0,'0'0'3052'0'0,"10"16"-2894"0"0,3 36 118 0 0,13 101 1 0 0,-10 59 267 0 0,-12-147-485 0 0,8 88 251 0 0,44 221 0 0 0,-49-333-2257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0.8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79 1160 0 0,'0'-50'8600'0'0,"1"36"-9098"0"0,-1 11 546 0 0,-3-8-486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9:01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0 464 0 0,'0'0'1222'0'0,"13"10"2653"0"0,-11 3-3907 0 0,-1 0 0 0 0,0-1 0 0 0,-1 1 0 0 0,-1 0 0 0 0,-2 14 0 0 0,1-11 11 0 0,0 276 26 0 0,4-161 207 0 0,-2-128-48 0 0,-1 6 227 0 0,0 0-3185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1.7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99 520 0 0,'10'-16'2132'0'0,"7"-7"-866"0"0,-15 21-1085 0 0,-1-1-48 0 0,17-16 87 0 0,-16 18-204 0 0,1 0-3 0 0,7-4 0 0 0,-5 3-6 0 0,-1 2-5 0 0,0-1-1 0 0,0 1 1 0 0,0 0 0 0 0,0 0-1 0 0,0 0 1 0 0,0 0 0 0 0,0 1-1 0 0,0 0 1 0 0,0 0 0 0 0,0 0-1 0 0,-1 0 1 0 0,1 0 0 0 0,0 1-1 0 0,-1 0 1 0 0,1 0-1 0 0,5 3 1 0 0,-2 0 3 0 0,9 6 7 0 0,0 1-1 0 0,0 0 1 0 0,-1 1-1 0 0,-1 1 1 0 0,0 0-1 0 0,-1 1 1 0 0,-1 1-1 0 0,12 17 1 0 0,6 15 40 0 0,35 78 0 0 0,-21-23 6 0 0,-5 2 0 0 0,-4 2 0 0 0,30 166 0 0 0,-57-230 1055 0 0,-7-39-646 0 0,-1-4-422 0 0,0 1 0 0 0,0 0 1 0 0,0 0-1 0 0,0 0 0 0 0,0-1 0 0 0,0 1 1 0 0,0 0-1 0 0,0 0 0 0 0,-1-1 0 0 0,1 1 0 0 0,0 0 1 0 0,0 0-1 0 0,-1-1 0 0 0,1 1 0 0 0,0 0 1 0 0,-1 0-1 0 0,1-1 0 0 0,-1 2 0 0 0,-3-4-40 0 0,0 0 1 0 0,1-1-1 0 0,0 1 0 0 0,-1-1 0 0 0,1 0 0 0 0,0 0 0 0 0,0 0 0 0 0,1 0 1 0 0,-1-1-1 0 0,1 1 0 0 0,-1-1 0 0 0,1 1 0 0 0,0-1 0 0 0,0 0 0 0 0,-1-4 0 0 0,-24-70-58 0 0,23 63 45 0 0,-12-46-3 0 0,3-1-1 0 0,3 0 1 0 0,3 0 0 0 0,2-1-1 0 0,3 1 1 0 0,11-113 0 0 0,-7 148-22 0 0,1 1 0 0 0,1-1 0 0 0,2 1 0 0 0,0 0 0 0 0,2 1 0 0 0,1 0 0 0 0,1 0 1 0 0,19-36-1 0 0,-25 57 26 0 0,0 0 1 0 0,0 0 0 0 0,0 0-1 0 0,0 0 1 0 0,0 1-1 0 0,1-1 1 0 0,0 1 0 0 0,-1 0-1 0 0,1 1 1 0 0,0-1 0 0 0,0 1-1 0 0,1 0 1 0 0,-1 0-1 0 0,0 1 1 0 0,1 0 0 0 0,-1 0-1 0 0,12-1 1 0 0,-11 2 1 0 0,1 0 1 0 0,0 0 0 0 0,-1 0-1 0 0,1 1 1 0 0,-1 0-1 0 0,1 1 1 0 0,-1 0-1 0 0,0 0 1 0 0,1 0-1 0 0,-1 0 1 0 0,0 1-1 0 0,9 6 1 0 0,-3-2 13 0 0,0 1 1 0 0,-1 0-1 0 0,-1 1 0 0 0,19 19 1 0 0,-6 0 0 0 0,-2 1-1 0 0,-1 1 1 0 0,-1 1 0 0 0,-1 0 0 0 0,-2 2 0 0 0,-1 0 0 0 0,15 53 0 0 0,50 250 18 0 0,-78-323-21 0 0,19 101 25 0 0,22 105 177 0 0,-43-216-366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2.3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1 894 80 0 0,'3'0'1577'0'0,"9"-2"-1253"0"0,-1 0-1 0 0,1-1 1 0 0,-1 0-1 0 0,0-1 0 0 0,0 0 1 0 0,-1-1-1 0 0,1 0 1 0 0,-1-1-1 0 0,0 0 0 0 0,-1 0 1 0 0,15-13-1 0 0,15-15-169 0 0,43-48 0 0 0,-70 70-7 0 0,22-24-41 0 0,-2-2 0 0 0,-2-1-1 0 0,45-76 1 0 0,-60 88-107 0 0,-1-1-1 0 0,-2-1 1 0 0,0 0 0 0 0,-2 0-1 0 0,-2-1 1 0 0,0 0 0 0 0,3-36-1 0 0,-10 52-29 0 0,0 0-1 0 0,-1 0 1 0 0,0-1 0 0 0,-1 1-1 0 0,-1 0 1 0 0,0 0-1 0 0,-1 0 1 0 0,0 0 0 0 0,-1 1-1 0 0,-11-24 1 0 0,14 35 24 0 0,-1 0 1 0 0,1 0 0 0 0,-1 0-1 0 0,0 0 1 0 0,0 0-1 0 0,0 1 1 0 0,0-1 0 0 0,0 1-1 0 0,0-1 1 0 0,-1 1-1 0 0,1 0 1 0 0,0 0 0 0 0,-1 0-1 0 0,1 0 1 0 0,-1 0-1 0 0,1 1 1 0 0,-5-1 0 0 0,1 0 0 0 0,0 0 0 0 0,0 0 0 0 0,0 1 0 0 0,0 0 0 0 0,0 1 0 0 0,0-1 0 0 0,0 1-1 0 0,0 0 1 0 0,0 0 0 0 0,0 1 0 0 0,0 0 0 0 0,1 0 0 0 0,-1 0 0 0 0,1 1 0 0 0,-1 0 0 0 0,-5 3 0 0 0,5-2 1 0 0,-15 9 10 0 0,1 1 0 0 0,1 1-1 0 0,0 1 1 0 0,1 1-1 0 0,1 0 1 0 0,0 1 0 0 0,1 1-1 0 0,-19 29 1 0 0,9-6 38 0 0,1 2 0 0 0,2 0 0 0 0,-19 54 0 0 0,29-64-27 0 0,1 0 0 0 0,2 0 1 0 0,2 1-1 0 0,1 1 1 0 0,2-1-1 0 0,1 1 0 0 0,2 69 1 0 0,4-83 0 0 0,0 0-1 0 0,2-1 1 0 0,0 1 0 0 0,2-1-1 0 0,0 0 1 0 0,1-1 0 0 0,1 1 0 0 0,1-1-1 0 0,1-1 1 0 0,0 0 0 0 0,2 0-1 0 0,0-1 1 0 0,1 0 0 0 0,20 20 0 0 0,-17-21 12 0 0,1 0-1 0 0,1-1 1 0 0,0-1 0 0 0,1-1 0 0 0,1 0 0 0 0,0-1 0 0 0,0-2 0 0 0,1 0 0 0 0,29 10 0 0 0,-36-17-328 0 0,0-1 1 0 0,0-1-1 0 0,0 0 1 0 0,1-1-1 0 0,-1 0 0 0 0,0-2 1 0 0,1 1-1 0 0,-1-2 1 0 0,0 0-1 0 0,0 0 1 0 0,25-9-1 0 0,-19 4-436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3.7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600 494 656 0 0,'3'-17'1008'0'0,"0"0"0"0"0,-1 0 0 0 0,1-23 0 0 0,-3 34-896 0 0,-1-1-1 0 0,1 1 1 0 0,-1 0-1 0 0,0-1 1 0 0,-1 1-1 0 0,0 0 1 0 0,0 0-1 0 0,0 0 1 0 0,0 0-1 0 0,-1 0 0 0 0,-6-9 1 0 0,5 12-101 0 0,-12-6-3 0 0,5 6-3 0 0,1 3-4 0 0,-3-1 2 0 0,-1 1 0 0 0,0 1 0 0 0,0 0 0 0 0,1 1 0 0 0,-1 0 0 0 0,1 1 0 0 0,0 1 0 0 0,0 0 0 0 0,0 0 0 0 0,-14 8 0 0 0,7-4 17 0 0,-4 4-5 0 0,0 0 0 0 0,1 1 0 0 0,0 1 0 0 0,1 1 1 0 0,1 1-1 0 0,0 2 0 0 0,1-1 0 0 0,1 2 0 0 0,1 1 0 0 0,1 0 0 0 0,0 1 0 0 0,2 1 1 0 0,0 1-1 0 0,2 0 0 0 0,-19 41 0 0 0,25-45-13 0 0,0-1 0 0 0,1 1 0 0 0,0 0 1 0 0,2 0-1 0 0,0 0 0 0 0,2 1 0 0 0,0 0 0 0 0,1-1 0 0 0,1 1 0 0 0,0 0 1 0 0,2-1-1 0 0,1 1 0 0 0,0-1 0 0 0,1 1 0 0 0,1-1 0 0 0,1 0 1 0 0,0-1-1 0 0,2 0 0 0 0,0 0 0 0 0,1 0 0 0 0,21 30 0 0 0,-15-28-1 0 0,1-2 0 0 0,0 0 0 0 0,33 27 0 0 0,-37-35 61 0 0,0-1 0 0 0,1 0 0 0 0,0-1 0 0 0,0 0 0 0 0,1-2 0 0 0,27 11 0 0 0,-36-15-48 0 0,0-1 1 0 0,1 0 0 0 0,-1-1 0 0 0,0 1 0 0 0,0-1-1 0 0,0 0 1 0 0,0 0 0 0 0,1 0 0 0 0,-1-1-1 0 0,0 0 1 0 0,0 0 0 0 0,0 0 0 0 0,7-3 0 0 0,-4 0-12 0 0,-1 0 1 0 0,1 0-1 0 0,-1-1 1 0 0,0 1 0 0 0,0-2-1 0 0,0 1 1 0 0,8-9-1 0 0,1-4-35 0 0,-1 0 1 0 0,-1-2-1 0 0,-1 1 0 0 0,19-38 0 0 0,-8 7 11 0 0,-3-1 0 0 0,-2-1 0 0 0,-2-1 1 0 0,10-56-1 0 0,-9 16-192 0 0,6-141 1 0 0,-23 231 99 0 0,-1 2 68 0 0,-2-30-399 0 0,2 31 441 0 0,0 0-1 0 0,0-1 1 0 0,0 1 0 0 0,0 0 0 0 0,0 0 0 0 0,0 0 0 0 0,0-1 0 0 0,0 1-1 0 0,0 0 1 0 0,0 0 0 0 0,0 0 0 0 0,0 0 0 0 0,0-1 0 0 0,0 1 0 0 0,0 0 0 0 0,0 0-1 0 0,-1 0 1 0 0,1 0 0 0 0,0-1 0 0 0,0 1 0 0 0,0 0 0 0 0,0 0 0 0 0,0 0 0 0 0,0 0-1 0 0,-1 0 1 0 0,1 0 0 0 0,0-1 0 0 0,0 1 0 0 0,0 0 0 0 0,0 0 0 0 0,-1 0 0 0 0,1 0-1 0 0,0 0 1 0 0,0 0 0 0 0,0 0 0 0 0,-1 0 0 0 0,1 0 0 0 0,0 0 0 0 0,0 0 0 0 0,0 0-1 0 0,0 0 1 0 0,-1 0 0 0 0,1 0 0 0 0,0 0 0 0 0,0 0 0 0 0,0 0 0 0 0,-1 0-1 0 0,1 0 1 0 0,0 0 0 0 0,0 0 0 0 0,0 1 0 0 0,-15 22-14 0 0,10-9 27 0 0,0 0 1 0 0,2 0 0 0 0,-1 0-1 0 0,2 0 1 0 0,0 0-1 0 0,0 1 1 0 0,1-1-1 0 0,2 24 1 0 0,2-4 0 0 0,2 0-1 0 0,12 51 1 0 0,-10-62-7 0 0,1 1 0 0 0,1-1 1 0 0,2 0-1 0 0,0-1 1 0 0,1 0-1 0 0,1-1 1 0 0,1 0-1 0 0,22 25 1 0 0,-30-38-6 0 0,1-1 1 0 0,0-1 0 0 0,0 1 0 0 0,0-1 0 0 0,1 0-1 0 0,0-1 1 0 0,0 0 0 0 0,0 0 0 0 0,1-1 0 0 0,-1 0-1 0 0,1 0 1 0 0,0-1 0 0 0,0 0 0 0 0,1-1 0 0 0,-1 0-1 0 0,0 0 1 0 0,1-1 0 0 0,-1-1 0 0 0,1 1 0 0 0,-1-1 0 0 0,1-1-1 0 0,0 0 1 0 0,-1 0 0 0 0,0-1 0 0 0,1 0 0 0 0,-1 0-1 0 0,0-1 1 0 0,0-1 0 0 0,0 0 0 0 0,-1 0 0 0 0,1 0-1 0 0,-1-1 1 0 0,0 0 0 0 0,12-10 0 0 0,-5 2-65 0 0,-1-1 1 0 0,0 0 0 0 0,0-1-1 0 0,-2 0 1 0 0,0-1 0 0 0,0-1-1 0 0,-2 1 1 0 0,17-37-1 0 0,-17 28-13 0 0,-1-1-1 0 0,-1 0 1 0 0,-1-1-1 0 0,-1 0 1 0 0,3-53-1 0 0,-7 33 58 0 0,-3 1-1 0 0,-2-1 0 0 0,-2 1 0 0 0,-2 0 1 0 0,-2 0-1 0 0,-1 1 0 0 0,-25-63 1 0 0,24 79 38 0 0,-21-39 0 0 0,28 59-24 0 0,-1 1 0 0 0,0 0-1 0 0,-1 1 1 0 0,0-1 0 0 0,0 1 0 0 0,0 0 0 0 0,-1 1 0 0 0,0 0 0 0 0,-10-7-1 0 0,15 11 5 0 0,-1 0 0 0 0,0 0 0 0 0,1 1 0 0 0,-1-1 0 0 0,0 1 1 0 0,0 0-1 0 0,0 0 0 0 0,0 0 0 0 0,0 0 0 0 0,0 0 0 0 0,0 1 0 0 0,0-1 0 0 0,0 1 0 0 0,-6 0 0 0 0,2 0-1 0 0,3 0 2 0 0,1 0-1 0 0,-1 0 1 0 0,0 1 0 0 0,0-1 0 0 0,0 1 0 0 0,1 0-1 0 0,-1 0 1 0 0,1 0 0 0 0,-1 1 0 0 0,1-1 0 0 0,-1 1-1 0 0,1 0 1 0 0,0 0 0 0 0,-1 0 0 0 0,1 0 0 0 0,-5 5-1 0 0,3-2 2 0 0,1 1 0 0 0,-1-1-1 0 0,1 1 1 0 0,0 0 0 0 0,0 0-1 0 0,-4 10 1 0 0,6-13 5 0 0,1 1 0 0 0,-1 0-1 0 0,1 0 1 0 0,0 0 0 0 0,1 0-1 0 0,-1 1 1 0 0,1-1 0 0 0,-1 0 0 0 0,1 0-1 0 0,0 0 1 0 0,1 0 0 0 0,-1 0-1 0 0,1 0 1 0 0,0 0 0 0 0,0 1 0 0 0,0-2-1 0 0,0 1 1 0 0,1 0 0 0 0,0 0 0 0 0,0 0-1 0 0,3 5 1 0 0,-1-3 8 0 0,1 0 0 0 0,-1-1 1 0 0,1 0-1 0 0,-1 0 0 0 0,2 0 0 0 0,-1 0 1 0 0,0-1-1 0 0,1 0 0 0 0,0 0 0 0 0,0 0 1 0 0,12 4-1 0 0,0-2 15 0 0,1 0 1 0 0,-1-2-1 0 0,1 0 0 0 0,0-1 1 0 0,1-1-1 0 0,28-1 1 0 0,119-13 34 0 0,-146 10-50 0 0,29-5-29 0 0,-36 4-4 0 0,0 0 0 0 0,0 1 0 0 0,0 1 0 0 0,1 1 0 0 0,-1 0 0 0 0,0 1 0 0 0,20 3 0 0 0,-30-3-7 0 0,-2 0 24 0 0,0 0-1 0 0,0 0 1 0 0,1 0-1 0 0,-1 0 1 0 0,0 0-1 0 0,0 1 1 0 0,0-1 0 0 0,0 1-1 0 0,-1-1 1 0 0,1 1-1 0 0,2 2 1 0 0,-1 12 7 0 0,-3-10 18 0 0,-1 43 42 0 0,-3-1 1 0 0,-1 0-1 0 0,-16 64 1 0 0,-5 33 64 0 0,22-114-41 0 0,2-1 0 0 0,0 1 0 0 0,2 0-1 0 0,1-1 1 0 0,2 1 0 0 0,8 37 0 0 0,-8-56-34 0 0,0 0 0 0 0,1 1 0 0 0,1-2 0 0 0,0 1 0 0 0,0 0 0 0 0,1-1 1 0 0,1 0-1 0 0,0-1 0 0 0,0 1 0 0 0,1-1 0 0 0,0-1 0 0 0,1 1 0 0 0,0-1 0 0 0,1-1 1 0 0,0 0-1 0 0,0 0 0 0 0,20 10 0 0 0,-11-8-61 0 0,1 0 0 0 0,0-2 0 0 0,1-1 0 0 0,0 0 0 0 0,22 3 1 0 0,-25-7-705 0 0,1 0 1 0 0,0-2-1 0 0,26 0 1 0 0,-16-4-590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4.8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52 16 0 0,'0'0'643'0'0,"0"-3"-114"0"0,0-11-108 0 0,0 10 151 0 0,0 2-523 0 0,0 0 1 0 0,0 0 0 0 0,0 0-1 0 0,0 0 1 0 0,0 0-1 0 0,1 0 1 0 0,-1 0 0 0 0,1 0-1 0 0,0 0 1 0 0,1-3-1 0 0,-2 5-48 0 0,0-1 0 0 0,1 1 0 0 0,-1 0-1 0 0,0-1 1 0 0,1 1 0 0 0,-1-1 0 0 0,1 1-1 0 0,-1 0 1 0 0,1-1 0 0 0,-1 1 0 0 0,1 0 0 0 0,-1 0-1 0 0,1-1 1 0 0,-1 1 0 0 0,1 0 0 0 0,-1 0-1 0 0,1 0 1 0 0,-1 0 0 0 0,1 0 0 0 0,-1 0-1 0 0,1 0 1 0 0,0 0 0 0 0,-1 0 0 0 0,1 0 0 0 0,-1 0-1 0 0,1 0 1 0 0,-1 0 0 0 0,1 0 0 0 0,-1 0-1 0 0,1 0 1 0 0,0 1 0 0 0,2 0 12 0 0,4 22 29 0 0,1 63 105 0 0,-3 125 0 0 0,0 11-11 0 0,77 410 318 0 0,-61-476-598 0 0,-5-28 4242 0 0,-16-127-4074 0 0,0 0 1 0 0,0 0-1 0 0,0 0 0 0 0,0 0 1 0 0,0 0-1 0 0,0-1 0 0 0,0 1 1 0 0,1 0-1 0 0,-1 0 0 0 0,0 0 0 0 0,0 0 1 0 0,1 0-1 0 0,-1-1 0 0 0,1 1 1 0 0,-1 0-1 0 0,1 0 0 0 0,-1-1 1 0 0,1 1-1 0 0,-1 0 0 0 0,1-1 1 0 0,-1 1-1 0 0,1 0 0 0 0,0-1 1 0 0,-1 1-1 0 0,1-1 0 0 0,0 1 1 0 0,0-1-1 0 0,0 1 0 0 0,-1-1 0 0 0,1 0 1 0 0,0 1-1 0 0,0-1 0 0 0,0 0 1 0 0,0 0-1 0 0,-1 1 0 0 0,1-1 1 0 0,0 0-1 0 0,0 0 0 0 0,0 0 1 0 0,2 0-1 0 0,46-5-161 0 0,-33 3 251 0 0,713-47-65 0 0,-630 47-879 0 0,-96 2 746 0 0,2 0 6 0 0,11-1 0 0 0,-12 0-46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5.2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0 908 0 0,'0'0'2818'0'0,"1"1"-2807"0"0,0-1 0 0 0,0 0 1 0 0,0 0-1 0 0,0 1 0 0 0,0-1 0 0 0,0 0 0 0 0,0 1 0 0 0,-1-1 0 0 0,1 1 0 0 0,0-1 0 0 0,0 1 0 0 0,-1 0 0 0 0,1-1 0 0 0,0 1 0 0 0,-1-1 0 0 0,2 2 0 0 0,30 401 551 0 0,-18-140-254 0 0,3-49-89 0 0,-17-210-204 0 0,0 17-1802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5.5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22 136 496 0 0,'-20'-116'5141'0'0,"19"112"-5303"0"0,0-12-2657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6.1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1054 712 0 0,'10'16'2060'0'0,"-8"-15"-1960"0"0,0 0-1 0 0,-1 1 0 0 0,1-1 0 0 0,0 0 1 0 0,0 0-1 0 0,0 0 0 0 0,0 0 1 0 0,0 0-1 0 0,0-1 0 0 0,0 1 0 0 0,0-1 1 0 0,0 1-1 0 0,0-1 0 0 0,0 0 1 0 0,0 1-1 0 0,1-1 0 0 0,-1 0 0 0 0,4-1 1 0 0,0 0 10 0 0,0 0-1 0 0,0-1 1 0 0,0 0 0 0 0,0 0 0 0 0,0 0 0 0 0,8-5 0 0 0,3-4 9 0 0,0 0 0 0 0,-1 0 0 0 0,20-19 0 0 0,4-10-167 0 0,-2-2 1 0 0,-1-2-1 0 0,-2-1 0 0 0,-2-2 1 0 0,-3-1-1 0 0,-1-1 0 0 0,-3-1 1 0 0,-2-2-1 0 0,-2 0 0 0 0,16-58 1 0 0,-26 58 64 0 0,-2-1 0 0 0,-2-1 0 0 0,-2 1 0 0 0,-2-86 0 0 0,-4 136-62 0 0,0-1-1 0 0,0 0 1 0 0,0 0 0 0 0,-1 0-1 0 0,1 1 1 0 0,-1-1 0 0 0,0 0-1 0 0,0 0 1 0 0,0 1-1 0 0,0-1 1 0 0,-1 1 0 0 0,0-1-1 0 0,1 1 1 0 0,-1 0 0 0 0,0-1-1 0 0,-1 1 1 0 0,1 0-1 0 0,-4-3 1 0 0,4 4-38 0 0,1 2 12 0 0,0 0 64 0 0,0 0 1 0 0,0 1-1 0 0,0-1 1 0 0,0 0-1 0 0,0 0 1 0 0,0 1-1 0 0,0-1 1 0 0,0 0-1 0 0,0 1 1 0 0,0-1-1 0 0,0 1 1 0 0,0-1-1 0 0,0 1 1 0 0,0 0-1 0 0,0-1 1 0 0,0 1-1 0 0,1 0 1 0 0,-1 0-1 0 0,0 0 1 0 0,1-1-1 0 0,-2 3 1 0 0,0 1-3 0 0,0 1 0 0 0,0-1 0 0 0,0 1 1 0 0,1 0-1 0 0,-1 0 0 0 0,1-1 1 0 0,1 1-1 0 0,-2 8 0 0 0,1 0 10 0 0,1 0-1 0 0,0 0 1 0 0,1 0-1 0 0,0 0 1 0 0,1 0-1 0 0,0 0 1 0 0,1 0-1 0 0,1-1 1 0 0,0 0-1 0 0,0 1 1 0 0,1-1-1 0 0,1-1 1 0 0,0 1-1 0 0,1-1 1 0 0,0 0-1 0 0,0 0 1 0 0,12 11-1 0 0,14 12 43 0 0,1-1 0 0 0,2-2-1 0 0,60 40 1 0 0,-53-41-3 0 0,70 65-1 0 0,-102-84-35 0 0,-1 0-1 0 0,-1 1 0 0 0,0 0 0 0 0,-1 1 0 0 0,0 0 0 0 0,-1 0 0 0 0,0 1 1 0 0,-1 0-1 0 0,-1 0 0 0 0,0 0 0 0 0,-1 1 0 0 0,4 23 0 0 0,-6-28-1 0 0,-2-1 0 0 0,1 0-1 0 0,-1 0 1 0 0,-1 0 0 0 0,0 0-1 0 0,0 0 1 0 0,0 0 0 0 0,-1 0-1 0 0,-1 0 1 0 0,1 0-1 0 0,-2-1 1 0 0,1 1 0 0 0,-1-1-1 0 0,0 0 1 0 0,-1 0 0 0 0,0 0-1 0 0,0-1 1 0 0,-1 0 0 0 0,1 0-1 0 0,-2 0 1 0 0,1-1-1 0 0,-9 7 1 0 0,8-8 45 0 0,0 0 0 0 0,0 0 0 0 0,0-1 1 0 0,0 0-1 0 0,-1-1 0 0 0,0 1 0 0 0,0-2 0 0 0,0 1 0 0 0,0-1 0 0 0,0 0 1 0 0,0-1-1 0 0,-1 0 0 0 0,1 0 0 0 0,0-1 0 0 0,-1 0 0 0 0,-14-2 0 0 0,18 2-23 0 0,0-1-1 0 0,0-1 1 0 0,0 1-1 0 0,0-1 1 0 0,0 0-1 0 0,0 0 0 0 0,0-1 1 0 0,0 1-1 0 0,1-1 1 0 0,-1 0-1 0 0,1 0 1 0 0,0-1-1 0 0,0 1 0 0 0,0-1 1 0 0,0 0-1 0 0,1 0 1 0 0,-1 0-1 0 0,1-1 1 0 0,0 1-1 0 0,1-1 1 0 0,-1 1-1 0 0,1-1 0 0 0,0 0 1 0 0,0 0-1 0 0,0 0 1 0 0,0 0-1 0 0,0-8 1 0 0,2 11-20 0 0,-2-3 5 0 0,1-1 0 0 0,0 0 0 0 0,1 1 0 0 0,0-1 0 0 0,0 0-1 0 0,0 0 1 0 0,0 0 0 0 0,1 1 0 0 0,2-10 0 0 0,-2 7-107 0 0,1 1-1 0 0,0-1 1 0 0,0 1 0 0 0,1 0 0 0 0,0 0-1 0 0,0 0 1 0 0,0 0 0 0 0,1 0 0 0 0,0 1 0 0 0,1-1-1 0 0,8-10 1 0 0,-2 6-639 0 0,6-3-871 0 0,-14 11 1420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6.6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41 24 0 0,'1'-3'773'0'0,"5"-25"641"0"0,-2 19-698 0 0,-3 24-647 0 0,-28 318 579 0 0,40 435 668 0 0,2-625-968 0 0,-14-140-861 0 0,8-14-1878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7.0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1 980 0 0,'0'0'3288'0'0,"4"0"-3030"0"0,29 0 160 0 0,-1 1 0 0 0,42 8 0 0 0,-42-5-859 0 0,1 0 0 0 0,35-2 1 0 0,-61-3-754 0 0,6-4 334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7.3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1184 0 0,'0'0'4597'0'0,"14"5"-4773"0"0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6:06.5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782 3 392 0 0,'0'0'2684'0'0,"-3"0"-2652"0"0,-10-1-7 0 0,10 0 17 0 0,-1 1-59 0 0,-12 0 4 0 0,-1 0 0 0 0,1 1 0 0 0,0 1 0 0 0,-1 1 0 0 0,1 0 0 0 0,0 1-1 0 0,0 1 1 0 0,1 0 0 0 0,-1 1 0 0 0,1 1 0 0 0,0 0 0 0 0,1 1 0 0 0,0 1 0 0 0,0 0-1 0 0,1 1 1 0 0,0 0 0 0 0,1 1 0 0 0,-18 20 0 0 0,9-4 73 0 0,1 1-1 0 0,1 0 1 0 0,2 2-1 0 0,0 0 1 0 0,3 1-1 0 0,0 1 1 0 0,2 0 0 0 0,1 0-1 0 0,2 1 1 0 0,1 1-1 0 0,2-1 1 0 0,1 1-1 0 0,1 0 1 0 0,2 1 0 0 0,2-1-1 0 0,6 54 1 0 0,-1-34 115 0 0,-2 0 0 0 0,-2 0 0 0 0,-3 0 1 0 0,-14 92-1 0 0,8-102-80 0 0,-2 0 0 0 0,-2-1 1 0 0,-2-1-1 0 0,-2 0 0 0 0,-2-1 0 0 0,-25 44 1 0 0,40-79-74 0 0,-2 4 35 0 0,-1 0 0 0 0,0 0 0 0 0,-1 0 0 0 0,0-1 0 0 0,0 0 0 0 0,-1 0-1 0 0,0-1 1 0 0,-11 9 0 0 0,15-15-317 0 0,0 0 0 0 0,-1 0 0 0 0,1-1-1 0 0,0 0 1 0 0,0 0 0 0 0,-1 0 0 0 0,1 0-1 0 0,-1-1 1 0 0,1 1 0 0 0,0-1 0 0 0,-1 0-1 0 0,-6-1 1 0 0,-4-1 48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7.7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0 764 0 0,'0'0'1028'0'0,"1"19"976"0"0,2 3-772 0 0,1-5-367 0 0,0-2-705 0 0,5-4-1413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39.5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17 436 720 0 0,'0'0'1054'0'0,"-2"0"-962"0"0,1 1 1 0 0,0-1-1 0 0,0 0 0 0 0,0 0 0 0 0,0 1 1 0 0,-1-1-1 0 0,1 0 0 0 0,0 1 1 0 0,0-1-1 0 0,0 1 0 0 0,0 0 0 0 0,-2 1 1 0 0,3-1-87 0 0,0 1 0 0 0,0 0 0 0 0,0 0 1 0 0,1-1-1 0 0,-1 1 0 0 0,0 0 0 0 0,1 0 0 0 0,-1-1 1 0 0,1 1-1 0 0,-1-1 0 0 0,1 1 0 0 0,0 0 1 0 0,0-1-1 0 0,-1 1 0 0 0,1-1 0 0 0,0 1 1 0 0,1-1-1 0 0,-1 0 0 0 0,1 2 0 0 0,0-2 18 0 0,31 12 238 0 0,-19-9-199 0 0,0-1 1 0 0,0-1 0 0 0,1 0 0 0 0,-1-1-1 0 0,20 0 1 0 0,-6 0-18 0 0,105 0 82 0 0,161-18 0 0 0,131-38-44 0 0,-261 31-93 0 0,173-19 12 0 0,270-43 10 0 0,118-29-30 0 0,-408 67-5 0 0,174-6-37 0 0,1 27 42 0 0,-379 22 29 0 0,651-20-28 0 0,-557 20 10 0 0,286 14 5 0 0,0 27 64 0 0,-125-7-62 0 0,1067 4 55 0 0,-145-45 485 0 0,-507 69 388 0 0,-654-41-1073 0 0,-126-16 46 0 0,1 0-249 0 0,16-2-1541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45.0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438 55 80 0 0,'0'0'681'0'0,"9"-14"530"0"0,1-3-364 0 0,5-6-443 0 0,-15 26-479 0 0,-6 19-109 0 0,-255 763 631 0 0,242-718-379 0 0,-2 8 17 0 0,-3-1 1 0 0,-67 142-1 0 0,55-153-76 0 0,35-60-79 0 0,-1-1-104 0 0,-9 9-1096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45.5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87 564 0 0,'1'-3'471'0'0,"21"-56"1649"0"0,-21 56-2009 0 0,0 1-107 0 0,-1 0 0 0 0,1 1-1 0 0,0-1 1 0 0,0 1-1 0 0,0-1 1 0 0,-1 1 0 0 0,1-1-1 0 0,0 1 1 0 0,1-1-1 0 0,-1 1 1 0 0,0 0 0 0 0,0 0-1 0 0,3-2 1 0 0,8 11-18 0 0,-1 7-3 0 0,10 39 29 0 0,-2 1-1 0 0,-2 1 0 0 0,16 100 1 0 0,-17-75 27 0 0,8 27 78 0 0,4-1 1 0 0,5-2-1 0 0,4 0 0 0 0,61 115 1 0 0,-87-201-77 0 0,-7-14-262 0 0,-1 0-1 0 0,0 0 1 0 0,0 0-1 0 0,0 1 1 0 0,2 7-1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45.8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51 392 0 0,'0'0'1344'0'0,"6"-13"-568"0"0,13 6-196 0 0,4 4-364 0 0,-7 0-28 0 0,1 0-24 0 0,0 0-60 0 0,0 1-20 0 0,0-1-116 0 0,0 1-88 0 0,0 0-80 0 0,16-3-604 0 0,-2 1-640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46.3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96 0 0,'3'3'210'0'0,"19"24"27"0"0,0 0-1 0 0,-2 1 1 0 0,-1 1-1 0 0,22 45 1 0 0,52 136 102 0 0,-63-136-272 0 0,56 146 3081 0 0,-93-237-3053 0 0,1-1-84 0 0,1 1 1 0 0,1-1-1 0 0,0-1 1 0 0,2 1-1 0 0,-2-28 1 0 0,9-90-68 0 0,-4 126 59 0 0,3-35-1 0 0,3 1 0 0 0,1 0 0 0 0,2 1 1 0 0,3 0-1 0 0,1 0 0 0 0,21-44 0 0 0,-34 85-6 0 0,0 0 1 0 0,-1 0-1 0 0,1 0 0 0 0,0 0 1 0 0,1 0-1 0 0,-1 1 0 0 0,0-1 0 0 0,0 0 1 0 0,1 0-1 0 0,-1 1 0 0 0,1-1 1 0 0,0 1-1 0 0,-1 0 0 0 0,1-1 1 0 0,0 1-1 0 0,0 0 0 0 0,0 0 0 0 0,-1 0 1 0 0,1 0-1 0 0,0 0 0 0 0,1 0 1 0 0,-1 1-1 0 0,0-1 0 0 0,0 1 1 0 0,0 0-1 0 0,0-1 0 0 0,0 1 0 0 0,0 0 1 0 0,1 0-1 0 0,2 1 0 0 0,1 0 0 0 0,-1 1 0 0 0,1 0-1 0 0,-1 0 1 0 0,0 0 0 0 0,1 1-1 0 0,-1 0 1 0 0,0 0 0 0 0,0 0-1 0 0,-1 1 1 0 0,6 4-1 0 0,10 12 17 0 0,-1 0-1 0 0,-1 0 1 0 0,-1 2-1 0 0,-1 0 0 0 0,18 32 1 0 0,55 127 101 0 0,-62-112-1184 0 0,34 140 0 0 0,-58-196 197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12.7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342 1 164 0 0,'0'0'3806'0'0,"-15"8"-4329"0"0,-30 36 539 0 0,25-25-17 0 0,1 0 1 0 0,0 2-1 0 0,-15 22 0 0 0,13-9 29 0 0,1 1-1 0 0,2 0 1 0 0,1 2-1 0 0,-15 48 0 0 0,-31 156 53 0 0,56-203 6 0 0,1 1 0 0 0,3-1 0 0 0,1 1 0 0 0,2 0 0 0 0,1 0 0 0 0,2 0 0 0 0,2 0 0 0 0,2-1 0 0 0,1 0 0 0 0,2 0 0 0 0,1-1 1 0 0,2 0-1 0 0,2-1 0 0 0,1-1 0 0 0,2 0 0 0 0,1-1 0 0 0,42 54 0 0 0,-48-72 94 0 0,2-1 1 0 0,-1 0 0 0 0,2-1 0 0 0,0-1-1 0 0,1 0 1 0 0,0-1 0 0 0,1-1-1 0 0,1-1 1 0 0,-1 0 0 0 0,32 10-1 0 0,-48-19-158 0 0,0 0-35 0 0,-1-1 0 0 0,0 1 0 0 0,0-1 0 0 0,0 1 0 0 0,1-1 0 0 0,-1 0 0 0 0,0 1 0 0 0,0-1 0 0 0,1 0 0 0 0,-1 0 0 0 0,0 0 0 0 0,1 0 0 0 0,-1 0 0 0 0,0 0 0 0 0,2-1 0 0 0,14 0-426 0 0,-13 1-106 0 0,2-4-432 0 0,8-7-903 0 0,-5-1 1098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13.7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 96 0 0,'0'0'1709'0'0,"0"-3"-1623"0"0,0-3-43 0 0,0 2 206 0 0,0 6 122 0 0,7 31 113 0 0,-7-29-487 0 0,23 39 14 0 0,122 175 149 0 0,-97-154-87 0 0,63 113-1 0 0,-89-133-51 0 0,-1 1-1 0 0,22 73 1 0 0,-37-96-15 0 0,-1-1 1 0 0,-1 1-1 0 0,-1 0 1 0 0,-1 0-1 0 0,-1 1 0 0 0,-1-1 1 0 0,-1 0-1 0 0,-3 24 0 0 0,-2-9 58 0 0,-2 0 0 0 0,-1-1 1 0 0,-2-1-1 0 0,-1 1 0 0 0,-2-2 0 0 0,-2 0 0 0 0,0 0 0 0 0,-3-2 0 0 0,-24 34 0 0 0,0-10 431 0 0,-84 84 1 0 0,125-138-407 0 0,1 0-14 0 0,0-1-1 0 0,0 1 1 0 0,0 0-1 0 0,0-1 1 0 0,-1 1-1 0 0,1 0 1 0 0,-1-1-1 0 0,1 0 1 0 0,-1 1-1 0 0,-3 1 0 0 0,-8 10-2625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22.8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527 11 180 0 0,'0'0'2093'0'0,"0"-1"-2093"0"0,0 1 0 0 0,0-1-1 0 0,0 1 1 0 0,-1-1 0 0 0,1 1 0 0 0,0-1 0 0 0,0 1 0 0 0,-1-1 0 0 0,1 1-1 0 0,-1-1 1 0 0,1 1 0 0 0,0-1 0 0 0,-1 1 0 0 0,1 0 0 0 0,-1-1 0 0 0,1 1-1 0 0,-1-1 1 0 0,1 1 0 0 0,-1 0 0 0 0,1 0 0 0 0,-1-1 0 0 0,0 1 0 0 0,-41 17-53 0 0,39-16 44 0 0,0 1 22 0 0,-28 13 14 0 0,5 0 16 0 0,0 1-1 0 0,1 1 1 0 0,0 2-1 0 0,2 0 1 0 0,0 1-1 0 0,1 2 1 0 0,2 0 0 0 0,0 1-1 0 0,1 1 1 0 0,1 1-1 0 0,2 0 1 0 0,0 1-1 0 0,2 1 1 0 0,1 0-1 0 0,-18 53 1 0 0,-36 140 490 0 0,56-171-376 0 0,2-1 1 0 0,-5 82-1 0 0,14-111-111 0 0,1 0 0 0 0,1-1 1 0 0,0 1-1 0 0,2 0 1 0 0,0-1-1 0 0,1 0 0 0 0,1 0 1 0 0,0 0-1 0 0,2-1 0 0 0,0 1 1 0 0,1-2-1 0 0,0 1 1 0 0,1-2-1 0 0,1 1 0 0 0,22 23 1 0 0,-12-17 46 0 0,0-2 0 0 0,2 0 0 0 0,0-1 1 0 0,1-1-1 0 0,1-1 0 0 0,1-1 0 0 0,0-1 0 0 0,1-2 1 0 0,33 12-1 0 0,-47-20-77 0 0,1-1-1 0 0,0 0 1 0 0,0-1 0 0 0,0 0 0 0 0,0-1 0 0 0,25 0 0 0 0,-36-2-265 0 0,1-1 0 0 0,-1 1 0 0 0,0-1 0 0 0,1 0 0 0 0,-1 0 0 0 0,1 0 0 0 0,-1 0 0 0 0,0 0 0 0 0,3-2 0 0 0,-3 1 38 0 0,1 1-403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23.4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11 312 0 0,'0'0'2156'0'0,"-5"-11"-606"0"0,2 35-1489 0 0,2 0 0 0 0,0 0 1 0 0,2 0-1 0 0,4 27 0 0 0,0 23 36 0 0,18 274 128 0 0,-9-174-101 0 0,-8-123 161 0 0,12 51 0 0 0,-18-100-136 0 0,0-1-168 0 0,0-1 1 0 0,0 1 0 0 0,0-1 0 0 0,0 1 0 0 0,0-1 0 0 0,0 0 0 0 0,0 1 0 0 0,0-1-1 0 0,0 1 1 0 0,0-1 0 0 0,0 1 0 0 0,0-1 0 0 0,1 1 0 0 0,-1-1 0 0 0,0 0 0 0 0,0 1 0 0 0,0-1-1 0 0,0 1 1 0 0,1-1 0 0 0,-1 0 0 0 0,0 1 0 0 0,1-1 0 0 0,-1 1 0 0 0,0-1 0 0 0,0 0-1 0 0,1 0 1 0 0,-1 1 0 0 0,1-1 0 0 0,-1 0 0 0 0,0 0 0 0 0,1 1 0 0 0,-1-1 0 0 0,1 0 0 0 0,-1 0-1 0 0,0 0 1 0 0,1 1 0 0 0,-1-1 0 0 0,1 0 0 0 0,-1 0 0 0 0,1 0 0 0 0,-1 0 0 0 0,1 0 0 0 0,-1 0-1 0 0,0 0 1 0 0,1 0 0 0 0,-1 0 0 0 0,1 0 0 0 0,-1 0 0 0 0,1-1 0 0 0,-1 1 0 0 0,1 0-1 0 0,-1 0 1 0 0,0 0 0 0 0,1-1 0 0 0,-1 1 0 0 0,1 0 0 0 0,-1 0 0 0 0,0-1 0 0 0,1 1 0 0 0,-1 0-1 0 0,0-1 1 0 0,1 1 0 0 0,-1 0 0 0 0,0-1 0 0 0,25-22-1950 0 0,-17 13 1189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6:06.8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14 259 36 0 0,'-2'-4'299'0'0,"0"1"0"0"0,1 0 0 0 0,-1-1 0 0 0,1 0-1 0 0,0 1 1 0 0,0-1 0 0 0,0 0 0 0 0,0 1 0 0 0,0-1 0 0 0,1 0 0 0 0,0 0 0 0 0,0 1 0 0 0,0-7-1 0 0,1 8-243 0 0,35-16 587 0 0,389-102 795 0 0,-208 67-3387 0 0,-214 52 1324 0 0,12-5-961 0 0,-12 5 860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24.3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405 93 332 0 0,'0'0'1406'0'0,"0"-3"-1082"0"0,0-11-40 0 0,0 11 342 0 0,-5-14-270 0 0,1 16-354 0 0,1 0-1 0 0,0 1 1 0 0,-1-1 0 0 0,1 0-1 0 0,0 1 1 0 0,-1 0-1 0 0,1 0 1 0 0,0 0-1 0 0,-1 0 1 0 0,1 1 0 0 0,-1-1-1 0 0,1 1 1 0 0,0 0-1 0 0,0 0 1 0 0,-1 0-1 0 0,-4 2 1 0 0,-5 3 3 0 0,-1 0 0 0 0,-22 15 0 0 0,14-6 39 0 0,1 2 1 0 0,0 0 0 0 0,1 1 0 0 0,1 2 0 0 0,1 0 0 0 0,1 0-1 0 0,0 2 1 0 0,2 0 0 0 0,0 1 0 0 0,2 0 0 0 0,0 1-1 0 0,2 1 1 0 0,0 0 0 0 0,2 0 0 0 0,1 1 0 0 0,1 0-1 0 0,1 1 1 0 0,-4 48 0 0 0,9-54-19 0 0,0 0 0 0 0,2 0 0 0 0,0 0 0 0 0,2 0 0 0 0,0 0 0 0 0,1 0 0 0 0,1-1 0 0 0,1 0 0 0 0,1 0 0 0 0,13 28 0 0 0,-13-36 19 0 0,-1 0-1 0 0,2-1 1 0 0,0 0 0 0 0,0 0-1 0 0,1-1 1 0 0,0 0 0 0 0,1 0-1 0 0,0-1 1 0 0,0-1 0 0 0,1 1-1 0 0,0-2 1 0 0,0 0 0 0 0,1 0-1 0 0,0-1 1 0 0,1 0 0 0 0,-1-1-1 0 0,16 4 1 0 0,-13-4 29 0 0,0-2-1 0 0,0 0 1 0 0,0 0-1 0 0,31-1 1 0 0,-28-3-55 0 0,0-1 0 0 0,0 0 0 0 0,0-2 0 0 0,0 0 0 0 0,-1-1 0 0 0,0-1 0 0 0,0 0 0 0 0,0-2 0 0 0,-1 0 0 0 0,0 0 0 0 0,16-13 0 0 0,-18 11-7 0 0,-1-2 0 0 0,0 0 0 0 0,-1-1 0 0 0,-1 0 1 0 0,0 0-1 0 0,0-1 0 0 0,-1-1 0 0 0,-1 0 1 0 0,-1 0-1 0 0,0-1 0 0 0,-1 0 0 0 0,0 0 0 0 0,-1-1 1 0 0,-1 0-1 0 0,-1 0 0 0 0,-1 0 0 0 0,2-19 1 0 0,-2 4 83 0 0,-2 0 1 0 0,-1 0-1 0 0,-2 0 0 0 0,-1 0 1 0 0,-1 0-1 0 0,-2 0 1 0 0,-1 1-1 0 0,-17-46 1 0 0,17 59-90 0 0,-2 0 0 0 0,0 1 0 0 0,0 0 0 0 0,-2 1 0 0 0,0 0 1 0 0,-1 0-1 0 0,-1 1 0 0 0,0 1 0 0 0,-23-19 0 0 0,17 16-124 0 0,-1 2 0 0 0,-1 0 0 0 0,-1 2 0 0 0,0 0 0 0 0,0 1 0 0 0,-42-15 0 0 0,54 24-316 0 0,1 1 0 0 0,-1 0 0 0 0,1 0 1 0 0,-1 1-1 0 0,0 0 0 0 0,1 1 0 0 0,-1 0 0 0 0,-11 2 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24.9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1 272 0 0,'0'0'1463'0'0,"14"10"-1277"0"0,18 60-92 0 0,-3 1-1 0 0,37 139 1 0 0,3 160 22 0 0,-59-271-50 0 0,-4 1 1 0 0,-10 157 0 0 0,2-228 114 0 0,-1 0 1 0 0,-2 0 0 0 0,-12 43-1 0 0,14-62-65 0 0,-1-1 0 0 0,1 1-1 0 0,-2-1 1 0 0,1 0 0 0 0,-1 0 0 0 0,-1-1-1 0 0,0 1 1 0 0,0-1 0 0 0,0 0 0 0 0,-1-1-1 0 0,0 0 1 0 0,-1 0 0 0 0,1 0 0 0 0,-11 6-1 0 0,17-13-108 0 0,-7 6 93 0 0,-1-1 0 0 0,-1 0 0 0 0,-12 5-1 0 0,20-10-53 0 0,-34 3-2358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36.7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459 41 268 0 0,'0'0'1066'0'0,"-15"-26"400"0"0,14 25-1463 0 0,1 0 0 0 0,-1 0 0 0 0,1 0 0 0 0,-1 0 0 0 0,1 0 0 0 0,-1 1 0 0 0,0-1 0 0 0,0 0 0 0 0,1 0 0 0 0,-1 1 0 0 0,0-1-1 0 0,0 0 1 0 0,0 1 0 0 0,0-1 0 0 0,1 1 0 0 0,-1-1 0 0 0,0 1 0 0 0,0 0 0 0 0,0-1 0 0 0,0 1 0 0 0,0 0 0 0 0,0-1 0 0 0,0 1 0 0 0,-1 0 0 0 0,1 0 0 0 0,0 0 0 0 0,0 0 0 0 0,0 0 0 0 0,0 0 0 0 0,0 0 0 0 0,0 1 0 0 0,0-1 0 0 0,0 0 0 0 0,0 1 0 0 0,0-1 0 0 0,0 0 0 0 0,0 1 0 0 0,0-1 0 0 0,0 1 0 0 0,-1 0 0 0 0,-19 13 27 0 0,0 1 0 0 0,1 0 1 0 0,0 2-1 0 0,1 0 0 0 0,1 1 0 0 0,1 1 0 0 0,-17 23 0 0 0,-95 157 347 0 0,112-170-322 0 0,2 1 0 0 0,0 0 0 0 0,3 1 1 0 0,0 0-1 0 0,2 1 0 0 0,-10 56 0 0 0,17-71-10 0 0,1-1 0 0 0,1 1 0 0 0,1-1 0 0 0,1 1 0 0 0,0 0 0 0 0,1-1 0 0 0,0 1-1 0 0,2-1 1 0 0,0 0 0 0 0,1 0 0 0 0,0 0 0 0 0,1-1 0 0 0,1 0 0 0 0,0 0 0 0 0,14 19-1 0 0,-2-9 26 0 0,0-1-1 0 0,2-1 0 0 0,1-1 0 0 0,1-1 0 0 0,1-1 0 0 0,0-1 0 0 0,53 31 1 0 0,14-1 96 0 0,97 37 0 0 0,-155-72-87 0 0,1-1 329 0 0,-31-12-304 0 0,0 0-128 0 0,-2 0-39 0 0,0-1 0 0 0,0 0 0 0 0,0 1 0 0 0,-1-1 0 0 0,1 0 0 0 0,0 1 0 0 0,0-1 1 0 0,0 0-1 0 0,0 0 0 0 0,-1 0 0 0 0,1 0 0 0 0,0 0 0 0 0,0 0 0 0 0,0 0 0 0 0,0 0 0 0 0,0 0 0 0 0,1-1 0 0 0,-2 1-36 0 0,1 0-1 0 0,0-1 0 0 0,-1 1 0 0 0,1 0 1 0 0,-1-1-1 0 0,1 1 0 0 0,-1 0 0 0 0,1-1-99 0 0,-1 0 99 0 0,1 1 0 0 0,-1-1 0 0 0,0 1 1 0 0,1-1-1 0 0,-1 0 0 0 0,0 1 0 0 0,1-1 0 0 0,-1 1 1 0 0,0-1-1 0 0,0 1 0 0 0,0-1 0 0 0,1-1 1 0 0,-3-11-167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37.2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20 0 0,'0'0'2686'0'0,"10"14"-2707"0"0,-2 47 49 0 0,24 280 111 0 0,-7-51 98 0 0,-6-184-26 0 0,-19-102-337 0 0,1 0 1 0 0,0 0-1 0 0,0 0 1 0 0,1 0-1 0 0,-1 0 0 0 0,1 0 1 0 0,0-1-1 0 0,0 1 1 0 0,0 0-1 0 0,4 4 1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37.9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417 46 716 0 0,'9'-27'2020'0'0,"-8"24"-1600"0"0,0 3-414 0 0,-1-1-1 0 0,0 1 1 0 0,1-1 0 0 0,-1 1 0 0 0,0-1 0 0 0,0 1 0 0 0,1-1 0 0 0,-1 1 0 0 0,0-1-1 0 0,0 0 1 0 0,0 1 0 0 0,0-1 0 0 0,0 1 0 0 0,0-1 0 0 0,0 0 0 0 0,0 1 0 0 0,0-1-1 0 0,0 1 1 0 0,0-1 0 0 0,0 0 0 0 0,0 1 0 0 0,0-1 0 0 0,-1 1 0 0 0,1-1 0 0 0,0 1-1 0 0,-1-2 1 0 0,-5 3-7 0 0,-1 0 0 0 0,1 1-1 0 0,0-1 1 0 0,0 1 0 0 0,0 0 0 0 0,0 1-1 0 0,0-1 1 0 0,0 1 0 0 0,1 1-1 0 0,-1-1 1 0 0,-6 6 0 0 0,-61 53 123 0 0,63-54-97 0 0,-26 26 74 0 0,1 2 0 0 0,1 1 0 0 0,-36 53 0 0 0,58-73-66 0 0,1 1 1 0 0,0 0-1 0 0,2 1 0 0 0,0 0 1 0 0,1 0-1 0 0,1 1 1 0 0,0 0-1 0 0,2 0 0 0 0,0 1 1 0 0,-2 31-1 0 0,6-42-12 0 0,2 1 1 0 0,-1 0-1 0 0,1-1 1 0 0,1 1-1 0 0,0 0 0 0 0,1-1 1 0 0,-1 0-1 0 0,2 0 1 0 0,0 0-1 0 0,0 0 0 0 0,1 0 1 0 0,0-1-1 0 0,0 0 1 0 0,1 0-1 0 0,0 0 0 0 0,8 8 1 0 0,-3-6 30 0 0,0-1 0 0 0,1 1 0 0 0,0-2 1 0 0,0 0-1 0 0,1 0 0 0 0,0-1 0 0 0,0-1 0 0 0,1 0 0 0 0,0-1 1 0 0,25 8-1 0 0,-24-10-1 0 0,1 0-1 0 0,-1-2 1 0 0,1 1 0 0 0,-1-2 0 0 0,1 0 0 0 0,0-1-1 0 0,-1 0 1 0 0,1-1 0 0 0,0-1 0 0 0,21-5 0 0 0,-26 4-31 0 0,-1 0 0 0 0,0-1-1 0 0,0 0 1 0 0,0-1 0 0 0,0 0 0 0 0,-1-1 0 0 0,0 1 0 0 0,0-2 0 0 0,0 1 0 0 0,-1-1 0 0 0,0-1 0 0 0,-1 1 0 0 0,1-1 0 0 0,-1-1 0 0 0,10-15 0 0 0,-8 6-33 0 0,0 0-1 0 0,-1-1 1 0 0,0-1 0 0 0,-2 1 0 0 0,0-1 0 0 0,-1 0 0 0 0,-2 0 0 0 0,0-1 0 0 0,-1 1 0 0 0,0-1 0 0 0,-2 1 0 0 0,-1-1 0 0 0,-4-29 0 0 0,1 21-2 0 0,-2 1 0 0 0,-1-1 0 0 0,-1 2 0 0 0,-1-1 0 0 0,-2 1 0 0 0,0 0 0 0 0,-2 1 0 0 0,-1 1 0 0 0,-17-24 0 0 0,24 39 3 0 0,0 1 1 0 0,0 0-1 0 0,-1 1 1 0 0,-1-1-1 0 0,1 2 0 0 0,-17-13 1 0 0,20 17-143 0 0,0 0 0 0 0,-1 0 0 0 0,1 1 0 0 0,-1 0 0 0 0,0-1 0 0 0,0 2 0 0 0,1-1 0 0 0,-1 1 0 0 0,0 0 0 0 0,-1 0 0 0 0,1 1 0 0 0,0-1 0 0 0,0 1 1 0 0,0 1-1 0 0,-9 1 0 0 0,-9 2-736 0 0,5 0 144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40.5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0 124 0 0,'0'0'384'0'0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41.9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439 72 452 0 0,'0'0'4530'0'0,"-9"-12"-4624"0"0,4 7 61 0 0,1 0-1 0 0,-2 0 0 0 0,1 0 0 0 0,0 1 0 0 0,-1 0 0 0 0,0 0 0 0 0,0 0 0 0 0,0 1 0 0 0,0 0 1 0 0,-1 0-1 0 0,1 0 0 0 0,-1 1 0 0 0,0 0 0 0 0,0 1 0 0 0,1-1 0 0 0,-14 0 0 0 0,12 1 33 0 0,1 0-1 0 0,-1 0 0 0 0,0 1 0 0 0,0 0 0 0 0,0 1 0 0 0,1-1 1 0 0,-1 2-1 0 0,0-1 0 0 0,-11 4 0 0 0,14-3 4 0 0,-9 3 8 0 0,1 1 0 0 0,-1 0 0 0 0,1 1 0 0 0,1 1 0 0 0,-1 0 0 0 0,1 1 0 0 0,0 0-1 0 0,1 1 1 0 0,0 0 0 0 0,1 0 0 0 0,0 2 0 0 0,1-1 0 0 0,0 1 0 0 0,1 0 0 0 0,0 1-1 0 0,1 0 1 0 0,0 0 0 0 0,1 1 0 0 0,0-1 0 0 0,1 1 0 0 0,-4 23 0 0 0,8-30 2 0 0,1 0-1 0 0,0 0 1 0 0,0 1 0 0 0,0-1 0 0 0,1 0 0 0 0,0 0 0 0 0,1 0-1 0 0,0 1 1 0 0,0-1 0 0 0,0-1 0 0 0,1 1 0 0 0,0 0-1 0 0,0-1 1 0 0,1 1 0 0 0,0-1 0 0 0,0 0 0 0 0,0 0 0 0 0,1-1-1 0 0,-1 1 1 0 0,1-1 0 0 0,7 6 0 0 0,6 4 12 0 0,0-1 1 0 0,1 0-1 0 0,0-1 1 0 0,1-2 0 0 0,27 13-1 0 0,41 12 24 0 0,111 30 0 0 0,-63-23-137 0 0,-129-41 78 0 0,0 1-1 0 0,0-1 1 0 0,-1 1-1 0 0,1 0 1 0 0,-1 1-1 0 0,0 0 1 0 0,0 0-1 0 0,0 0 1 0 0,0 0-1 0 0,-1 1 0 0 0,1 0 1 0 0,-1 0-1 0 0,-1 1 1 0 0,1-1-1 0 0,-1 1 1 0 0,0 0-1 0 0,0 0 1 0 0,5 13-1 0 0,-5-8 4 0 0,0 0-1 0 0,-1 1 1 0 0,2 13 0 0 0,-4-21 5 0 0,-1-1 0 0 0,0 0 0 0 0,0 1 0 0 0,-1-1 0 0 0,1 1 0 0 0,-1-1 0 0 0,1 0 0 0 0,-1 0 0 0 0,0 1 0 0 0,0-1 0 0 0,-3 5 0 0 0,2-4 4 0 0,0 1-1 0 0,0-1 0 0 0,-1-1 0 0 0,1 1 0 0 0,-1 0 0 0 0,0 0 0 0 0,0-1 0 0 0,0 0 1 0 0,0 0-1 0 0,-1 0 0 0 0,0 0 0 0 0,1 0 0 0 0,-1 0 0 0 0,0-1 0 0 0,0 0 1 0 0,0 0-1 0 0,-1 0 0 0 0,1 0 0 0 0,-7 1 0 0 0,4-1 6 0 0,-8 2 80 0 0,0 0 0 0 0,0-1-1 0 0,-1-1 1 0 0,1 0 0 0 0,-1-1-1 0 0,1 0 1 0 0,-1-2 0 0 0,1 0 0 0 0,-25-5-1 0 0,32 5 36 0 0,0-1 1 0 0,0-1-1 0 0,1 0 0 0 0,-1 0 0 0 0,1 0 0 0 0,-1-1 0 0 0,1 0 0 0 0,-12-10 0 0 0,15 11-69 0 0,0-1-1 0 0,0 0 0 0 0,0 0 1 0 0,1-1-1 0 0,-1 1 1 0 0,1-1-1 0 0,0 1 0 0 0,1-1 1 0 0,-1 0-1 0 0,1 0 0 0 0,0 0 1 0 0,0-1-1 0 0,1 1 0 0 0,-2-7 1 0 0,2 0-38 0 0,0 0 0 0 0,1 0 1 0 0,0 0-1 0 0,1 0 0 0 0,1 0 0 0 0,-1 0 1 0 0,2 1-1 0 0,0-1 0 0 0,0 0 0 0 0,1 1 1 0 0,1 0-1 0 0,0 0 0 0 0,10-18 1 0 0,9-9-13 0 0,1 1 0 0 0,37-42 0 0 0,-34 45-147 0 0,193-252-1554 0 0,-211 269-1020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42.4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102 1 392 0 0,'0'0'846'0'0,"3"1"-680"0"0,1 2-133 0 0,0 0-1 0 0,0 1 1 0 0,0-1 0 0 0,0 1-1 0 0,0 0 1 0 0,-1 0 0 0 0,1 0-1 0 0,-1 0 1 0 0,0 0 0 0 0,-1 1-1 0 0,1-1 1 0 0,-1 1 0 0 0,4 10-1 0 0,5 13 6 0 0,7 35-1 0 0,-13-45-4 0 0,39 175 196 0 0,34 339 1 0 0,-74-496-165 0 0,-1-1 1 0 0,-2 1-1 0 0,-2 0 1 0 0,-1-1 0 0 0,-7 37-1 0 0,6-58 18 0 0,-1 1 0 0 0,0-1 0 0 0,-1 0 0 0 0,0 0 0 0 0,-1 0 0 0 0,0-1 0 0 0,-2 0 0 0 0,1 0 0 0 0,-2-1 0 0 0,1 0 0 0 0,-2-1 0 0 0,1 1 0 0 0,-2-2 0 0 0,-19 17 0 0 0,0-6 67 0 0,-2-1 1 0 0,-35 16 0 0 0,32-17 133 0 0,32-18-250 0 0,-12 6-2253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55.0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697 68 452 0 0,'-3'-14'1142'0'0,"-4"-4"-245"0"0,-14-16 8 0 0,20 33-903 0 0,-3 1-9 0 0,-6 0-2 0 0,1 1 1 0 0,-1 0-1 0 0,0 1 1 0 0,1 0-1 0 0,-1 0 1 0 0,1 1-1 0 0,0 0 1 0 0,-1 1-1 0 0,1 0 1 0 0,-15 10-1 0 0,-14 9 57 0 0,-35 30 1 0 0,25-16 40 0 0,1 2 1 0 0,3 2-1 0 0,1 2 0 0 0,2 2 1 0 0,-39 54-1 0 0,62-72-7 0 0,0 2 0 0 0,2 0 0 0 0,1 1-1 0 0,-16 46 1 0 0,24-54-33 0 0,0 1 0 0 0,2 0 0 0 0,1 0 0 0 0,1 0 1 0 0,1 1-1 0 0,0-1 0 0 0,3 26 0 0 0,2-27-10 0 0,0 1 1 0 0,2-2-1 0 0,0 1 0 0 0,2 0 1 0 0,0-1-1 0 0,1 0 1 0 0,2-1-1 0 0,0 0 1 0 0,1 0-1 0 0,18 25 0 0 0,18 16 51 0 0,93 94-1 0 0,-28-33 1 0 0,-28-24-887 0 0,-82-96 513 0 0,1-1-237 0 0,8 4-429 0 0,-8-3 472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55.4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23 536 0 0,'2'-3'902'0'0,"-1"1"-746"0"0,10-14 1579 0 0,-5 15-1081 0 0,-1 13-803 0 0,0 37 167 0 0,-2 71-1 0 0,-1-9 12 0 0,4-6 24 0 0,20 227 246 0 0,-12-277-2260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6:07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59 364 0 0,'26'-56'3435'0'0,"-25"54"-3444"0"0,-2 6-334 0 0,-1 0 337 0 0,0 0-1 0 0,0 0 1 0 0,0 0 0 0 0,0 0 0 0 0,-1 0 0 0 0,-4 5 0 0 0,1-1 27 0 0,-27 39 73 0 0,2 2 0 0 0,2 1 0 0 0,3 1 0 0 0,2 1 0 0 0,2 2 0 0 0,-15 56 0 0 0,30-85-20 0 0,1 0 1 0 0,1 0 0 0 0,2 1 0 0 0,0 0-1 0 0,2 0 1 0 0,1 0 0 0 0,1-1 0 0 0,1 1-1 0 0,1 0 1 0 0,2 0 0 0 0,0-1 0 0 0,2 0-1 0 0,0 0 1 0 0,2-1 0 0 0,19 39-1 0 0,-14-40-87 0 0,1-1 0 0 0,1 0 0 0 0,1-2-1 0 0,1 1 1 0 0,1-2 0 0 0,0-1 0 0 0,1 0-1 0 0,1-2 1 0 0,1 0 0 0 0,0-1-1 0 0,44 21 1 0 0,-64-35-193 0 0,-1 0 78 0 0,1 0-1 0 0,0 0 1 0 0,-1 0 0 0 0,1-1 0 0 0,0 1 0 0 0,0 0 0 0 0,0-1 0 0 0,0 1-1 0 0,0-1 1 0 0,0 0 0 0 0,0 0 0 0 0,0 0 0 0 0,-1 0 0 0 0,1 0-1 0 0,3 0 1 0 0,14-1-330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55.9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221 28 720 0 0,'16'-27'3473'0'0,"-27"37"-3318"0"0,-15 22-98 0 0,0 1 1 0 0,3 1 0 0 0,1 1 0 0 0,1 2-1 0 0,2 0 1 0 0,2 0 0 0 0,1 2-1 0 0,2 0 1 0 0,2 1 0 0 0,-13 80-1 0 0,23-106-42 0 0,1 1-1 0 0,0-1 0 0 0,1 1 1 0 0,1-1-1 0 0,0 1 0 0 0,1-1 1 0 0,1 1-1 0 0,0-1 0 0 0,1 0 1 0 0,8 21-1 0 0,-7-25 9 0 0,0-1 1 0 0,0 1-1 0 0,1-1 0 0 0,0-1 1 0 0,0 1-1 0 0,1-1 1 0 0,0-1-1 0 0,0 1 0 0 0,1-1 1 0 0,0 0-1 0 0,1-1 0 0 0,-1 0 1 0 0,1 0-1 0 0,0-1 0 0 0,13 6 1 0 0,-13-7 35 0 0,-1-1 0 0 0,0 0 0 0 0,1-1 0 0 0,0 1 0 0 0,-1-2-1 0 0,1 1 1 0 0,0-1 0 0 0,0-1 0 0 0,0 1 0 0 0,0-1 0 0 0,0-1 0 0 0,-1 0 0 0 0,15-3 0 0 0,-17 2-42 0 0,1 0 0 0 0,-1-1 0 0 0,1 0 1 0 0,-1 0-1 0 0,0-1 0 0 0,0 1 0 0 0,0-1 0 0 0,-1-1 0 0 0,1 1 1 0 0,-1-1-1 0 0,0 0 0 0 0,0 0 0 0 0,-1 0 0 0 0,0-1 0 0 0,0 1 1 0 0,0-1-1 0 0,5-12 0 0 0,-1 1-15 0 0,-1-2-1 0 0,-2 1 1 0 0,0 0-1 0 0,0-1 1 0 0,-2 0 0 0 0,0 0-1 0 0,-1 0 1 0 0,-2-1-1 0 0,1 1 1 0 0,-6-35-1 0 0,0 18 14 0 0,-1 0 0 0 0,-2 0-1 0 0,-2 1 1 0 0,-25-62 0 0 0,32 90-65 0 0,-2-5 25 0 0,0 1 0 0 0,-1 0 0 0 0,0 1 0 0 0,-7-11 0 0 0,11 18-101 0 0,-1 0 1 0 0,1 0 0 0 0,-1 1 0 0 0,0-1 0 0 0,0 1 0 0 0,0-1 0 0 0,0 1 0 0 0,0 0 0 0 0,0 0-1 0 0,-1 0 1 0 0,1 1 0 0 0,-1-1 0 0 0,1 1 0 0 0,-1 0 0 0 0,0 0 0 0 0,1 0 0 0 0,-1 0-1 0 0,-5 0 1 0 0,-16 0-985 0 0,4 2 438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57.7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31 124 4 0 0,'0'0'843'0'0,"-16"-6"2066"0"0,15 5-2805 0 0,0 0 0 0 0,-1 0 0 0 0,1 0 0 0 0,0-1 0 0 0,0 1 0 0 0,0 0 0 0 0,0-1 0 0 0,0 1 0 0 0,0-1 0 0 0,1 1 0 0 0,-1-1 0 0 0,0 1 0 0 0,0-3 0 0 0,1 2 19 0 0,1-1-34 0 0,5-4-66 0 0,0 1 0 0 0,0-1 0 0 0,0 1 0 0 0,1 0 0 0 0,0 1 0 0 0,0-1-1 0 0,0 1 1 0 0,1 1 0 0 0,-1-1 0 0 0,11-3 0 0 0,-7 3-34 0 0,0 1 1 0 0,0 0-1 0 0,1 1 0 0 0,0 0 1 0 0,0 0-1 0 0,20-1 1 0 0,-27 4 4 0 0,-1 0 1 0 0,1-1-1 0 0,0 2 1 0 0,-1-1-1 0 0,1 1 1 0 0,0-1-1 0 0,-1 1 1 0 0,1 1-1 0 0,-1-1 0 0 0,0 0 1 0 0,1 1-1 0 0,-1 0 1 0 0,0 0-1 0 0,0 1 1 0 0,0-1-1 0 0,0 1 1 0 0,0-1-1 0 0,-1 1 1 0 0,1 1-1 0 0,-1-1 1 0 0,0 0-1 0 0,0 1 0 0 0,0-1 1 0 0,0 1-1 0 0,-1 0 1 0 0,0 0-1 0 0,1 0 1 0 0,-1 0-1 0 0,-1 1 1 0 0,1-1-1 0 0,-1 0 1 0 0,1 1-1 0 0,-1-1 1 0 0,0 7-1 0 0,1 6-9 0 0,0-1 0 0 0,-2 1-1 0 0,0 0 1 0 0,-1-1 0 0 0,-1 1 0 0 0,0-1 0 0 0,-1 0-1 0 0,-6 17 1 0 0,-3 5 3 0 0,-2-1 0 0 0,-36 67 0 0 0,-52 66 6 0 0,32-55 45 0 0,61-101-15 0 0,7-11-3 0 0,0 0 0 0 0,0 0 0 0 0,0 0 1 0 0,1 0-1 0 0,-1 0 0 0 0,1 0 0 0 0,0 0 0 0 0,0 1 0 0 0,0-1 0 0 0,-1 7 1 0 0,2-9-17 0 0,0 0 1 0 0,0 0 0 0 0,0 0 0 0 0,0 0 0 0 0,0 0 0 0 0,0 0 0 0 0,0 0 0 0 0,1 0 0 0 0,-1 0-1 0 0,0 1 1 0 0,1-1 0 0 0,-1-1 0 0 0,1 1 0 0 0,-1 0 0 0 0,1 0 0 0 0,-1 0 0 0 0,1 0 0 0 0,0 0-1 0 0,-1 0 1 0 0,1-1 0 0 0,0 1 0 0 0,0 0 0 0 0,0 0 0 0 0,0-1 0 0 0,-1 1 0 0 0,3 0 0 0 0,1 1 10 0 0,-1-1 1 0 0,1 1-1 0 0,0-1 1 0 0,0 0-1 0 0,0 0 1 0 0,0-1-1 0 0,7 1 1 0 0,10 0 36 0 0,0-2 1 0 0,24-3-1 0 0,-38 3-45 0 0,138-18-909 0 0,173-44 0 0 0,-303 58-201 0 0,0-1 426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58.1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348 29 232 0 0,'2'-3'737'0'0,"-2"2"-652"0"0,0 0 0 0 0,1 0 0 0 0,-1 0 0 0 0,1 0 0 0 0,-1 0 0 0 0,0 0 0 0 0,0 0-1 0 0,0 0 1 0 0,1 0 0 0 0,-1 0 0 0 0,0 0 0 0 0,0 0 0 0 0,0 0 0 0 0,0 0-1 0 0,-1 0 1 0 0,1 0 0 0 0,0 0 0 0 0,0 0 0 0 0,-1-1 0 0 0,0 1-63 0 0,1 1-1 0 0,-1 0 1 0 0,1-1 0 0 0,-1 1 0 0 0,1-1-1 0 0,-1 1 1 0 0,1 0 0 0 0,-1-1 0 0 0,0 1-1 0 0,1 0 1 0 0,-1 0 0 0 0,0 0-1 0 0,1-1 1 0 0,-1 1 0 0 0,0 0 0 0 0,1 0-1 0 0,-1 0 1 0 0,0 0 0 0 0,1 0 0 0 0,-1 0-1 0 0,0 0 1 0 0,0 1 0 0 0,-5 0-7 0 0,1 0 0 0 0,-1 1 0 0 0,1 0 1 0 0,0 0-1 0 0,-1 0 0 0 0,-6 5 0 0 0,-15 9 31 0 0,2 2 0 0 0,0 0-1 0 0,2 2 1 0 0,0 0 0 0 0,-28 33 0 0 0,37-36-14 0 0,0 0 1 0 0,1 1 0 0 0,1 1 0 0 0,1-1 0 0 0,0 2 0 0 0,2 0 0 0 0,0 0 0 0 0,-8 28 0 0 0,15-41-15 0 0,1-1 0 0 0,0 1 0 0 0,0 0 0 0 0,0 0 0 0 0,1 0 1 0 0,0 0-1 0 0,0 0 0 0 0,1 0 0 0 0,0 0 0 0 0,0 0 0 0 0,0 0 1 0 0,1-1-1 0 0,0 1 0 0 0,0-1 0 0 0,1 1 0 0 0,6 10 0 0 0,-4-10 60 0 0,0 1-1 0 0,1-1 0 0 0,0 0 0 0 0,0-1 0 0 0,1 1 1 0 0,-1-1-1 0 0,1-1 0 0 0,1 1 0 0 0,-1-1 0 0 0,1-1 1 0 0,15 8-1 0 0,-13-7 30 0 0,1-1-1 0 0,0 0 1 0 0,0-1 0 0 0,0 0 0 0 0,0-1 0 0 0,1 0 0 0 0,-1 0 0 0 0,1-2-1 0 0,-1 1 1 0 0,1-1 0 0 0,-1-1 0 0 0,1 0 0 0 0,-1-1 0 0 0,0 0 0 0 0,1 0-1 0 0,-1-1 1 0 0,0-1 0 0 0,-1 0 0 0 0,1-1 0 0 0,16-9 0 0 0,-19 8-77 0 0,0 0 0 0 0,-1-1 0 0 0,0 0 0 0 0,0 0 0 0 0,0 0 1 0 0,-1-1-1 0 0,0 0 0 0 0,0-1 0 0 0,-1 1 0 0 0,-1-1 0 0 0,1 0 0 0 0,-1 0 0 0 0,-1 0 1 0 0,1-1-1 0 0,-2 1 0 0 0,1-1 0 0 0,-1 0 0 0 0,-1 0 0 0 0,0 0 0 0 0,0 0 1 0 0,-1 0-1 0 0,0 0 0 0 0,-1 0 0 0 0,-3-17 0 0 0,1 10-365 0 0,-1 0-1 0 0,-1 1 1 0 0,-1-1 0 0 0,0 1-1 0 0,-1 0 1 0 0,0 0 0 0 0,-2 1-1 0 0,0 0 1 0 0,0 1-1 0 0,-1 0 1 0 0,-1 0 0 0 0,-1 1-1 0 0,-18-17 1 0 0,18 19-642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59.2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12 134 568 0 0,'-11'-14'5769'0'0,"10"13"-5700"0"0,1-1-1 0 0,0 0 1 0 0,0 1-1 0 0,1-1 1 0 0,-1 0 0 0 0,0 1-1 0 0,1-1 1 0 0,-1 0-1 0 0,1 1 1 0 0,-1-1-1 0 0,2-1 1 0 0,-1 1 2 0 0,1 0-22 0 0,13-10-67 0 0,1 1 1 0 0,1 1-1 0 0,-1 1 0 0 0,1 0 1 0 0,1 1-1 0 0,0 1 1 0 0,0 0-1 0 0,0 2 0 0 0,1 0 1 0 0,-1 1-1 0 0,1 1 0 0 0,0 1 1 0 0,0 0-1 0 0,1 1 1 0 0,25 3-1 0 0,-40-2-24 0 0,1 1 0 0 0,0-1 0 0 0,-1 1 1 0 0,1 0-1 0 0,-1 0 0 0 0,1 1 0 0 0,-1-1 0 0 0,0 1 1 0 0,1 0-1 0 0,-1 1 0 0 0,0 0 0 0 0,-1-1 0 0 0,1 1 0 0 0,0 1 1 0 0,-1-1-1 0 0,1 1 0 0 0,-1 0 0 0 0,5 6 0 0 0,-8-7 23 0 0,1 0 1 0 0,-1 0-1 0 0,-1 1 0 0 0,1-1 0 0 0,0 0 0 0 0,-1 1 1 0 0,0-1-1 0 0,0 0 0 0 0,0 1 0 0 0,0-1 0 0 0,0 0 0 0 0,-1 1 1 0 0,1-1-1 0 0,-1 0 0 0 0,0 1 0 0 0,0-1 0 0 0,-2 4 1 0 0,-17 33 12 0 0,1-4-601 0 0,-22 59 1 0 0,41-93 595 0 0,-1-1 1 0 0,0 1-1 0 0,1 0 0 0 0,-1 0 1 0 0,1 0-1 0 0,-1 0 1 0 0,1 0-1 0 0,0 0 0 0 0,0 0 1 0 0,0-1-1 0 0,0 1 1 0 0,0 0-1 0 0,0 0 0 0 0,1 0 1 0 0,-1 0-1 0 0,1 0 1 0 0,-1 0-1 0 0,1 0 0 0 0,0-1 1 0 0,-1 1-1 0 0,1 0 1 0 0,2 2-1 0 0,2 1-1 0 0,0-1 1 0 0,0 0-1 0 0,1 0 0 0 0,-1-1 0 0 0,1 1 1 0 0,0-1-1 0 0,0-1 0 0 0,12 5 0 0 0,25 9-31 0 0,-13-5 1 0 0,-1 1 0 0 0,39 22 0 0 0,-59-29 34 0 0,-1 0 1 0 0,0 1-1 0 0,0 0 1 0 0,-1 0-1 0 0,0 1 1 0 0,0 0-1 0 0,-1 0 1 0 0,1 1-1 0 0,-2 0 1 0 0,1 0 0 0 0,-1 0-1 0 0,5 11 1 0 0,-8-14 3 0 0,0 0 0 0 0,0 0 0 0 0,0-1 0 0 0,-1 1 0 0 0,0 0 0 0 0,0 1 1 0 0,0-1-1 0 0,-1 0 0 0 0,0 0 0 0 0,0 0 0 0 0,0 0 0 0 0,0 0 0 0 0,-1 1 0 0 0,0-1 0 0 0,0 0 1 0 0,-3 8-1 0 0,1-7 20 0 0,0 1 0 0 0,-1 0 1 0 0,0-1-1 0 0,-1 1 0 0 0,1-1 1 0 0,-1 0-1 0 0,0-1 0 0 0,-1 1 1 0 0,1-1-1 0 0,-8 5 1 0 0,-9 5 55 0 0,0-1 0 0 0,-1-1 0 0 0,-1-1 0 0 0,0-1 0 0 0,-33 10 0 0 0,19-8 175 0 0,-71 12 0 0 0,105-24-362 0 0,0-2-237 0 0,-10-1-306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8:59.6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287 7 940 0 0,'-1'0'158'0'0,"0"-1"0"0"0,0 0-1 0 0,0 0 1 0 0,0 1 0 0 0,0-1-1 0 0,0 1 1 0 0,0-1 0 0 0,-1 1-1 0 0,1 0 1 0 0,0-1 0 0 0,-1 1 0 0 0,-1 0-1 0 0,-8 3 81 0 0,0 0 0 0 0,0 1 0 0 0,-16 8 0 0 0,12-2-180 0 0,0 1 0 0 0,1 0 0 0 0,0 0-1 0 0,1 2 1 0 0,0 0 0 0 0,1 0 0 0 0,1 1 0 0 0,-18 27-1 0 0,18-23-24 0 0,1 1 0 0 0,0 0 0 0 0,1 0-1 0 0,1 1 1 0 0,1 0 0 0 0,1 1 0 0 0,-3 21-1 0 0,7-32 29 0 0,1 0 0 0 0,1 0 1 0 0,0 0-1 0 0,0 0 0 0 0,1 1 0 0 0,0-1 0 0 0,1 0 0 0 0,0 0 0 0 0,0-1 0 0 0,1 1 0 0 0,0 0 0 0 0,1-1 0 0 0,0 0 0 0 0,1 1 0 0 0,0-2 0 0 0,0 1 0 0 0,1-1 0 0 0,0 1 0 0 0,0-2 0 0 0,1 1 0 0 0,0-1 0 0 0,1 0 0 0 0,-1 0 0 0 0,1-1 0 0 0,1 0 0 0 0,-1 0 0 0 0,18 8 0 0 0,-22-13-32 0 0,0 0 0 0 0,-1 0 0 0 0,1 0 1 0 0,0-1-1 0 0,0 1 0 0 0,0-1 0 0 0,-1 0 0 0 0,1 0 0 0 0,0 0 0 0 0,0-1 0 0 0,0 1 0 0 0,-1-1 0 0 0,1 0 0 0 0,0 0 0 0 0,-1 0 0 0 0,1-1 0 0 0,0 1 0 0 0,-1-1 0 0 0,0 0 1 0 0,1 0-1 0 0,-1 0 0 0 0,0 0 0 0 0,0-1 0 0 0,0 1 0 0 0,0-1 0 0 0,-1 0 0 0 0,1 1 0 0 0,-1-1 0 0 0,4-6 0 0 0,3-4 2 0 0,0-1-1 0 0,-1-1 1 0 0,-1 1-1 0 0,0-1 1 0 0,7-23-1 0 0,-7 15 24 0 0,-1 0 0 0 0,-1-1 0 0 0,-1 0 0 0 0,2-48 0 0 0,-6 60-188 0 0,0 0 0 0 0,-1 0 0 0 0,0 0 0 0 0,-1 0 0 0 0,0 0 0 0 0,-1 0 0 0 0,0 0 0 0 0,-1 1 0 0 0,0-1 0 0 0,-1 1 0 0 0,-11-19 0 0 0,10 23-491 0 0,0 0 0 0 0,0 0 0 0 0,-1 1-1 0 0,-11-9 1 0 0,8 7 5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9:00.3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25 143 684 0 0,'-2'-3'660'0'0,"-2"-9"115"0"0,-1-1-1 0 0,2 1 1 0 0,0-1-1 0 0,0 0 1 0 0,-1-24-1 0 0,4 33-498 0 0,-1 0-110 0 0,1 0 0 0 0,1 0 0 0 0,-1 0 0 0 0,0 0-1 0 0,1 0 1 0 0,0 1 0 0 0,1-5 0 0 0,3 20-165 0 0,-1 0 0 0 0,0 0 0 0 0,0 0 1 0 0,-2 1-1 0 0,1-1 0 0 0,-2 1 0 0 0,1 14 0 0 0,0-4 10 0 0,96 617-333 0 0,-97-635 102 0 0,0 1 0 0 0,0 0-1 0 0,1 0 1 0 0,-1-1 0 0 0,1 1 0 0 0,1 0-1 0 0,-1-1 1 0 0,1 0 0 0 0,5 8 0 0 0,10-5-2466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9:01.1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397 35 420 0 0,'0'0'733'0'0,"13"-14"1146"0"0,-12 13-1873 0 0,-1 1-1 0 0,0 0 1 0 0,1-1 0 0 0,-1 1-1 0 0,0-1 1 0 0,0 1-1 0 0,1-1 1 0 0,-1 1-1 0 0,0 0 1 0 0,0-1 0 0 0,0 1-1 0 0,0-1 1 0 0,0 0-1 0 0,1 1 1 0 0,-1-1-1 0 0,0 1 1 0 0,0-1-1 0 0,0 1 1 0 0,0-1 0 0 0,-1 1-1 0 0,1-1 1 0 0,0 1-1 0 0,0-1 1 0 0,0 1-1 0 0,0-1 1 0 0,0 1 0 0 0,-1-1-1 0 0,1 1 1 0 0,0 0-1 0 0,-1-1 1 0 0,-16-5 2 0 0,-39 11-88 0 0,-188 40 97 0 0,231-43 8 0 0,4-1-16 0 0,1 0-1 0 0,0 1 1 0 0,0 1 0 0 0,-11 4-1 0 0,16-6-34 0 0,3-1 26 0 0,-1 0 0 0 0,0 1-1 0 0,1-1 1 0 0,-1 1 0 0 0,0-1-1 0 0,1 0 1 0 0,-1 1 0 0 0,1-1-1 0 0,-1 1 1 0 0,1 0 0 0 0,-1-1-1 0 0,1 1 1 0 0,-1-1 0 0 0,1 1 0 0 0,0 0-1 0 0,-1-1 1 0 0,1 1 0 0 0,0 0-1 0 0,0-1 1 0 0,-1 1 0 0 0,1 0-1 0 0,0 0 1 0 0,0 0 0 0 0,-4 25-1 0 0,3-18 1 0 0,-6 66 33 0 0,3 1 0 0 0,8 92 0 0 0,0-65 3015 0 0,-3-102-3016 0 0,-1 1 0 0 0,0 0 0 0 0,1-1 0 0 0,-1 1 0 0 0,1-1 0 0 0,-1 1 0 0 0,1-1 0 0 0,-1 1 0 0 0,1-1 0 0 0,-1 1 0 0 0,1-1 0 0 0,0 1 0 0 0,-1-1 0 0 0,1 0 0 0 0,-1 1 0 0 0,1-1 0 0 0,0 0 0 0 0,-1 0 0 0 0,1 1 0 0 0,0-1 0 0 0,-1 0 0 0 0,1 0 0 0 0,0 0 0 0 0,0 0 0 0 0,-1 0 0 0 0,2 0 0 0 0,24-8 325 0 0,31-30-304 0 0,-40 26 36 0 0,128-76-115 0 0,-126 79-21 0 0,1 0 1 0 0,-1 1 0 0 0,1 1 0 0 0,1 1-1 0 0,37-7 1 0 0,-47 12 39 0 0,-1 1-1 0 0,0 0 1 0 0,0 1 0 0 0,0 0-1 0 0,0 0 1 0 0,0 1 0 0 0,0 0-1 0 0,0 1 1 0 0,0 0-1 0 0,-1 1 1 0 0,1 0 0 0 0,-1 0-1 0 0,0 1 1 0 0,-1 0 0 0 0,1 1-1 0 0,-1 0 1 0 0,0 0 0 0 0,0 1-1 0 0,11 11 1 0 0,-8-6-14 0 0,-1 0 1 0 0,0 1-1 0 0,-1 0 1 0 0,0 1 0 0 0,-1 0-1 0 0,0 0 1 0 0,-1 1-1 0 0,-1-1 1 0 0,0 1-1 0 0,-2 1 1 0 0,6 22-1 0 0,-9-28 10 0 0,0 0-1 0 0,0 0 0 0 0,-1-1 0 0 0,0 1 1 0 0,0 0-1 0 0,-1 0 0 0 0,-1 0 0 0 0,0 0 1 0 0,0-1-1 0 0,-1 1 0 0 0,0-1 1 0 0,0 1-1 0 0,-1-1 0 0 0,-1 0 0 0 0,1-1 1 0 0,-1 1-1 0 0,-1-1 0 0 0,-12 15 0 0 0,9-13 11 0 0,-1-1-1 0 0,-1 0 0 0 0,0 0 0 0 0,0-1 0 0 0,-1 0 0 0 0,1-1 0 0 0,-2-1 0 0 0,1 1 0 0 0,-1-2 1 0 0,0 0-1 0 0,0-1 0 0 0,-26 6 0 0 0,27-7 42 0 0,1-1 0 0 0,0-1 1 0 0,-1 0-1 0 0,1 0 0 0 0,-1-1 0 0 0,1-1 0 0 0,0 0 1 0 0,-1 0-1 0 0,1-1 0 0 0,0 0 0 0 0,0-1 0 0 0,0-1 1 0 0,0 0-1 0 0,0 0 0 0 0,-13-8 0 0 0,23 11-40 0 0,-1 0 0 0 0,0 0 0 0 0,0 0 0 0 0,1 0 0 0 0,-1 0 0 0 0,1-1 0 0 0,-1 1 0 0 0,1-1 0 0 0,0 1 0 0 0,-1-1 0 0 0,1 0 0 0 0,0 1 0 0 0,0-1 0 0 0,0 0 0 0 0,0 0 0 0 0,0 1 0 0 0,1-1 0 0 0,-1 0 0 0 0,0 0 0 0 0,1 0 0 0 0,0 0 0 0 0,-1 0 0 0 0,1 0 0 0 0,0 0 0 0 0,0 0 0 0 0,0 0 0 0 0,0 0 0 0 0,1 0 0 0 0,-1 0 0 0 0,0 0 0 0 0,1 0 0 0 0,-1 0 0 0 0,1 0 0 0 0,0 0 0 0 0,1-2 0 0 0,0-1-78 0 0,1 0 0 0 0,1 1 0 0 0,-1-1 0 0 0,1 1 0 0 0,0 0 0 0 0,0 0 0 0 0,0 0 1 0 0,0 0-1 0 0,1 1 0 0 0,-1-1 0 0 0,7-2 0 0 0,18-8-1000 0 0,-1 1 0 0 0,43-11 0 0 0,-64 21 761 0 0,19-6-186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9:02.8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172 26 1020 0 0,'0'0'2115'0'0,"2"-1"-1634"0"0,23-10 952 0 0,-23 10-1203 0 0,1 0-190 0 0,42-9 307 0 0,-42 10-280 0 0,1-1-63 0 0,0 1-1 0 0,-1 0 1 0 0,1-1 0 0 0,-1 2 0 0 0,1-1 0 0 0,-1 0 0 0 0,5 2 0 0 0,-7-2-4 0 0,6 1-4 0 0,-2 0-1 0 0,0 1 1 0 0,0-1-1 0 0,0 1 1 0 0,0 0-1 0 0,0 0 1 0 0,-1 0-1 0 0,1 1 1 0 0,-1 0-1 0 0,1 0 0 0 0,-1 0 1 0 0,0 0-1 0 0,0 1 1 0 0,-1 0-1 0 0,7 7 1 0 0,-2-3-3 0 0,10 14-4 0 0,0 1 1 0 0,-2 1 0 0 0,0 0 0 0 0,-2 1 0 0 0,0 0 0 0 0,15 45-1 0 0,44 167 49 0 0,-59-184-26 0 0,-3 0-1 0 0,-2 1 1 0 0,-2 1-1 0 0,-1 84 1 0 0,-8-102-6 0 0,-1 0 0 0 0,-2 0 0 0 0,-1-1 0 0 0,-2 0 0 0 0,-2 0 1 0 0,-1 0-1 0 0,-25 54 0 0 0,11-41 5 0 0,-3-1 0 0 0,-1-1 0 0 0,-69 81 1 0 0,-126 111 53 0 0,185-200-59 0 0,-43 45-311 0 0,69-70-2578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9:11.6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42 404 0 0,'0'0'717'0'0,"-4"-17"468"0"0,4 16-1186 0 0,1-1-1 0 0,-1 1 1 0 0,1 0-1 0 0,-1 0 0 0 0,1 0 1 0 0,-1-1-1 0 0,1 1 1 0 0,0 0-1 0 0,-1 0 1 0 0,1 0-1 0 0,0 0 0 0 0,0 0 1 0 0,0 0-1 0 0,0 0 1 0 0,0 0-1 0 0,0 1 1 0 0,0-1-1 0 0,0 0 1 0 0,0 1-1 0 0,0-1 0 0 0,0 0 1 0 0,1 1-1 0 0,-1-1 1 0 0,0 1-1 0 0,0 0 1 0 0,1-1-1 0 0,-1 1 0 0 0,0 0 1 0 0,0 0-1 0 0,1 0 1 0 0,1 0-1 0 0,7 0 44 0 0,0 1 0 0 0,0 0-1 0 0,16 5 1 0 0,6 0 4 0 0,269 28 30 0 0,444 43 133 0 0,321-30 28 0 0,-954-44-236 0 0,-28 2-60 0 0,-81-4 62 0 0,1-1 1 0 0,1-1-2 0 0,45 10-38 0 0,-47-8 21 0 0,24 3-114 0 0,-21 0-199 0 0,-22-1-277 0 0,0-2 67 0 0,12 0 79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46.9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385 100 844 0 0,'2'-2'1592'0'0,"18"-36"358"0"0,-19 36-1684 0 0,0-2-32 0 0,0 0-164 0 0,5-24 429 0 0,-5 28-496 0 0,-1-1-1 0 0,0 0 0 0 0,0 0 0 0 0,0 0 0 0 0,0 0 0 0 0,0 1 0 0 0,0-1 1 0 0,-1 0-1 0 0,1 0 0 0 0,0 0 0 0 0,0 0 0 0 0,-1 1 0 0 0,1-1 0 0 0,0 0 1 0 0,-1 0-1 0 0,1 1 0 0 0,0-1 0 0 0,-1 0 0 0 0,1 0 0 0 0,-1 1 0 0 0,0-1 1 0 0,1 1-1 0 0,-1-1 0 0 0,1 1 0 0 0,-1-1 0 0 0,0 1 0 0 0,0-1 0 0 0,1 1 1 0 0,-1-1-1 0 0,-1 1 0 0 0,-1 0-3 0 0,-1 0 0 0 0,1 0 0 0 0,0 1 0 0 0,-1-1 0 0 0,1 1 0 0 0,-1 0 0 0 0,1 0 0 0 0,0 0 0 0 0,0 1 0 0 0,0-1 0 0 0,-1 1 0 0 0,-3 3 0 0 0,1-2 3 0 0,-21 12-1 0 0,0 1 0 0 0,1 2 0 0 0,1 0 0 0 0,1 2 0 0 0,0 1 0 0 0,-32 37 0 0 0,39-38 23 0 0,0 1-1 0 0,2 1 1 0 0,0 0-1 0 0,1 1 1 0 0,2 1 0 0 0,0 0-1 0 0,-16 51 1 0 0,25-65-19 0 0,0 1 1 0 0,1-1 0 0 0,1 1 0 0 0,0 0 0 0 0,0 0 0 0 0,1 0-1 0 0,0 0 1 0 0,1-1 0 0 0,0 1 0 0 0,0 0 0 0 0,2-1 0 0 0,-1 1-1 0 0,1-1 1 0 0,1 1 0 0 0,5 10 0 0 0,-4-11 11 0 0,2 0 0 0 0,-1 0 0 0 0,1-1 0 0 0,0 1 0 0 0,1-2 0 0 0,0 1 0 0 0,1-1 0 0 0,0 0 0 0 0,0-1 0 0 0,1 0 0 0 0,-1 0 0 0 0,1-1 0 0 0,18 8 0 0 0,-11-7 48 0 0,1 0 0 0 0,-1-1 1 0 0,1-1-1 0 0,0 0 0 0 0,0-2 0 0 0,0 0 1 0 0,1-1-1 0 0,-1-1 0 0 0,0 0 1 0 0,1-2-1 0 0,-1 0 0 0 0,1-1 0 0 0,30-7 1 0 0,-35 5-59 0 0,0 0 1 0 0,0-1-1 0 0,-1-1 1 0 0,0 0-1 0 0,0-1 1 0 0,0-1-1 0 0,-1 1 1 0 0,0-2-1 0 0,0 0 1 0 0,-1 0-1 0 0,0-1 1 0 0,-1-1-1 0 0,0 0 1 0 0,-1 0-1 0 0,0-1 1 0 0,0 0-1 0 0,10-22 1 0 0,-8 11-37 0 0,-1-1 1 0 0,-1 0 0 0 0,-2-1-1 0 0,0 0 1 0 0,-1 0 0 0 0,-2-1 0 0 0,-1 0-1 0 0,-1 1 1 0 0,-1-1 0 0 0,-1 0-1 0 0,-1 0 1 0 0,-1 0 0 0 0,-2 1 0 0 0,0-1-1 0 0,-10-27 1 0 0,12 46 6 0 0,0 1 0 0 0,0 0 0 0 0,-1 0 0 0 0,0 0 0 0 0,0 0 0 0 0,-1 0 0 0 0,0 0 0 0 0,0 1 0 0 0,0 0 0 0 0,0 0 0 0 0,-1 0-1 0 0,0 0 1 0 0,0 1 0 0 0,0-1 0 0 0,-1 1 0 0 0,0 1 0 0 0,1-1 0 0 0,-10-3 0 0 0,5 4-266 0 0,1 0 0 0 0,-1 0 0 0 0,0 1-1 0 0,0 1 1 0 0,0 0 0 0 0,0 0 0 0 0,0 1 0 0 0,0 0-1 0 0,0 0 1 0 0,1 1 0 0 0,-18 4 0 0 0,24-4-65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6:08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0 198 872 0 0,'7'-18'2984'0'0,"-3"6"-2609"0"0,-3 9-74 0 0,9-11 309 0 0,-8 13-600 0 0,0-1 0 0 0,0 1 1 0 0,1 0-1 0 0,-1 0 0 0 0,0 1 0 0 0,0-1 1 0 0,0 0-1 0 0,1 1 0 0 0,-1 0 1 0 0,0-1-1 0 0,1 1 0 0 0,-1 0 0 0 0,0 0 1 0 0,1 0-1 0 0,-1 0 0 0 0,0 1 0 0 0,1-1 1 0 0,2 1-1 0 0,1 1-4 0 0,0 1 0 0 0,-1-1 0 0 0,1 1 0 0 0,0 0 0 0 0,-1 0 0 0 0,10 7 0 0 0,-2 1-15 0 0,-1 0 0 0 0,0 0-1 0 0,-1 1 1 0 0,19 26 0 0 0,-16-15-3 0 0,0 1 0 0 0,-1 0 0 0 0,-2 1 0 0 0,0 1 0 0 0,-2-1 0 0 0,-1 2 0 0 0,10 52 0 0 0,-14-43-48 0 0,0-1 0 0 0,-2 1 0 0 0,-2 0 0 0 0,-1-1 0 0 0,-10 58 0 0 0,8-62 60 0 0,3-27 30 0 0,0 1 0 0 0,-1-1 1 0 0,1 1-1 0 0,-1 0 0 0 0,0-1 1 0 0,0 1-1 0 0,0-1 0 0 0,-1 0 1 0 0,0 1-1 0 0,-2 4 0 0 0,3-7 9 0 0,-12-14 0 0 0,8-2-65 0 0,0-1 1 0 0,1 1 0 0 0,0-1 0 0 0,1 0-1 0 0,1 0 1 0 0,0 0 0 0 0,2-28-1 0 0,13-116-196 0 0,-6 98 179 0 0,0-1-1 0 0,22-93 1 0 0,-22 129 20 0 0,0 1 0 0 0,2 0 0 0 0,1 1 0 0 0,1 0 0 0 0,1 0 0 0 0,20-29 0 0 0,-28 48 9 0 0,0-1 0 0 0,0 1 0 0 0,0 0 0 0 0,1 1 0 0 0,0-1 0 0 0,0 1 0 0 0,0 0 0 0 0,0 0 0 0 0,1 1 0 0 0,0-1 0 0 0,0 1 0 0 0,0 1 0 0 0,0-1 0 0 0,0 1 0 0 0,0 0 0 0 0,0 0 0 0 0,1 1 0 0 0,-1 0 0 0 0,1 0 0 0 0,-1 0-1 0 0,1 1 1 0 0,0 0 0 0 0,-1 0 0 0 0,1 1 0 0 0,-1-1 0 0 0,1 2 0 0 0,-1-1 0 0 0,0 1 0 0 0,11 3 0 0 0,-3 2 38 0 0,-1 1 0 0 0,0 0 0 0 0,0 0-1 0 0,0 1 1 0 0,-1 1 0 0 0,0 0 0 0 0,-1 1 0 0 0,-1 0-1 0 0,1 1 1 0 0,-2 0 0 0 0,1 0 0 0 0,-2 1 0 0 0,0 1 0 0 0,9 18-1 0 0,7 20 99 0 0,-3 0 0 0 0,22 84 0 0 0,3 52-72 0 0,-17-65-17 0 0,-9-40-1942 0 0,-19-80 1042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47.5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1 603 512 0 0,'3'0'671'0'0,"9"-2"-485"0"0,0-1 0 0 0,-1 0 0 0 0,1 0 0 0 0,-1-2 0 0 0,0 1 1 0 0,0-1-1 0 0,0-1 0 0 0,-1 0 0 0 0,0 0 0 0 0,0-1 0 0 0,0-1 0 0 0,-1 1 1 0 0,0-2-1 0 0,-1 1 0 0 0,9-12 0 0 0,5-6-159 0 0,-1-2-1 0 0,-2 0 1 0 0,-1-1-1 0 0,18-38 1 0 0,-20 31 38 0 0,-1-1 1 0 0,-1 0-1 0 0,-3-1 1 0 0,11-59-1 0 0,-21 92-80 0 0,-1 1-1 0 0,-1-1 1 0 0,1 1 0 0 0,0 0 0 0 0,-1-1-1 0 0,0 1 1 0 0,0 0 0 0 0,-1-1-1 0 0,-2-6 1 0 0,3 10 10 0 0,1-1-2 0 0,-1 0 1 0 0,0 1-1 0 0,0-1 0 0 0,0 1 1 0 0,-1-1-1 0 0,1 1 0 0 0,0-1 1 0 0,0 1-1 0 0,-1 0 0 0 0,1 0 1 0 0,-1 0-1 0 0,1 0 0 0 0,-1 0 0 0 0,0 0 1 0 0,1 0-1 0 0,-1 0 0 0 0,0 0 1 0 0,1 1-1 0 0,-1-1 0 0 0,0 1 1 0 0,-3-1-1 0 0,-35 1-72 0 0,30 2 72 0 0,0 0-1 0 0,0 1 1 0 0,0 1 0 0 0,0 0-1 0 0,1 0 1 0 0,-1 1 0 0 0,1 0-1 0 0,0 1 1 0 0,1 0-1 0 0,-1 0 1 0 0,1 1 0 0 0,0 0-1 0 0,1 0 1 0 0,-13 16 0 0 0,10-11 7 0 0,2 0 1 0 0,0 0-1 0 0,0 0 1 0 0,1 1-1 0 0,1 0 1 0 0,0 1-1 0 0,1 0 1 0 0,0 0-1 0 0,-5 28 1 0 0,9-34 1 0 0,1 0 0 0 0,0 1 0 0 0,0-1 0 0 0,1 0 0 0 0,0 0 0 0 0,0 0 0 0 0,0 1 0 0 0,1-1 0 0 0,1 0 0 0 0,0-1 0 0 0,0 1 0 0 0,0 0 1 0 0,1-1-1 0 0,0 0 0 0 0,0 0 0 0 0,1 0 0 0 0,-1 0 0 0 0,2-1 0 0 0,-1 0 0 0 0,1 0 0 0 0,12 10 0 0 0,9 5-40 0 0,1-2 0 0 0,0-1-1 0 0,60 29 1 0 0,-59-33-124 0 0,-23-11 69 0 0,0 0 0 0 0,0 0 0 0 0,-1 1 0 0 0,9 7 0 0 0,-12-9 82 0 0,0-1 1 0 0,-1 1 0 0 0,1 0-1 0 0,-1 0 1 0 0,1 0-1 0 0,-1 0 1 0 0,0 1 0 0 0,0-1-1 0 0,0 0 1 0 0,0 0-1 0 0,0 1 1 0 0,-1-1 0 0 0,1 1-1 0 0,-1-1 1 0 0,1 3-1 0 0,0 7 10 0 0,0-1-1 0 0,-1 1 0 0 0,-1-1 0 0 0,0 1 0 0 0,-3 12 1 0 0,1-5 22 0 0,-7 45-70 0 0,3-30 126 0 0,-2 56 1 0 0,8-80-123 0 0,1 0 0 0 0,1 0 0 0 0,0 0 0 0 0,0 0 1 0 0,1 0-1 0 0,0 0 0 0 0,1-1 0 0 0,0 1 0 0 0,1-1 0 0 0,4 10 1 0 0,10 4-1050 0 0,-8-14 494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49.7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751 752 1068 0 0,'1'-7'375'0'0,"0"0"-1"0"0,-1 0 1 0 0,0 0-1 0 0,0 0 1 0 0,0 1-1 0 0,-1-1 1 0 0,0 0-1 0 0,0 0 1 0 0,-5-11-1 0 0,5 14-351 0 0,0 1 1 0 0,-1 0-1 0 0,1 0 0 0 0,-1 0 0 0 0,0 1 1 0 0,0-1-1 0 0,0 0 0 0 0,-1 1 0 0 0,1-1 1 0 0,0 1-1 0 0,-1 0 0 0 0,0-1 0 0 0,0 1 1 0 0,1 1-1 0 0,-1-1 0 0 0,0 0 0 0 0,0 1 1 0 0,-1-1-1 0 0,1 1 0 0 0,0 0 0 0 0,0 0 1 0 0,-6-1-1 0 0,-7 1-11 0 0,1 0-1 0 0,-1 1 1 0 0,0 1 0 0 0,1 0 0 0 0,-1 1 0 0 0,1 0 0 0 0,-1 2-1 0 0,1 0 1 0 0,0 0 0 0 0,0 1 0 0 0,1 1 0 0 0,0 1 0 0 0,0 0-1 0 0,-19 12 1 0 0,-12 12 23 0 0,0 1-1 0 0,-72 71 1 0 0,78-66-5 0 0,-57 71 1 0 0,83-91-43 0 0,1 0 1 0 0,1 0 0 0 0,0 1-1 0 0,2 1 1 0 0,0 0 0 0 0,1 0-1 0 0,-8 29 1 0 0,14-43 13 0 0,1 1-1 0 0,0 0 1 0 0,0-1-1 0 0,1 1 1 0 0,0 0-1 0 0,0 0 1 0 0,0 0 0 0 0,1-1-1 0 0,0 1 1 0 0,0 0-1 0 0,0-1 1 0 0,0 1-1 0 0,1-1 1 0 0,0 1-1 0 0,1-1 1 0 0,-1 0-1 0 0,1 0 1 0 0,3 6 0 0 0,-2-6 3 0 0,1 0 0 0 0,-1-1 0 0 0,1 1 1 0 0,0-1-1 0 0,0 0 0 0 0,0 0 1 0 0,0-1-1 0 0,1 1 0 0 0,-1-1 0 0 0,1 0 1 0 0,0-1-1 0 0,0 1 0 0 0,0-1 1 0 0,0-1-1 0 0,1 1 0 0 0,7 0 1 0 0,-2 0-29 0 0,0-1 0 0 0,0-1 0 0 0,0 0 0 0 0,1-1 0 0 0,-1 0 0 0 0,0-1 0 0 0,0 0 0 0 0,-1-1 0 0 0,1 0 0 0 0,0-1 0 0 0,-1 0 0 0 0,0-1 0 0 0,0 0 0 0 0,0-1 0 0 0,-1 0 0 0 0,1-1 0 0 0,-2 0 0 0 0,1 0 0 0 0,-1-1 0 0 0,15-17 0 0 0,-5 4-32 0 0,-2-1 0 0 0,-1 0 0 0 0,0-2 0 0 0,-2 0 1 0 0,-1 0-1 0 0,0-2 0 0 0,-2 1 0 0 0,8-28 0 0 0,9-46 11 0 0,-3 0 0 0 0,12-119 0 0 0,-3-206 957 0 0,-35 265-1044 0 0,-4 162 97 0 0,4-3 32 0 0,1 0 1 0 0,-1 0-1 0 0,1 0 1 0 0,-1 0-1 0 0,0 0 1 0 0,1 0-1 0 0,-1 0 0 0 0,1 1 1 0 0,-1-1-1 0 0,1 0 1 0 0,-1 0-1 0 0,1 1 1 0 0,-1-1-1 0 0,1 0 0 0 0,-1 1 1 0 0,1-1-1 0 0,-1 0 1 0 0,1 1-1 0 0,0-1 1 0 0,-1 1-1 0 0,1-1 0 0 0,-1 1 1 0 0,-14 35-5 0 0,2 0 0 0 0,2 1 1 0 0,1 0-1 0 0,-9 67 0 0 0,10-42 41 0 0,2 1-1 0 0,3 89 0 0 0,6-109-5 0 0,2 0 0 0 0,2 0 0 0 0,1 0 0 0 0,20 58 0 0 0,-9-47-13 0 0,2 0 0 0 0,41 76 1 0 0,-49-108-12 0 0,1 0 1 0 0,2-1 0 0 0,0-1-1 0 0,1 0 1 0 0,1-1 0 0 0,0-1-1 0 0,2 0 1 0 0,20 15 0 0 0,-32-29-3 0 0,0 0 0 0 0,0 0 0 0 0,0 0 0 0 0,1-1 0 0 0,0 0 0 0 0,0 0 1 0 0,-1-1-1 0 0,1 0 0 0 0,0-1 0 0 0,1 1 0 0 0,-1-2 0 0 0,0 1 0 0 0,0-1 1 0 0,0 0-1 0 0,1-1 0 0 0,-1 0 0 0 0,0 0 0 0 0,0-1 0 0 0,0 0 1 0 0,0 0-1 0 0,0-1 0 0 0,-1 0 0 0 0,1 0 0 0 0,8-6 0 0 0,4-2-31 0 0,-1-1 0 0 0,0-1 0 0 0,-1-1 0 0 0,0-1 0 0 0,-1 0 0 0 0,-1-1 0 0 0,22-28 0 0 0,-10 8-30 0 0,-3 0 1 0 0,-1-2-1 0 0,35-74 0 0 0,-48 87 27 0 0,-1-1-1 0 0,-1 0 0 0 0,-1 0 1 0 0,-2-1-1 0 0,0 1 0 0 0,-2-2 1 0 0,1-37-1 0 0,-5 59 16 0 0,0 1 0 0 0,0 0 1 0 0,-1 0-1 0 0,1 0 0 0 0,-1-1 0 0 0,-1 1 0 0 0,1 0 0 0 0,-1 0 0 0 0,1 0 0 0 0,-1 1 1 0 0,-4-7-1 0 0,4 8 7 0 0,0 1 0 0 0,0-1 1 0 0,0 1-1 0 0,-1-1 0 0 0,1 1 1 0 0,-1 0-1 0 0,1 0 1 0 0,-1 0-1 0 0,0 1 0 0 0,0-1 1 0 0,0 0-1 0 0,0 1 0 0 0,0 0 1 0 0,-6-2-1 0 0,5 2 2 0 0,-1 1 0 0 0,1-1 1 0 0,0 1-1 0 0,0 0 0 0 0,0 0 0 0 0,0 1 0 0 0,-1-1 1 0 0,1 1-1 0 0,0 0 0 0 0,0 0 0 0 0,0 0 0 0 0,0 1 0 0 0,-5 2 1 0 0,-43 27-6 0 0,32-17 26 0 0,2 2 0 0 0,0 0 0 0 0,1 1 0 0 0,0 1 0 0 0,2 0 0 0 0,-26 38-1 0 0,32-41 0 0 0,0 1 0 0 0,0 0 0 0 0,2 0-1 0 0,0 1 1 0 0,1 0 0 0 0,1 0 0 0 0,0 0 0 0 0,1 1-1 0 0,-3 34 1 0 0,8-37-5 0 0,0 0 0 0 0,0 0 0 0 0,2 0 0 0 0,0-1 0 0 0,1 1 0 0 0,0-1 0 0 0,1 0 0 0 0,0 0 0 0 0,2-1 0 0 0,-1 1 0 0 0,2-1 0 0 0,-1-1 0 0 0,2 1 0 0 0,0-1 0 0 0,0-1 0 0 0,1 0 0 0 0,0 0 0 0 0,14 10 0 0 0,-9-8 18 0 0,0-1 0 0 0,1-1 0 0 0,0 0 0 0 0,1-1 0 0 0,0-1 0 0 0,1-1 0 0 0,0 0 0 0 0,0-1 1 0 0,0-1-1 0 0,1-1 0 0 0,0 0 0 0 0,0-2 0 0 0,29 2 0 0 0,-25-4-13 0 0,1-1 0 0 0,-1-2-1 0 0,0 0 1 0 0,0-2 0 0 0,0 0 0 0 0,0-2 0 0 0,0 0 0 0 0,31-15 0 0 0,-38 14-32 0 0,-1-2 1 0 0,1 1-1 0 0,-2-2 0 0 0,0 0 1 0 0,0-1-1 0 0,0-1 1 0 0,-2 0-1 0 0,1 0 0 0 0,-2-1 1 0 0,0-1-1 0 0,19-29 0 0 0,-12 9-41 0 0,-1 0-1 0 0,-1-1 0 0 0,-2-1 1 0 0,-2 0-1 0 0,-1-1 0 0 0,-2 0 1 0 0,8-72-1 0 0,-13 64 131 0 0,-2 0 1 0 0,-2 0-1 0 0,-2 0 1 0 0,-2-1-1 0 0,-2 1 0 0 0,-16-58 1 0 0,19 91-65 0 0,0 1 1 0 0,-1 0-1 0 0,0 0 0 0 0,-1 0 1 0 0,-10-15-1 0 0,13 23-12 0 0,0-1-1 0 0,-1 1 1 0 0,0 0-1 0 0,0-1 0 0 0,0 1 1 0 0,0 1-1 0 0,-1-1 1 0 0,1 0-1 0 0,-1 1 0 0 0,1 0 1 0 0,-1-1-1 0 0,0 2 1 0 0,0-1-1 0 0,0 0 1 0 0,0 1-1 0 0,0-1 0 0 0,-5 0 1 0 0,5 3 1 0 0,0-1 0 0 0,0 0 0 0 0,0 1 0 0 0,0 0 0 0 0,0-1 0 0 0,0 2 1 0 0,0-1-1 0 0,0 0 0 0 0,0 1 0 0 0,0 0 0 0 0,1 0 0 0 0,-1 0 0 0 0,0 0 0 0 0,-4 5 0 0 0,3-3 4 0 0,0 0-1 0 0,0 0 1 0 0,0 1-1 0 0,1 0 1 0 0,0 0-1 0 0,0 0 0 0 0,0 0 1 0 0,1 0-1 0 0,0 1 1 0 0,0 0-1 0 0,0 0 0 0 0,1 0 1 0 0,-1 0-1 0 0,1 0 1 0 0,1 0-1 0 0,-1 0 1 0 0,1 1-1 0 0,0 10 0 0 0,1-13 5 0 0,0 0 0 0 0,0 0-1 0 0,1 0 1 0 0,0 0 0 0 0,0 0-1 0 0,0 0 1 0 0,0 0 0 0 0,0-1-1 0 0,1 1 1 0 0,0 0-1 0 0,0-1 1 0 0,0 1 0 0 0,0-1-1 0 0,0 0 1 0 0,1 1 0 0 0,0-1-1 0 0,-1 0 1 0 0,1 0 0 0 0,0-1-1 0 0,0 1 1 0 0,1-1 0 0 0,-1 1-1 0 0,0-1 1 0 0,1 0 0 0 0,0 0-1 0 0,-1-1 1 0 0,1 1-1 0 0,8 1 1 0 0,6 2-8 0 0,0-2-1 0 0,0 0 0 0 0,1-1 1 0 0,0-1-1 0 0,-1-1 1 0 0,1 0-1 0 0,-1-2 0 0 0,29-5 1 0 0,19-7-26 0 0,64-23 0 0 0,-74 20 22 0 0,-16 4-3 0 0,-19 6-103 0 0,0 1-1 0 0,0 0 1 0 0,25-2 0 0 0,-43 8 86 0 0,-2 0-3 0 0,0 0 28 0 0,0 0 0 0 0,0 0-1 0 0,0 1 1 0 0,0-1 0 0 0,-1 0 0 0 0,1 0-1 0 0,0 1 1 0 0,0-1 0 0 0,0 0 0 0 0,0 1-1 0 0,-1-1 1 0 0,1 1 0 0 0,0-1 0 0 0,-1 1-1 0 0,1 0 1 0 0,1 1 0 0 0,-1 3 0 0 0,-1 0 0 0 0,0 1 0 0 0,0-1 0 0 0,0 0 0 0 0,-1 1 0 0 0,0-1 0 0 0,0 0 0 0 0,0 0 0 0 0,-1 0 0 0 0,1 1 0 0 0,-1-1 0 0 0,0-1 0 0 0,-5 9-1 0 0,-8 14 20 0 0,-21 28 0 0 0,16-26-12 0 0,-17 30 74 0 0,-41 85-1 0 0,69-124-53 0 0,1 0 0 0 0,1 0 0 0 0,0 1 0 0 0,2 0 0 0 0,0 0 0 0 0,1 1 0 0 0,2 0 0 0 0,-1 35 0 0 0,3-49 14 0 0,1-1 0 0 0,0 1 0 0 0,0-1 1 0 0,1 1-1 0 0,0-1 0 0 0,0 0 0 0 0,0 0 0 0 0,1 0 1 0 0,0 0-1 0 0,1 0 0 0 0,-1 0 0 0 0,1-1 0 0 0,1 0 1 0 0,-1 0-1 0 0,1 0 0 0 0,0 0 0 0 0,0-1 1 0 0,1 0-1 0 0,11 9 0 0 0,-7-8 16 0 0,0-1 0 0 0,-1 0 0 0 0,1 0-1 0 0,1-2 1 0 0,-1 1 0 0 0,1-1 0 0 0,-1 0 0 0 0,1-1 0 0 0,0-1-1 0 0,0 1 1 0 0,0-2 0 0 0,0 1 0 0 0,14-3 0 0 0,-1-1-49 0 0,-1 0 0 0 0,0-2 0 0 0,0-1 1 0 0,0-1-1 0 0,-1-1 0 0 0,0-1 0 0 0,0-1 0 0 0,-1 0 0 0 0,0-2 1 0 0,-1 0-1 0 0,-1-2 0 0 0,0 0 0 0 0,0-1 0 0 0,-2-1 0 0 0,25-27 1 0 0,-23 21-33 0 0,-1 0 0 0 0,-2-2 1 0 0,0 0-1 0 0,-1-1 1 0 0,-1 0-1 0 0,-1-1 0 0 0,-2 0 1 0 0,-1-1-1 0 0,0-1 1 0 0,-3 1-1 0 0,0-1 0 0 0,4-43 1 0 0,-10 68 24 0 0,0-3-12 0 0,-1 1 0 0 0,1-1 0 0 0,-1 0 0 0 0,0 1 0 0 0,0-1 0 0 0,-1 0 0 0 0,1 0 0 0 0,-1 1 0 0 0,-1-1-1 0 0,1 1 1 0 0,-1-1 0 0 0,-2-5 0 0 0,3 9 9 0 0,0 0-1 0 0,-1 1 0 0 0,1-1 1 0 0,0 0-1 0 0,0 1 1 0 0,-1-1-1 0 0,1 1 1 0 0,-1 0-1 0 0,1-1 0 0 0,-1 1 1 0 0,1 0-1 0 0,-1 0 1 0 0,0 0-1 0 0,0 0 1 0 0,0 0-1 0 0,1 0 0 0 0,-1 1 1 0 0,0-1-1 0 0,0 1 1 0 0,0-1-1 0 0,0 1 1 0 0,0 0-1 0 0,0-1 0 0 0,0 1 1 0 0,0 0-1 0 0,0 0 1 0 0,-2 1-1 0 0,-3 0-4 0 0,1-1 0 0 0,0 2 0 0 0,0-1 0 0 0,0 1 0 0 0,0 0 0 0 0,-11 5 0 0 0,2 2 15 0 0,0 0 1 0 0,0 1-1 0 0,1 0 0 0 0,1 2 1 0 0,0-1-1 0 0,1 2 0 0 0,0-1 1 0 0,0 2-1 0 0,2-1 1 0 0,-1 2-1 0 0,2-1 0 0 0,0 2 1 0 0,1-1-1 0 0,0 1 0 0 0,2 0 1 0 0,-1 0-1 0 0,-3 18 1 0 0,6-17 6 0 0,0 0 1 0 0,1 1 0 0 0,0-1 0 0 0,2 0-1 0 0,0 1 1 0 0,1-1 0 0 0,1 1 0 0 0,0-1-1 0 0,1 1 1 0 0,1-1 0 0 0,1 0 0 0 0,0 0-1 0 0,2 0 1 0 0,0 0 0 0 0,0-1 0 0 0,18 30 0 0 0,-14-31-5 0 0,0-2 0 0 0,1 1 0 0 0,0-1 0 0 0,16 14 0 0 0,-20-21-296 0 0,0 0 0 0 0,0-1 0 0 0,0 0-1 0 0,1 0 1 0 0,0 0 0 0 0,0-1-1 0 0,0-1 1 0 0,0 1 0 0 0,18 4 0 0 0,-7-5-189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0.5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633 747 344 0 0,'-4'-19'1628'0'0,"1"14"-1562"0"0,1 1 0 0 0,-1-1 0 0 0,0 1 0 0 0,-1-1 0 0 0,1 1 0 0 0,-1 0 0 0 0,0 1 0 0 0,0-1 0 0 0,0 0 0 0 0,0 1 0 0 0,-1 0 0 0 0,1 0 0 0 0,-1 1 1 0 0,0-1-1 0 0,0 1 0 0 0,0 0 0 0 0,0 0 0 0 0,0 1 0 0 0,0-1 0 0 0,-1 1 0 0 0,1 0 0 0 0,0 0 0 0 0,-1 1 0 0 0,-8 0 0 0 0,-1 0-35 0 0,0 1 0 0 0,0 0 0 0 0,0 1-1 0 0,0 1 1 0 0,0 0 0 0 0,0 1 0 0 0,1 1 0 0 0,-16 7 0 0 0,1 3 2 0 0,1 1 1 0 0,0 2-1 0 0,1 1 1 0 0,2 1-1 0 0,0 1 0 0 0,1 1 1 0 0,1 1-1 0 0,1 2 1 0 0,1 0-1 0 0,1 1 0 0 0,1 1 1 0 0,-18 36-1 0 0,31-53 2 0 0,1 0 0 0 0,1 0 1 0 0,0 1-1 0 0,1-1 0 0 0,-1 1 0 0 0,2 0 1 0 0,0 0-1 0 0,0 0 0 0 0,1 0 0 0 0,0 0 0 0 0,1 1 1 0 0,0-1-1 0 0,1 0 0 0 0,1 0 0 0 0,2 15 1 0 0,-1-18 45 0 0,0 0 0 0 0,0 0 0 0 0,0 0 0 0 0,1 0 0 0 0,0-1 1 0 0,1 1-1 0 0,-1-1 0 0 0,1 0 0 0 0,1-1 0 0 0,0 1 0 0 0,-1-1 1 0 0,2 0-1 0 0,-1 0 0 0 0,1-1 0 0 0,0 0 0 0 0,0 0 1 0 0,0-1-1 0 0,1 0 0 0 0,0 0 0 0 0,13 4 0 0 0,-13-5-47 0 0,1-1-1 0 0,0 0 0 0 0,0 0 0 0 0,0-1 1 0 0,0-1-1 0 0,0 1 0 0 0,0-1 0 0 0,0-1 1 0 0,0 0-1 0 0,0 0 0 0 0,0-1 0 0 0,0 0 1 0 0,0 0-1 0 0,-1-1 0 0 0,1 0 0 0 0,-1-1 1 0 0,0 0-1 0 0,0 0 0 0 0,0-1 0 0 0,-1 0 1 0 0,1 0-1 0 0,-1-1 0 0 0,7-6 0 0 0,9-11-37 0 0,-2-1-1 0 0,0 0 0 0 0,-2-2 0 0 0,-1 0 1 0 0,-1-1-1 0 0,-1-1 0 0 0,-1 0 0 0 0,17-47 1 0 0,-6-1-69 0 0,-3-1 0 0 0,16-97 0 0 0,-17 39 674 0 0,-6-2 0 0 0,-2-221 0 0 0,-15 335-617 0 0,1 19-5 0 0,-7-13-117 0 0,6 16 132 0 0,-1 1 0 0 0,1-1-1 0 0,-1 1 1 0 0,0 0 0 0 0,1-1 0 0 0,-1 1 0 0 0,0 0-1 0 0,1 0 1 0 0,-1 0 0 0 0,0 1 0 0 0,1-1 0 0 0,-1 0-1 0 0,0 1 1 0 0,1-1 0 0 0,-1 1 0 0 0,0-1-1 0 0,1 1 1 0 0,-1 0 0 0 0,1 0 0 0 0,0-1 0 0 0,-1 1-1 0 0,1 0 1 0 0,-1 0 0 0 0,1 1 0 0 0,0-1-1 0 0,0 0 1 0 0,0 0 0 0 0,0 1 0 0 0,0-1 0 0 0,-2 3-1 0 0,-3 4-16 0 0,1 0 0 0 0,-1 1 0 0 0,1-1 0 0 0,-4 13 0 0 0,0 3 17 0 0,2 0 0 0 0,0 1 0 0 0,2-1 0 0 0,0 1 0 0 0,2 0 0 0 0,1 1 0 0 0,1 29 0 0 0,20 180 129 0 0,-16-213-108 0 0,66 438 318 0 0,-54-382-1505 0 0,-3-31-2949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1.3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117 8 240 0 0,'0'0'2644'0'0,"0"-1"-2624"0"0,0 1-1 0 0,0-1 1 0 0,0 1 0 0 0,-1 0-1 0 0,1-1 1 0 0,0 1 0 0 0,-1-1-1 0 0,1 1 1 0 0,0 0-1 0 0,-1-1 1 0 0,1 1 0 0 0,0 0-1 0 0,-1 0 1 0 0,1-1 0 0 0,0 1-1 0 0,-1 0 1 0 0,1 0-1 0 0,-1-1 1 0 0,1 1 0 0 0,-1 0-1 0 0,1 0 1 0 0,0 0-1 0 0,-1 0 1 0 0,1 0 0 0 0,-1 0-1 0 0,-2 11-21 0 0,2 0 0 0 0,-1 0-1 0 0,2 0 1 0 0,0 15 0 0 0,-2 21-3 0 0,-45 217 185 0 0,8-56 63 0 0,32-160-194 0 0,3 1 0 0 0,2 64 0 0 0,10 8 307 0 0,27 138 0 0 0,-35-256-604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1.7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18 740 0 0,'0'0'809'0'0,"1"-2"-579"0"0,1 0-1 0 0,-1 1 1 0 0,1-1 0 0 0,0 1 0 0 0,0-1-1 0 0,-1 1 1 0 0,1 0 0 0 0,0 0-1 0 0,0-1 1 0 0,0 1 0 0 0,3 0 0 0 0,-2 5-217 0 0,-1 1 0 0 0,0-1 0 0 0,0 1 0 0 0,-1 0 0 0 0,0 0 0 0 0,1 0 0 0 0,-2 0 0 0 0,1 0 0 0 0,0 0 0 0 0,-1 0 0 0 0,0 1 0 0 0,-1 5 0 0 0,2 23 24 0 0,11 176 215 0 0,-5-77-164 0 0,-4-67-288 0 0,-3-63-205 0 0,-11 5-1438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2.0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1 129 512 0 0,'0'-20'1308'0'0,"0"4"608"0"0,3-13-668 0 0,-3 7-503 0 0,3 3-385 0 0,-3-3-752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2.5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0 683 652 0 0,'2'1'1430'0'0,"1"1"-1283"0"0,0-1 0 0 0,0 1 1 0 0,0-1-1 0 0,0 0 1 0 0,0 0-1 0 0,0-1 1 0 0,0 1-1 0 0,1 0 1 0 0,-1-1-1 0 0,0 0 1 0 0,0 0-1 0 0,0 0 1 0 0,1 0-1 0 0,-1-1 1 0 0,0 1-1 0 0,0-1 1 0 0,0 0-1 0 0,0 1 1 0 0,6-4-1 0 0,3 0-1 0 0,0-1 0 0 0,-1 0 0 0 0,0-1 0 0 0,12-9 0 0 0,15-14-138 0 0,-1-1 0 0 0,-2-3 0 0 0,-1 0 0 0 0,-2-3 0 0 0,-1 0 0 0 0,-2-2 0 0 0,-2-1 0 0 0,-1-1 0 0 0,39-85 0 0 0,-54 99-87 0 0,-1-1 0 0 0,-2 1-1 0 0,6-34 1 0 0,-14 57 57 0 0,1 1 1 0 0,-1-1 0 0 0,0 0-1 0 0,0 0 1 0 0,0 1 0 0 0,-1-1-1 0 0,1 0 1 0 0,-1 1 0 0 0,1-1-1 0 0,-1 0 1 0 0,0 1 0 0 0,0-1-1 0 0,0 1 1 0 0,0-1-1 0 0,0 1 1 0 0,-1-1 0 0 0,1 1-1 0 0,-1 0 1 0 0,0 0 0 0 0,0 0-1 0 0,1 0 1 0 0,-1 0 0 0 0,0 0-1 0 0,-1 0 1 0 0,1 1-1 0 0,0-1 1 0 0,0 1 0 0 0,-1-1-1 0 0,1 1 1 0 0,-1 0 0 0 0,1 0-1 0 0,-1 0 1 0 0,0 1 0 0 0,1-1-1 0 0,-1 0 1 0 0,0 1 0 0 0,1 0-1 0 0,-1-1 1 0 0,0 1-1 0 0,0 0 1 0 0,1 1 0 0 0,-1-1-1 0 0,0 0 1 0 0,1 1 0 0 0,-1-1-1 0 0,0 1 1 0 0,1 0 0 0 0,-1 0-1 0 0,1 0 1 0 0,-1 0 0 0 0,1 1-1 0 0,0-1 1 0 0,-1 1-1 0 0,1-1 1 0 0,-4 5 0 0 0,1-2 19 0 0,1 0 0 0 0,0 1 0 0 0,0 0 1 0 0,0 0-1 0 0,1 0 0 0 0,0 0 0 0 0,0 1 0 0 0,0-1 1 0 0,0 1-1 0 0,1 0 0 0 0,0 0 0 0 0,0 0 0 0 0,1 0 1 0 0,-1 0-1 0 0,1 0 0 0 0,1 0 0 0 0,-1 0 0 0 0,1 1 0 0 0,0-1 1 0 0,1 0-1 0 0,-1 0 0 0 0,1 0 0 0 0,0 1 0 0 0,1-1 1 0 0,-1 0-1 0 0,1 0 0 0 0,1-1 0 0 0,-1 1 0 0 0,1 0 1 0 0,0-1-1 0 0,0 1 0 0 0,1-1 0 0 0,-1 0 0 0 0,1 0 1 0 0,0-1-1 0 0,8 8 0 0 0,1-1 13 0 0,0 0-1 0 0,0 0 1 0 0,1-1-1 0 0,0-1 1 0 0,29 13 0 0 0,83 26 9 0 0,-85-34-58 0 0,68 32-1 0 0,-103-43 36 0 0,0 1-1 0 0,0 0 1 0 0,-1 0-1 0 0,1 0 0 0 0,-1 1 1 0 0,0 0-1 0 0,0 0 1 0 0,0 1-1 0 0,-1-1 1 0 0,0 1-1 0 0,0 0 0 0 0,0 0 1 0 0,-1 0-1 0 0,0 1 1 0 0,0-1-1 0 0,-1 1 0 0 0,1-1 1 0 0,-2 1-1 0 0,1 0 1 0 0,-1 0-1 0 0,0 0 1 0 0,0 0-1 0 0,-1 0 0 0 0,1 0 1 0 0,-2 0-1 0 0,1 0 1 0 0,-1 0-1 0 0,-2 10 0 0 0,0-5 10 0 0,0 0 0 0 0,0-1 0 0 0,-1 0 0 0 0,0 0 0 0 0,-1 0-1 0 0,0 0 1 0 0,-1-1 0 0 0,0 1 0 0 0,-1-2 0 0 0,0 1 0 0 0,-1-1 0 0 0,1 0-1 0 0,-2 0 1 0 0,1-1 0 0 0,-1 0 0 0 0,-13 8 0 0 0,-9-2 348 0 0,30-14-333 0 0,-1 0-1 0 0,1 1 1 0 0,-1-1-1 0 0,1 0 1 0 0,-1 0-1 0 0,1 0 1 0 0,-1 0-1 0 0,1 0 1 0 0,-1 0-1 0 0,1 0 1 0 0,-1 0-1 0 0,1-1 1 0 0,-1 1-1 0 0,1 0 1 0 0,0-1-1 0 0,-1 0 1 0 0,1 1 0 0 0,-1-1-1 0 0,1 0 1 0 0,-2-1-1 0 0,-1-3 17 0 0,-1 0 1 0 0,1-1-1 0 0,0 1 0 0 0,0-1 0 0 0,1 0 1 0 0,-1 0-1 0 0,2-1 0 0 0,-1 1 1 0 0,1-1-1 0 0,-1 1 0 0 0,2-1 0 0 0,-1 0 1 0 0,1 1-1 0 0,0-1 0 0 0,0 0 1 0 0,1 0-1 0 0,0 0 0 0 0,0 0 0 0 0,1 0 1 0 0,2-11-1 0 0,4-5-374 0 0,1-1-1 0 0,1 1 1 0 0,0 1 0 0 0,2 0-1 0 0,1 0 1 0 0,1 1 0 0 0,0 1 0 0 0,19-22-1 0 0,-19 25-54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2.9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21 284 0 0,'0'0'677'0'0,"1"-3"-151"0"0,-1 2-495 0 0,11-15 870 0 0,-6 17-531 0 0,0 14-411 0 0,-3 22 79 0 0,0 0 1 0 0,-8 71 0 0 0,1-34 0 0 0,6 320 193 0 0,2-170-161 0 0,-2-207-395 0 0,-4 1-688 0 0,-1-2 386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3.3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0 596 0 0,'0'0'3740'0'0,"4"0"-3399"0"0,596 10 2161 0 0,-541-12-2321 0 0,1 0-4855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3.8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525 25 348 0 0,'0'0'1488'0'0,"0"-3"-1209"0"0,0 2-258 0 0,-1 0 0 0 0,1 0 0 0 0,0 0 1 0 0,0 0-1 0 0,-1 0 0 0 0,1 0 0 0 0,-1 0 0 0 0,1 0 0 0 0,-1 0 1 0 0,0 0-1 0 0,1 0 0 0 0,-1 0 0 0 0,0 0 0 0 0,1 1 0 0 0,-1-1 1 0 0,0 0-1 0 0,0 1 0 0 0,0-1 0 0 0,0 0 0 0 0,0 1 0 0 0,1-1 1 0 0,-1 1-1 0 0,0 0 0 0 0,0-1 0 0 0,0 1 0 0 0,-1 0 0 0 0,1-1 1 0 0,0 1-1 0 0,0 0 0 0 0,0 0 0 0 0,0 0 0 0 0,0 0 0 0 0,0 0 1 0 0,0 0-1 0 0,0 0 0 0 0,-2 1 0 0 0,-5 0 8 0 0,1 1-1 0 0,-1 0 1 0 0,1 0 0 0 0,-12 5 0 0 0,-8 6 10 0 0,1 1 1 0 0,1 0 0 0 0,0 2 0 0 0,1 1 0 0 0,1 1 0 0 0,-29 30 0 0 0,0 5 127 0 0,-59 80 1 0 0,102-120-143 0 0,-1 0 0 0 0,1 1 0 0 0,1 0 0 0 0,1 0 0 0 0,0 1 0 0 0,0 0 0 0 0,2 0-1 0 0,0 1 1 0 0,-4 24 0 0 0,7-32 24 0 0,1 1 0 0 0,1-1 0 0 0,-1 1 0 0 0,2 0 0 0 0,-1-1 0 0 0,1 1 0 0 0,0 0 0 0 0,1-1 0 0 0,0 1 0 0 0,1-1 0 0 0,-1 0 0 0 0,1 0 0 0 0,1 0 0 0 0,0 0 0 0 0,0-1 0 0 0,0 1 0 0 0,1-1 0 0 0,0 0-1 0 0,9 9 1 0 0,-6-8-7 0 0,0 0 0 0 0,0-1 0 0 0,1 0-1 0 0,0 0 1 0 0,0-1 0 0 0,1 0 0 0 0,0-1-1 0 0,0 0 1 0 0,0 0 0 0 0,0-1 0 0 0,1-1-1 0 0,0 0 1 0 0,0 0 0 0 0,0-1 0 0 0,0 0-1 0 0,0-1 1 0 0,0 0 0 0 0,0-1-1 0 0,0 0 1 0 0,1-1 0 0 0,-1 0 0 0 0,0-1-1 0 0,0 0 1 0 0,0-1 0 0 0,-1 0 0 0 0,1-1-1 0 0,-1 0 1 0 0,1 0 0 0 0,-1-1 0 0 0,-1 0-1 0 0,1-1 1 0 0,-1-1 0 0 0,0 1 0 0 0,13-13-1 0 0,-3 1-60 0 0,0-1-1 0 0,-2-1 1 0 0,0 0-1 0 0,-1-2 1 0 0,-2 0-1 0 0,0 0 0 0 0,-1-1 1 0 0,12-31-1 0 0,-18 37-12 0 0,0 0 0 0 0,-2 0-1 0 0,0 0 1 0 0,-1 0 0 0 0,-1-1-1 0 0,0 0 1 0 0,-2 0 0 0 0,0 0-1 0 0,0 0 1 0 0,-2 0 0 0 0,-1 1-1 0 0,0-1 1 0 0,-5-19 0 0 0,5 31-138 0 0,0 0 1 0 0,-1 0-1 0 0,1 1 1 0 0,-1-1-1 0 0,-1 1 1 0 0,1-1-1 0 0,-1 1 1 0 0,0 0-1 0 0,0 1 1 0 0,0-1-1 0 0,-1 1 1 0 0,1 0-1 0 0,-1 0 1 0 0,0 0-1 0 0,-1 0 1 0 0,1 1-1 0 0,-1 0 1 0 0,1 0-1 0 0,-12-3 1 0 0,-3-3-602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6:09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34 372 0 0,'0'0'1877'0'0,"-1"-2"-1520"0"0,-2-27 1265 0 0,3 26-1612 0 0,13 15-58 0 0,35 37 42 0 0,-2 2-1 0 0,-3 1 0 0 0,56 88 0 0 0,-71-93 56 0 0,-2 0-1 0 0,-2 2 0 0 0,-2 1 0 0 0,30 103 0 0 0,-44-118 43 0 0,-3 0 1 0 0,-1 0 0 0 0,-1 0-1 0 0,-2 0 1 0 0,-2 1-1 0 0,-1-1 1 0 0,-8 41 0 0 0,-64 241 21 0 0,72-312-111 0 0,-60 171 99 0 0,25-80 145 0 0,35-91-284 0 0,1 0-1 0 0,-1-1 0 0 0,0 1 0 0 0,0-1 1 0 0,-1 1-1 0 0,1-1 0 0 0,-1 0 1 0 0,0 0-1 0 0,0 0 0 0 0,-1 0 1 0 0,1-1-1 0 0,-5 5 0 0 0,5-7-822 0 0,-1-15-970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4.3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429 33 348 0 0,'0'0'906'0'0,"7"-18"1426"0"0,-9 7-2258 0 0,2 8 35 0 0,-4 3-82 0 0,-8 1-14 0 0,1 1-1 0 0,0 0 0 0 0,0 1 0 0 0,0 0 0 0 0,0 1 0 0 0,1 0 1 0 0,-1 1-1 0 0,-11 7 0 0 0,-1 0-13 0 0,1 2 0 0 0,-35 29-1 0 0,37-25 35 0 0,1 1 0 0 0,1 1 0 0 0,0 1 0 0 0,2 0 0 0 0,1 2 0 0 0,0 0 0 0 0,2 0-1 0 0,0 1 1 0 0,2 1 0 0 0,1 0 0 0 0,1 0 0 0 0,1 1 0 0 0,1 0 0 0 0,1 1 0 0 0,1-1-1 0 0,2 1 1 0 0,1 0 0 0 0,1 43 0 0 0,5-16 76 0 0,14 68-1 0 0,-10-76-77 0 0,4 82-1 0 0,-12-121-186 0 0,1 1 0 0 0,-2-1 1 0 0,1 0-1 0 0,-1 1 0 0 0,0-1 0 0 0,0 0 0 0 0,-1 0 1 0 0,0 0-1 0 0,0 0 0 0 0,-1 0 0 0 0,0 0 0 0 0,0-1 0 0 0,-1 1 1 0 0,1-1-1 0 0,-1 0 0 0 0,-6 6 0 0 0,-1-1-556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4.7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24 892 0 0,'2'-2'2228'0'0,"3"-1"-2068"0"0,0 1-1 0 0,0-1 1 0 0,0 0 0 0 0,1 1-1 0 0,-1 0 1 0 0,1 1-1 0 0,-1-1 1 0 0,1 1 0 0 0,0 0-1 0 0,0 0 1 0 0,0 1-1 0 0,-1 0 1 0 0,8 0 0 0 0,88 8 127 0 0,-80-5-172 0 0,208 25-2700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6.0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162 445 844 0 0,'0'0'118'0'0,"0"1"0"0"0,0-1 0 0 0,0 1 0 0 0,0-1-1 0 0,-1 1 1 0 0,1 0 0 0 0,4 8 2004 0 0,-3-7-2005 0 0,13-8 24 0 0,-1-1 0 0 0,-1 1 0 0 0,1-2 0 0 0,-2 0 0 0 0,1 0 0 0 0,15-15 0 0 0,63-69-252 0 0,-68 69 160 0 0,67-79-46 0 0,-76 86 17 0 0,-2-1 0 0 0,0 0 0 0 0,-1-1 0 0 0,12-26 0 0 0,-22 42-28 0 0,1 1 0 0 0,0-1-1 0 0,-1 1 1 0 0,1-1-1 0 0,-1 0 1 0 0,1 1 0 0 0,-1-1-1 0 0,0 0 1 0 0,0 0-1 0 0,1 1 1 0 0,-1-1 0 0 0,-1 0-1 0 0,1 0 1 0 0,0 1-1 0 0,0-1 1 0 0,-1 0-1 0 0,1 1 1 0 0,-1-1 0 0 0,1 0-1 0 0,-1 1 1 0 0,0-1-1 0 0,1 1 1 0 0,-1-1 0 0 0,0 1-1 0 0,0-1 1 0 0,0 1-1 0 0,0-1 1 0 0,0 1 0 0 0,-1 0-1 0 0,1 0 1 0 0,0 0-1 0 0,-1 0 1 0 0,1 0 0 0 0,-1 0-1 0 0,1 0 1 0 0,-1 0-1 0 0,1 0 1 0 0,-1 1-1 0 0,1-1 1 0 0,-4 0 0 0 0,-1-1-8 0 0,1 1 1 0 0,-1-1-1 0 0,0 2 1 0 0,0-1-1 0 0,0 0 1 0 0,0 1-1 0 0,0 0 1 0 0,0 1-1 0 0,0-1 1 0 0,-8 3-1 0 0,-10 5 23 0 0,-1 1-1 0 0,1 0 1 0 0,0 2 0 0 0,1 1-1 0 0,-37 26 1 0 0,27-14 18 0 0,1 1 1 0 0,-56 59-1 0 0,77-72-11 0 0,0 1 0 0 0,1 0 0 0 0,0 1 0 0 0,1 0 0 0 0,1 0 0 0 0,0 1 0 0 0,1 0 0 0 0,0 1 0 0 0,1-1 0 0 0,-3 19 0 0 0,6-24-2 0 0,2 1 0 0 0,0-1 0 0 0,0 0 0 0 0,0 1 0 0 0,2-1 0 0 0,-1 0 0 0 0,1 0 0 0 0,1 1 0 0 0,0-1 0 0 0,0 0 0 0 0,1 0 0 0 0,0 0 0 0 0,1-1 0 0 0,0 1 0 0 0,0-1 0 0 0,1 0 0 0 0,9 13 0 0 0,-1-4 32 0 0,1-1-1 0 0,1-1 0 0 0,0 0 1 0 0,0-1-1 0 0,2-1 1 0 0,0-1-1 0 0,21 13 1 0 0,-23-17-263 0 0,-1-1 0 0 0,1 0 1 0 0,1-1-1 0 0,0-1 1 0 0,0-1-1 0 0,0 0 0 0 0,0-1 1 0 0,1-1-1 0 0,29 2 0 0 0,-18-5-445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6.4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184 47 300 0 0,'0'-3'819'0'0,"-4"-8"-129"0"0,4 8-100 0 0,-1 0-82 0 0,-4-9 1 0 0,-3-2 616 0 0,7 14-1124 0 0,0 0-1 0 0,0 1 1 0 0,0-1 0 0 0,0 1-1 0 0,0 0 1 0 0,0-1-1 0 0,0 1 1 0 0,0 0 0 0 0,1-1-1 0 0,-1 1 1 0 0,0 0-1 0 0,0 0 1 0 0,0 0 0 0 0,1 0-1 0 0,-1 0 1 0 0,1 0-1 0 0,-1 0 1 0 0,0 0 0 0 0,1 0-1 0 0,0 0 1 0 0,-1 0 0 0 0,1 0-1 0 0,0 0 1 0 0,-1 0-1 0 0,1 0 1 0 0,0 0 0 0 0,0 3-1 0 0,0-1 2 0 0,-43 158 173 0 0,8 2 0 0 0,7 0 0 0 0,-11 223 0 0 0,36-211-3064 0 0,3-172 2102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6.8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124 433 168 0 0,'12'-3'207'0'0,"0"-1"0"0"0,0-1 0 0 0,0 0 0 0 0,-1 0 0 0 0,1-1 0 0 0,-1-1 0 0 0,-1 0 0 0 0,1 0 0 0 0,-1-1 0 0 0,-1 0 0 0 0,1-1 0 0 0,-2 0 0 0 0,1-1 0 0 0,-1 0 0 0 0,0 0 0 0 0,9-16 0 0 0,-4 0-181 0 0,0 0 1 0 0,-2-1-1 0 0,0-1 0 0 0,-2 1 0 0 0,-1-1 0 0 0,4-30 0 0 0,-12 56-33 0 0,1 0 0 0 0,-1 0 0 0 0,1-1 0 0 0,-1 1 1 0 0,0-1-1 0 0,0 1 0 0 0,0 0 0 0 0,0-1 0 0 0,0 1 1 0 0,-1 0-1 0 0,1-1 0 0 0,-1 1 0 0 0,1 0 0 0 0,-1 0 0 0 0,0-1 1 0 0,0 1-1 0 0,0 0 0 0 0,0 0 0 0 0,0 0 0 0 0,0 0 1 0 0,-1 0-1 0 0,1 0 0 0 0,-1 1 0 0 0,0-1 0 0 0,1 0 0 0 0,-1 1 1 0 0,0-1-1 0 0,0 1 0 0 0,0-1 0 0 0,0 1 0 0 0,0 0 1 0 0,-3-1-1 0 0,0 0-5 0 0,0 1 1 0 0,0-1-1 0 0,0 1 1 0 0,0 1-1 0 0,0-1 0 0 0,0 1 1 0 0,0 0-1 0 0,0 0 1 0 0,0 0-1 0 0,0 1 1 0 0,1 0-1 0 0,-1 0 1 0 0,-9 3-1 0 0,-5 3 23 0 0,1 1 1 0 0,1 1-1 0 0,0 1 0 0 0,0 0 1 0 0,1 1-1 0 0,0 1 0 0 0,1 1 0 0 0,0 0 1 0 0,1 1-1 0 0,1 0 0 0 0,0 1 1 0 0,1 0-1 0 0,-12 21 0 0 0,17-26 17 0 0,1 0 0 0 0,1 1 0 0 0,-1 0 0 0 0,2 0 0 0 0,0 1 0 0 0,0-1 0 0 0,1 1 0 0 0,0 0 0 0 0,1 0 0 0 0,1-1 0 0 0,0 2 0 0 0,0-1 0 0 0,1 0 0 0 0,1 0 0 0 0,0 0 0 0 0,0 0 0 0 0,2 0 0 0 0,-1 0 0 0 0,1-1 0 0 0,1 1-1 0 0,0-1 1 0 0,8 16 0 0 0,-3-12 34 0 0,0-1 0 0 0,0 0 0 0 0,2 0 0 0 0,-1-1 0 0 0,2 0 0 0 0,0-1 0 0 0,14 11 0 0 0,-19-17-198 0 0,0-1 0 0 0,0 0-1 0 0,0 0 1 0 0,1-1 0 0 0,0 0-1 0 0,-1 0 1 0 0,2-1 0 0 0,-1 0-1 0 0,0-1 1 0 0,1 1 0 0 0,-1-2-1 0 0,1 1 1 0 0,-1-1 0 0 0,1 0-1 0 0,15-1 1 0 0,-1-3-59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8.0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12 684 0 0,'0'0'2075'0'0,"-2"-11"-840"0"0,17 167-919 0 0,-5-33-160 0 0,11 278 1045 0 0,-18-445-1140 0 0,17-86 0 0 0,-17 116-70 0 0,28-117 449 0 0,51-137-1 0 0,-67 241-544 0 0,-15 27 103 0 0,0-1 0 0 0,0 1 0 0 0,1-1-1 0 0,-1 1 1 0 0,0-1 0 0 0,0 1 0 0 0,1 0 0 0 0,-1-1 0 0 0,0 1 0 0 0,1 0 0 0 0,-1-1 0 0 0,0 1 0 0 0,1 0 0 0 0,-1-1 0 0 0,1 1 0 0 0,-1 0 0 0 0,0 0 0 0 0,1-1 0 0 0,-1 1 0 0 0,1 0 0 0 0,-1 0 0 0 0,1 0 0 0 0,-1-1 0 0 0,1 1 0 0 0,-1 0 0 0 0,1 0 0 0 0,-1 0 0 0 0,0 0 0 0 0,1 0 0 0 0,-1 0 0 0 0,1 0 0 0 0,-1 0 0 0 0,1 0 0 0 0,-1 0-1 0 0,1 1 1 0 0,-1-1 0 0 0,1 0 0 0 0,-1 0 0 0 0,1 0 0 0 0,-1 1 0 0 0,0-1 0 0 0,1 0 0 0 0,-1 0 0 0 0,1 1 0 0 0,-1-1 0 0 0,0 0 0 0 0,1 1 0 0 0,-1-1 0 0 0,0 0 0 0 0,1 1 0 0 0,-1-1 0 0 0,1 1 0 0 0,4 9 12 0 0,0 0 0 0 0,-1 0 1 0 0,0 0-1 0 0,-1 1 0 0 0,0-1 0 0 0,3 20 0 0 0,-4-22-5 0 0,8 45-82 0 0,-3 1 0 0 0,-1-1 0 0 0,-3 1 0 0 0,-4 63 0 0 0,0-96-34 0 0,-1 11 247 0 0,-1-26 18 0 0,-2-15 33 0 0,4 4-182 0 0,1 0 0 0 0,-1 0 0 0 0,1 0 0 0 0,0 0 0 0 0,0 0 0 0 0,0 0 0 0 0,1 0 0 0 0,-1 0 0 0 0,3-6 0 0 0,-1-4 2 0 0,5-23-20 0 0,1 0-1 0 0,2 0 1 0 0,1 1 0 0 0,2 1 0 0 0,1 0-1 0 0,2 1 1 0 0,2 1 0 0 0,1 0 0 0 0,40-53-1 0 0,-55 83-4 0 0,0-1 0 0 0,1 0-1 0 0,0 1 1 0 0,0 0 0 0 0,0 0-1 0 0,0 0 1 0 0,8-3 0 0 0,-11 6-18 0 0,16 3 7 0 0,-16-2 27 0 0,-1 1 0 0 0,1-1 0 0 0,-1 1 0 0 0,1 0 0 0 0,-1-1 0 0 0,1 1 0 0 0,-1 0 0 0 0,1 0 0 0 0,-1 0 0 0 0,0 0 0 0 0,0 0 0 0 0,0 0 0 0 0,1 1 0 0 0,-1-1 0 0 0,0 0 0 0 0,0 0-1 0 0,-1 1 1 0 0,1-1 0 0 0,0 1 0 0 0,0-1 0 0 0,-1 1 0 0 0,1-1 0 0 0,-1 1 0 0 0,1 2 0 0 0,1-1 2 0 0,5 23 23 0 0,0 1 0 0 0,-1 0 1 0 0,-2 0-1 0 0,-1 0 0 0 0,0 38 0 0 0,6 51 92 0 0,-7-97-93 0 0,1-1 0 0 0,0 0 1 0 0,2 0-1 0 0,0 0 0 0 0,1 0 1 0 0,0-1-1 0 0,15 26 0 0 0,-19-40-16 0 0,0-1-1 0 0,0 1 1 0 0,0-1-1 0 0,1 0 1 0 0,-1 1-1 0 0,1-1 1 0 0,0 0-1 0 0,-1-1 1 0 0,1 1-1 0 0,0 0 1 0 0,0-1-1 0 0,0 0 1 0 0,0 1-1 0 0,0-1 1 0 0,0 0-1 0 0,1-1 1 0 0,-1 1-1 0 0,0 0 1 0 0,0-1-1 0 0,1 0 1 0 0,-1 0-1 0 0,0 0 1 0 0,1 0 0 0 0,-1-1-1 0 0,0 1 1 0 0,5-2-1 0 0,2 0-3 0 0,-1-1-1 0 0,0 0 1 0 0,0-1-1 0 0,0 0 0 0 0,0 0 1 0 0,-1-1-1 0 0,12-7 1 0 0,-3-2-24 0 0,-1 0 0 0 0,0-1 0 0 0,-1 0 0 0 0,-1-1 1 0 0,0-1-1 0 0,-2 0 0 0 0,1-1 0 0 0,-2 0 0 0 0,17-39 0 0 0,-11 15-78 0 0,-1-2 1 0 0,-3 0-1 0 0,12-69 0 0 0,-24 110 72 0 0,0 0 1 0 0,-1-1 0 0 0,1 1-1 0 0,-1 0 1 0 0,0-1-1 0 0,0 1 1 0 0,0 0-1 0 0,-1-1 1 0 0,1 1-1 0 0,-1 0 1 0 0,0-1-1 0 0,0 1 1 0 0,0 0-1 0 0,0 0 1 0 0,-3-5 0 0 0,3 7 21 0 0,0 0 0 0 0,0 0 0 0 0,0 0 1 0 0,0 1-1 0 0,0-1 0 0 0,0 0 0 0 0,0 1 1 0 0,0-1-1 0 0,-1 1 0 0 0,1 0 0 0 0,0-1 1 0 0,0 1-1 0 0,-1 0 0 0 0,1 0 1 0 0,0 0-1 0 0,0-1 0 0 0,-1 1 0 0 0,1 1 1 0 0,0-1-1 0 0,-1 0 0 0 0,1 0 0 0 0,0 0 1 0 0,0 1-1 0 0,-1-1 0 0 0,1 0 0 0 0,0 1 1 0 0,0 0-1 0 0,0-1 0 0 0,-2 2 1 0 0,-11 6 9 0 0,0 0 0 0 0,1 2 1 0 0,0-1-1 0 0,0 2 1 0 0,1 0-1 0 0,0 0 1 0 0,1 1-1 0 0,1 0 0 0 0,-18 28 1 0 0,18-26 9 0 0,1 1 1 0 0,1 0-1 0 0,0 1 0 0 0,2 0 0 0 0,0 0 1 0 0,0 1-1 0 0,1 0 0 0 0,1-1 1 0 0,-2 27-1 0 0,6-29-5 0 0,0-1 0 0 0,1 1 0 0 0,1-1 0 0 0,0 1 0 0 0,1-1 0 0 0,0 0 0 0 0,1 0 0 0 0,1 0 1 0 0,0-1-1 0 0,1 0 0 0 0,0 0 0 0 0,0 0 0 0 0,1 0 0 0 0,10 10 0 0 0,-6-7-3 0 0,1-1 1 0 0,1 0-1 0 0,0-1 1 0 0,1-1-1 0 0,0 0 0 0 0,1-1 1 0 0,0 0-1 0 0,1-1 0 0 0,28 13 1 0 0,-39-22-193 0 0,-1 1 0 0 0,0 0 0 0 0,1-1 0 0 0,0 0 0 0 0,-1 0 0 0 0,1 0 0 0 0,0 0 0 0 0,-1-1 0 0 0,1 0 0 0 0,0 0 0 0 0,0 0 0 0 0,-1-1 0 0 0,1 1 0 0 0,0-1 0 0 0,6-2 0 0 0,5-3-350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8.6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1 348 0 0,'0'0'3473'0'0,"-2"1"-3362"0"0,0 0-97 0 0,1 1 1 0 0,0-1-1 0 0,0 0 0 0 0,-1 1 0 0 0,1-1 0 0 0,0 0 0 0 0,0 1 0 0 0,1-1 0 0 0,-1 1 0 0 0,0-1 0 0 0,0 1 0 0 0,1 0 0 0 0,-1-1 1 0 0,1 1-1 0 0,-1 0 0 0 0,1 0 0 0 0,0-1 0 0 0,0 1 0 0 0,-1 0 0 0 0,1 1 0 0 0,2 49 106 0 0,-1-31-96 0 0,26 366 326 0 0,-25-360-343 0 0,3 22 18 0 0,2 47 1217 0 0,5-157-1109 0 0,-7 42-117 0 0,62-243 53 0 0,-49 207 298 0 0,2 0 0 0 0,46-86 0 0 0,-44 106-259 0 0,-21 34-109 0 0,-1 0 0 0 0,1 0 0 0 0,0-1 0 0 0,0 1 0 0 0,0 0 0 0 0,0 0 0 0 0,0 0 0 0 0,0 0 0 0 0,0 0 0 0 0,0 0 0 0 0,0 0 0 0 0,0 1 0 0 0,0-1 0 0 0,1 0 0 0 0,-1 1 0 0 0,0-1 0 0 0,1 1 0 0 0,-1-1 0 0 0,0 1 0 0 0,1-1 0 0 0,-1 1 0 0 0,1 0 0 0 0,-1 0 0 0 0,0 0 0 0 0,1 0 0 0 0,-1 0 0 0 0,1 0 0 0 0,-1 0 0 0 0,1 0 0 0 0,-1 1 0 0 0,0-1 0 0 0,1 0 0 0 0,-1 1 0 0 0,0-1 0 0 0,2 2 0 0 0,-1-2 5 0 0,2 2-4 0 0,-1 0 0 0 0,1 0 0 0 0,0 0 0 0 0,-1 0 0 0 0,1 0 0 0 0,-1 1 0 0 0,0 0 0 0 0,0 0 0 0 0,0-1 0 0 0,0 2 0 0 0,0-1 0 0 0,-1 0 0 0 0,1 1 0 0 0,-1-1 0 0 0,4 8 0 0 0,0-1 6 0 0,7 12 14 0 0,-1 0 0 0 0,0 0 0 0 0,-2 1 0 0 0,14 46 0 0 0,17 103 102 0 0,-33-133-114 0 0,28 151-2655 0 0,-36-187 2075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9.0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151 0 556 0 0,'0'0'1402'0'0,"1"19"-938"0"0,-39 139 16 0 0,-3 19-352 0 0,22-44 15 0 0,6 0-1 0 0,8 247 1 0 0,5-359-216 0 0,1 75 318 0 0,-2-85-392 0 0,0-1 1 0 0,0 1-1 0 0,-1 0 0 0 0,-1-1 0 0 0,0 1 1 0 0,-6 13-1 0 0,6-18-591 0 0,-10 12 109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9.4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58 244 0 0,'0'0'1026'0'0,"0"-1"-883"0"0,0 0 0 0 0,0 0 0 0 0,0 0 0 0 0,1-1 0 0 0,-1 1 0 0 0,0 0 0 0 0,0 0 0 0 0,1 0 0 0 0,-1 0 0 0 0,1 0 1 0 0,-1 0-1 0 0,1 0 0 0 0,-1 0 0 0 0,2-2 0 0 0,6-1-10 0 0,0 0 1 0 0,1 0 0 0 0,-1 1 0 0 0,1 0 0 0 0,0 0-1 0 0,0 1 1 0 0,12-2 0 0 0,72-2-143 0 0,-15 2-2480 0 0,-51 1 1825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7:59.9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1 398 200 0 0,'0'0'2363'0'0,"3"0"-2027"0"0,1-1-254 0 0,-1 0 1 0 0,1-1-1 0 0,-1 1 1 0 0,1-1-1 0 0,-1 0 1 0 0,1 0-1 0 0,-1 0 1 0 0,0 0-1 0 0,0 0 0 0 0,0-1 1 0 0,0 0-1 0 0,-1 1 1 0 0,1-1-1 0 0,3-5 1 0 0,35-54 66 0 0,-31 44-63 0 0,27-42-197 0 0,-2-1-1 0 0,34-87 1 0 0,-68 145 23 0 0,-2 0-197 0 0,1 3 282 0 0,0 0 1 0 0,0-1-1 0 0,0 1 0 0 0,0 0 0 0 0,0 0 0 0 0,0-1 0 0 0,0 1 0 0 0,-1 0 1 0 0,1 0-1 0 0,0-1 0 0 0,0 1 0 0 0,0 0 0 0 0,0 0 0 0 0,0-1 0 0 0,0 1 1 0 0,-1 0-1 0 0,1 0 0 0 0,0 0 0 0 0,0-1 0 0 0,0 1 0 0 0,0 0 0 0 0,-1 0 1 0 0,1 0-1 0 0,0 0 0 0 0,0-1 0 0 0,0 1 0 0 0,-1 0 0 0 0,1 0 0 0 0,0 0 1 0 0,0 0-1 0 0,-1 0 0 0 0,1 0 0 0 0,0 0 0 0 0,0 0 0 0 0,-1 0 0 0 0,1 0 1 0 0,-1 0-1 0 0,-2 2-13 0 0,-7 7-50 0 0,0 26-41 0 0,9-26 109 0 0,1-1-1 0 0,-1 1 1 0 0,1-1 0 0 0,1 1 0 0 0,0-1-1 0 0,0 1 1 0 0,0-1 0 0 0,1 1 0 0 0,0-1-1 0 0,1 0 1 0 0,0 0 0 0 0,5 9 0 0 0,1 1-7 0 0,1 0 0 0 0,1-2 1 0 0,0 1-1 0 0,1-1 1 0 0,1-1-1 0 0,0 0 0 0 0,1-1 1 0 0,1 0-1 0 0,23 16 1 0 0,-22-18-14 0 0,-1 1 1 0 0,0 0 0 0 0,-1 1 0 0 0,-1 0 0 0 0,22 32-1 0 0,-32-42 14 0 0,-1 0-1 0 0,1 1 1 0 0,-1-1-1 0 0,0 0 0 0 0,-1 1 1 0 0,1-1-1 0 0,-1 1 1 0 0,0 0-1 0 0,0-1 0 0 0,0 1 1 0 0,-1 0-1 0 0,0 0 1 0 0,0-1-1 0 0,0 1 0 0 0,0 0 1 0 0,-3 9-1 0 0,1-7 9 0 0,0-1 0 0 0,-1 1-1 0 0,0 0 1 0 0,0-1 0 0 0,-1 1-1 0 0,0-1 1 0 0,0 0 0 0 0,-1-1-1 0 0,1 1 1 0 0,-7 5 0 0 0,-11 9 10 0 0,-1-2 1 0 0,-1 0-1 0 0,-1-2 1 0 0,-33 18-1 0 0,49-29-22 0 0,-41 30-1561 0 0,47-32 987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6:10.1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22 114 596 0 0,'-21'-13'5094'0'0,"370"-21"-3962"0"0,160-24-2926 0 0,-481 52-444 0 0,-12 3 1852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59:39.2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0 179 332 0 0,'0'0'2350'0'0,"3"-1"-2422"0"0,37-3 44 0 0,35-3 18 0 0,-73 7 10 0 0,3-1-9 0 0,51-3 21 0 0,95-12 31 0 0,129-6-65 0 0,-11 24 42 0 0,144-6 63 0 0,737-57-63 0 0,-487 29-51 0 0,-95 4 7 0 0,-189 27-22 0 0,-242 4 88 0 0,192-3-65 0 0,-32 9 42 0 0,137 0 12 0 0,-377-10-60 0 0,124 4 42 0 0,-158-2-20 0 0,14 2 7 0 0,98 10-28 0 0,-132-12 21 0 0,2-1 3 0 0,56 9 3 0 0,-29-5-1556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0:11.7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62 232 0 0,'26'-9'812'0'0,"-3"2"-180"0"0,-2 1-168 0 0,-6 1-96 0 0,2 0-84 0 0,-3 0 68 0 0,11-3-144 0 0,-5 2-196 0 0,-5 1-232 0 0,5-1-708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0:13.1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5 214 16 0 0,'-3'-83'2816'0'0,"3"79"-2712"0"0,0 0 7 0 0,0-12 34 0 0,0 12 35 0 0,0 0 8 0 0,-2-92 1812 0 0,2 93-2003 0 0,0 22-438 0 0,5 75 421 0 0,30 172 0 0 0,-20-172 25 0 0,6 38 44 0 0,29 206-6 0 0,-47-317-2130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0:13.5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4 296 492 0 0,'-2'-17'390'0'0,"1"0"-1"0"0,0 0 1 0 0,1 0 0 0 0,1 0 0 0 0,1 0-1 0 0,0 0 1 0 0,1 0 0 0 0,8-25-1 0 0,-8 35-379 0 0,-1 0-1 0 0,1 1 1 0 0,1-1-1 0 0,-1 1 1 0 0,1 0-1 0 0,0-1 1 0 0,1 2-1 0 0,-1-1 1 0 0,1 0-1 0 0,0 1 1 0 0,1 0-1 0 0,-1 0 0 0 0,1 1 1 0 0,0 0-1 0 0,0 0 1 0 0,1 0-1 0 0,-1 0 1 0 0,1 1-1 0 0,-1 0 1 0 0,1 1-1 0 0,0-1 1 0 0,10-1-1 0 0,-10 3-12 0 0,1-1 0 0 0,-1 2-1 0 0,1-1 1 0 0,-1 1 0 0 0,0 0-1 0 0,1 0 1 0 0,-1 1 0 0 0,0 0 0 0 0,1 0-1 0 0,-1 1 1 0 0,0 0 0 0 0,10 4 0 0 0,-6-1-1 0 0,1 1 1 0 0,-1 1 0 0 0,-1 0 0 0 0,19 16-1 0 0,-17-12 6 0 0,-1 0-1 0 0,0 1 1 0 0,-1 1-1 0 0,0-1 1 0 0,-1 2 0 0 0,0-1-1 0 0,-1 1 1 0 0,12 29-1 0 0,-9-15-7 0 0,-2 1 0 0 0,0 0 0 0 0,8 55 0 0 0,-14-56 8 0 0,-1 1 0 0 0,-2-1 0 0 0,0 1 1 0 0,-2-1-1 0 0,-1 1 0 0 0,-1-1 0 0 0,-1 0 1 0 0,-2 0-1 0 0,-10 28 0 0 0,10-38 30 0 0,0 0 1 0 0,-1-1-1 0 0,-1 0 1 0 0,-1 0-1 0 0,0 0 0 0 0,-1-1 1 0 0,0-1-1 0 0,-2 0 0 0 0,0-1 1 0 0,0 0-1 0 0,-1-1 1 0 0,-1 0-1 0 0,0-1 0 0 0,-21 11 1 0 0,27-18-15 0 0,0 0 1 0 0,0-1-1 0 0,0-1 1 0 0,-1 1-1 0 0,1-2 1 0 0,-1 1-1 0 0,-14 1 1 0 0,20-4-145 0 0,1 0 0 0 0,-1 1 0 0 0,0-1 0 0 0,0 0 0 0 0,0-1 0 0 0,0 1 0 0 0,1-1 0 0 0,-1 0 0 0 0,0 0 1 0 0,0 0-1 0 0,1 0 0 0 0,-1-1 0 0 0,1 1 0 0 0,-1-1 0 0 0,1 0 0 0 0,0 0 0 0 0,0 0 0 0 0,-1 0 0 0 0,2-1 0 0 0,-1 1 0 0 0,-4-6 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0:14.5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1043 656 0 0,'4'1'1950'0'0,"-1"-1"-1828"0"0,-1 0 0 0 0,1 1 1 0 0,0-1-1 0 0,-1 0 0 0 0,1 0 1 0 0,0-1-1 0 0,-1 1 1 0 0,1-1-1 0 0,-1 1 0 0 0,1-1 1 0 0,-1 0-1 0 0,1 0 0 0 0,-1 0 1 0 0,1 0-1 0 0,-1 0 1 0 0,0 0-1 0 0,0-1 0 0 0,0 1 1 0 0,3-4-1 0 0,6-8-1 0 0,0-1 0 0 0,-1-1 0 0 0,-1 0-1 0 0,-1 0 1 0 0,0-1 0 0 0,-1 0 0 0 0,10-32 0 0 0,24-130-233 0 0,-35 145 101 0 0,10-53-85 0 0,6-134 0 0 0,-20 174 33 0 0,-3 0 0 0 0,-2 0 0 0 0,-1 0 0 0 0,-19-75 0 0 0,23 117 27 0 0,-1 1 0 0 0,0 0-1 0 0,0-1 1 0 0,0 1 0 0 0,0 0 0 0 0,-1 0 0 0 0,1 0 0 0 0,-1 0-1 0 0,0 0 1 0 0,0 1 0 0 0,0-1 0 0 0,0 0 0 0 0,0 1 0 0 0,0 0-1 0 0,-1-1 1 0 0,-4-2 0 0 0,5 3-61 0 0,-3 3 74 0 0,1 0 0 0 0,-1 0-1 0 0,0 0 1 0 0,1 0 0 0 0,-1 1-1 0 0,1-1 1 0 0,0 1 0 0 0,-1 0-1 0 0,1 1 1 0 0,0-1 0 0 0,0 1-1 0 0,1-1 1 0 0,-1 1 0 0 0,0 1-1 0 0,1-1 1 0 0,0 0 0 0 0,0 1-1 0 0,0 0 1 0 0,0-1-1 0 0,0 1 1 0 0,-2 6 0 0 0,-1-1-8 0 0,1 1 0 0 0,0 0 0 0 0,1 1 0 0 0,0-1 0 0 0,1 1 0 0 0,0 0 0 0 0,-3 22 0 0 0,4-15 16 0 0,3 9 5 0 0,5 0 6 0 0,5-4 14 0 0,-8-17-7 0 0,15 11 17 0 0,-13-13-16 0 0,1 0 0 0 0,0 0 1 0 0,0-1-1 0 0,0 1 0 0 0,0-1 0 0 0,1-1 1 0 0,-1 1-1 0 0,1-1 0 0 0,-1 0 0 0 0,14 1 1 0 0,-1 1-33 0 0,56 3-136 0 0,-54-7 56 0 0,0 1-1 0 0,36 7 1 0 0,-54-7 98 0 0,0 0-1 0 0,0 0 1 0 0,0 1-1 0 0,0-1 1 0 0,-1 1 0 0 0,1 0-1 0 0,-1-1 1 0 0,1 1-1 0 0,-1 0 1 0 0,1 1 0 0 0,-1-1-1 0 0,0 0 1 0 0,0 1-1 0 0,0-1 1 0 0,-1 1-1 0 0,1-1 1 0 0,-1 1 0 0 0,1 0-1 0 0,1 5 1 0 0,1 3 4 0 0,-1-1 0 0 0,0 1 0 0 0,3 20 0 0 0,-3 6 0 0 0,-3 52 0 0 0,-1-54 15 0 0,1 0-1 0 0,9 56 0 0 0,-8-82-3 0 0,1 0 0 0 0,0 0 0 0 0,1 0 0 0 0,0 0 0 0 0,1 0 0 0 0,-1-1 0 0 0,2 0 0 0 0,-1 0 0 0 0,1 0 1 0 0,0 0-1 0 0,1-1 0 0 0,0 0 0 0 0,0 0 0 0 0,11 10 0 0 0,-11-13 3 0 0,0 1 0 0 0,0-1 1 0 0,1 0-1 0 0,0 0 0 0 0,0-1 1 0 0,0 0-1 0 0,0 0 0 0 0,1-1 1 0 0,-1 0-1 0 0,1 0 0 0 0,-1 0 1 0 0,1-1-1 0 0,10 0 0 0 0,-6-1-14 0 0,1-1 0 0 0,-1 0 0 0 0,0-1 0 0 0,1 0 0 0 0,-1-1 0 0 0,0-1-1 0 0,20-8 1 0 0,-10 1-16 0 0,1-1 0 0 0,-2 0-1 0 0,1-2 1 0 0,-2-1-1 0 0,0 0 1 0 0,-1-2 0 0 0,29-30-1 0 0,-25 20 3 0 0,-1-1 0 0 0,-2-1 0 0 0,0-1 1 0 0,-2 0-1 0 0,-2-2 0 0 0,19-46 0 0 0,-26 53 121 0 0,-1 0 0 0 0,-2-1 0 0 0,0 0 0 0 0,-2 0 0 0 0,0-1-1 0 0,-2 1 1 0 0,-1-1 0 0 0,-1 1 0 0 0,-5-33 0 0 0,4 52-82 0 0,0 1 1 0 0,-1-1-1 0 0,1 1 0 0 0,-2 0 0 0 0,1-1 0 0 0,-1 1 0 0 0,0 0 0 0 0,-4-7 0 0 0,5 12-22 0 0,1 0 0 0 0,0 0 1 0 0,0 0-1 0 0,0 0 0 0 0,-1 0 0 0 0,1 0 0 0 0,0 1 0 0 0,-1-1 0 0 0,1 0 0 0 0,-1 1 0 0 0,1-1 0 0 0,-1 1 0 0 0,1 0 0 0 0,-1-1 0 0 0,1 1 0 0 0,-1 0 0 0 0,1 0 0 0 0,-1 0 0 0 0,1 0 0 0 0,-1 0 0 0 0,1 1 0 0 0,-1-1 0 0 0,1 0 0 0 0,-1 1 0 0 0,1-1 1 0 0,-1 1-1 0 0,1-1 0 0 0,-1 1 0 0 0,-1 1 0 0 0,-5 3 16 0 0,0 1 1 0 0,1 0 0 0 0,0 1 0 0 0,0-1 0 0 0,0 1-1 0 0,1 1 1 0 0,0-1 0 0 0,0 1 0 0 0,1 0 0 0 0,-7 14-1 0 0,6-7 23 0 0,0 0 0 0 0,1 0-1 0 0,0 0 1 0 0,1 1 0 0 0,1 0-1 0 0,-2 17 1 0 0,4-11-3 0 0,0 0 0 0 0,1 0 0 0 0,1 0 0 0 0,1 0 0 0 0,1 0 0 0 0,1 0 1 0 0,1-1-1 0 0,1 0 0 0 0,14 35 0 0 0,-9-34 12 0 0,1-1 0 0 0,0 0 0 0 0,2-1 0 0 0,1-1 0 0 0,0 0 0 0 0,25 24 0 0 0,-29-33-166 0 0,0 0-1 0 0,1-1 1 0 0,-1 0 0 0 0,2 0-1 0 0,-1-2 1 0 0,1 1-1 0 0,1-2 1 0 0,-1 1 0 0 0,1-2-1 0 0,0 0 1 0 0,25 5-1 0 0,-18-8-810 0 0,1-3 528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0:16.8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492 1072 76 0 0,'0'0'1239'0'0,"1"-2"-1022"0"0,0 1 1 0 0,-1 0-1 0 0,0 0 1 0 0,1 0-1 0 0,-1 0 0 0 0,0 0 1 0 0,1 0-1 0 0,-1-1 1 0 0,0 1-1 0 0,0 0 1 0 0,0 0-1 0 0,0 0 1 0 0,0-2-1 0 0,-1 1-186 0 0,0 1 0 0 0,0 0 0 0 0,0 0 1 0 0,0 0-1 0 0,0 0 0 0 0,0 0 0 0 0,0 0 0 0 0,0 1 0 0 0,0-1 0 0 0,-1 0 0 0 0,1 0 1 0 0,0 1-1 0 0,0-1 0 0 0,-1 1 0 0 0,1-1 0 0 0,-1 1 0 0 0,1 0 0 0 0,0-1 1 0 0,-1 1-1 0 0,1 0 0 0 0,-1 0 0 0 0,1 0 0 0 0,0 0 0 0 0,-1 0 0 0 0,1 0 0 0 0,-1 0 1 0 0,1 1-1 0 0,-2 0 0 0 0,-18 4 6 0 0,0 0 1 0 0,1 2 0 0 0,0 1-1 0 0,1 0 1 0 0,0 1-1 0 0,0 2 1 0 0,1 0-1 0 0,0 0 1 0 0,1 2 0 0 0,0 0-1 0 0,1 1 1 0 0,1 0-1 0 0,-14 18 1 0 0,6-6-15 0 0,1 2 1 0 0,1 1-1 0 0,1 0 1 0 0,2 1-1 0 0,1 1 1 0 0,2 1-1 0 0,-15 42 1 0 0,25-59-14 0 0,0 1-1 0 0,1 0 1 0 0,1 0 0 0 0,1 0 0 0 0,0 0 0 0 0,1 1-1 0 0,1 28 1 0 0,0-40-3 0 0,1 0 1 0 0,0 0-1 0 0,0 0 0 0 0,0 0 0 0 0,1 0 0 0 0,-1 0 1 0 0,1 0-1 0 0,0 0 0 0 0,1 0 0 0 0,-1-1 0 0 0,1 1 1 0 0,0-1-1 0 0,0 0 0 0 0,0 0 0 0 0,1 0 0 0 0,-1 0 1 0 0,1 0-1 0 0,0-1 0 0 0,0 0 0 0 0,0 0 0 0 0,1 0 1 0 0,-1 0-1 0 0,1-1 0 0 0,0 1 0 0 0,-1-1 1 0 0,1 0-1 0 0,9 2 0 0 0,-5-2 6 0 0,0 0-1 0 0,0 0 1 0 0,-1-1 0 0 0,1-1 0 0 0,0 1 0 0 0,0-1-1 0 0,0-1 1 0 0,0 1 0 0 0,0-2 0 0 0,0 1 0 0 0,-1-1-1 0 0,1 0 1 0 0,12-6 0 0 0,-11 3-9 0 0,-1 0-1 0 0,1 0 1 0 0,-1-1 0 0 0,-1-1-1 0 0,1 1 1 0 0,-1-1 0 0 0,0-1-1 0 0,-1 0 1 0 0,13-16 0 0 0,-5 1-62 0 0,-1-1 1 0 0,-1-1 0 0 0,-1 0 0 0 0,-1 0 0 0 0,-1-1-1 0 0,-1 0 1 0 0,9-50 0 0 0,-9 21-40 0 0,-3-1 1 0 0,-2 1-1 0 0,-3-1 1 0 0,-1 1-1 0 0,-4-1 1 0 0,-18-97-1 0 0,4 69 284 0 0,-5 1 0 0 0,-3 0 0 0 0,-60-130-1 0 0,69 182-322 0 0,11 35 100 0 0,6-4 35 0 0,0 0 1 0 0,-1 0 0 0 0,1 0 0 0 0,0 0 0 0 0,-1 0-1 0 0,1 0 1 0 0,-1 0 0 0 0,1 0 0 0 0,0 0 0 0 0,-1 0-1 0 0,1 0 1 0 0,0 1 0 0 0,-1-1 0 0 0,1 0 0 0 0,0 0-1 0 0,-1 0 1 0 0,1 1 0 0 0,0-1 0 0 0,-1 0 0 0 0,1 1-1 0 0,0-1 1 0 0,0 0 0 0 0,-1 0 0 0 0,1 1 0 0 0,0-1 0 0 0,0 0-1 0 0,-1 1 1 0 0,1-1 0 0 0,0 1 0 0 0,0-1 0 0 0,0 0-1 0 0,0 1 1 0 0,0-1 0 0 0,0 0 0 0 0,0 1 0 0 0,0-1-1 0 0,0 1 1 0 0,-1 29 7 0 0,2 0 1 0 0,1 1-1 0 0,2-1 0 0 0,8 35 0 0 0,38 121 41 0 0,-10-54 18 0 0,121 350 28 0 0,-155-467-75 0 0,1-1 1 0 0,0 1-1 0 0,1-1 0 0 0,1-1 0 0 0,0 0 0 0 0,0 0 1 0 0,2 0-1 0 0,18 17 0 0 0,-24-26-11 0 0,0 0-1 0 0,1 0 1 0 0,0 0 0 0 0,0 0 0 0 0,0-1-1 0 0,0 0 1 0 0,0-1 0 0 0,1 1 0 0 0,-1-1-1 0 0,1 0 1 0 0,0-1 0 0 0,-1 1 0 0 0,1-1-1 0 0,0-1 1 0 0,0 1 0 0 0,0-1-1 0 0,0 0 1 0 0,0-1 0 0 0,-1 0 0 0 0,1 0-1 0 0,0 0 1 0 0,9-4 0 0 0,-1-1-59 0 0,0 0 1 0 0,-1-2-1 0 0,0 0 0 0 0,0 0 1 0 0,0-1-1 0 0,-1-1 1 0 0,-1 0-1 0 0,0-1 0 0 0,0 0 1 0 0,-1-1-1 0 0,0 0 1 0 0,-1-1-1 0 0,-1 0 0 0 0,11-20 1 0 0,-4 5 9 0 0,-2 0 0 0 0,-1-1 0 0 0,-1 0 1 0 0,-1-1-1 0 0,-2 0 0 0 0,8-46 0 0 0,-13 55 36 0 0,-1-1 0 0 0,-2 1 0 0 0,0-1 1 0 0,-1 0-1 0 0,-1 0 0 0 0,-1 1 0 0 0,-1-1 0 0 0,0 1 0 0 0,-2-1 0 0 0,-14-37 0 0 0,17 55 3 0 0,0 0-1 0 0,0 1 1 0 0,0-1-1 0 0,0 1 0 0 0,-1 0 1 0 0,-4-5-1 0 0,6 7 2 0 0,0 0-1 0 0,0 0 0 0 0,0 0 1 0 0,0 0-1 0 0,0 1 0 0 0,-1-1 1 0 0,1 0-1 0 0,0 0 0 0 0,0 1 1 0 0,-1-1-1 0 0,1 1 0 0 0,-1-1 1 0 0,1 1-1 0 0,0 0 0 0 0,-1 0 1 0 0,1-1-1 0 0,-1 1 0 0 0,1 0 1 0 0,-1 0-1 0 0,1 0 0 0 0,0 0 1 0 0,-3 1-1 0 0,-2 1 3 0 0,1 0 0 0 0,0 0 0 0 0,0 1-1 0 0,0 0 1 0 0,0 0 0 0 0,0 0 0 0 0,1 0 0 0 0,-1 1 0 0 0,1 0 0 0 0,0 0-1 0 0,-6 7 1 0 0,3-3 11 0 0,1 2-1 0 0,0-1 1 0 0,0 1 0 0 0,1 0-1 0 0,-6 17 1 0 0,5-9 4 0 0,0 0 0 0 0,2 1 0 0 0,0 0-1 0 0,1-1 1 0 0,1 1 0 0 0,1 37 0 0 0,3-37 0 0 0,1 0 0 0 0,0 0 1 0 0,2 0-1 0 0,0 0 0 0 0,1-1 1 0 0,0 0-1 0 0,2 0 0 0 0,0-1 1 0 0,21 32-1 0 0,-24-41-1 0 0,1 0 1 0 0,0 0-1 0 0,0 0 0 0 0,1-1 1 0 0,0 1-1 0 0,0-2 1 0 0,0 1-1 0 0,1-1 0 0 0,0 0 1 0 0,1-1-1 0 0,-1 0 0 0 0,1 0 1 0 0,0-1-1 0 0,0 0 1 0 0,0-1-1 0 0,1 0 0 0 0,-1 0 1 0 0,1-1-1 0 0,0 0 0 0 0,-1 0 1 0 0,12-1-1 0 0,-13-2-27 0 0,1 0 1 0 0,0-1-1 0 0,-1 0 0 0 0,1 0 0 0 0,-1-1 0 0 0,0 0 0 0 0,0 0 1 0 0,0-1-1 0 0,0 0 0 0 0,-1 0 0 0 0,1-1 0 0 0,-1 0 0 0 0,0-1 1 0 0,-1 1-1 0 0,1-1 0 0 0,-1 0 0 0 0,0-1 0 0 0,-1 0 0 0 0,9-12 1 0 0,4-9-206 0 0,-1-1 0 0 0,-1-1 0 0 0,20-53 1 0 0,15-58 248 0 0,56-247 0 0 0,-107 384-55 0 0,1 1 0 0 0,0-1 1 0 0,0 1-1 0 0,0 0 0 0 0,1-1 0 0 0,-1 1 0 0 0,1 0 0 0 0,0 0 0 0 0,0 0 0 0 0,0 0 0 0 0,0 0 0 0 0,0 1 0 0 0,1-1 0 0 0,3-3 0 0 0,-4 5-12 0 0,1 0-4 0 0,0 1 21 0 0,1 0 1 0 0,-1-1-1 0 0,0 2 0 0 0,0-1 1 0 0,0 0-1 0 0,0 1 0 0 0,0-1 1 0 0,0 1-1 0 0,0 0 1 0 0,0 0-1 0 0,0 0 0 0 0,0 0 1 0 0,0 1-1 0 0,0-1 1 0 0,-1 1-1 0 0,1-1 0 0 0,-1 1 1 0 0,4 4-1 0 0,-4-5-39 0 0,9 13-183 0 0,-10-14 229 0 0,-1 1 1 0 0,1 0 0 0 0,-1-1-1 0 0,0 1 1 0 0,1 0-1 0 0,-1-1 1 0 0,1 1-1 0 0,-1 0 1 0 0,0-1-1 0 0,0 1 1 0 0,1 0 0 0 0,-1 0-1 0 0,0-1 1 0 0,0 1-1 0 0,0 0 1 0 0,0 0-1 0 0,0 0 1 0 0,0-1-1 0 0,0 1 1 0 0,0 0 0 0 0,0 0-1 0 0,0-1 1 0 0,0 1-1 0 0,-1 0 1 0 0,1 0-1 0 0,-7 4 35 0 0,1-1 0 0 0,-1-1-1 0 0,0 1 1 0 0,0-1-1 0 0,0 0 1 0 0,0-1 0 0 0,-1 0-1 0 0,1 0 1 0 0,-1-1 0 0 0,-10 2-1 0 0,-32 7 43 0 0,39-6-41 0 0,0 0 0 0 0,1 1 0 0 0,-1 0 0 0 0,1 1 0 0 0,0 0-1 0 0,1 0 1 0 0,0 1 0 0 0,0 0 0 0 0,0 0 0 0 0,1 1 0 0 0,0 1 0 0 0,0-1-1 0 0,1 1 1 0 0,0 1 0 0 0,1-1 0 0 0,0 1 0 0 0,0 0 0 0 0,1 0-1 0 0,0 1 1 0 0,1 0 0 0 0,-5 20 0 0 0,6-17 4 0 0,0 1 1 0 0,2-1-1 0 0,-1 1 0 0 0,2 0 1 0 0,0 0-1 0 0,1-1 0 0 0,0 1 1 0 0,1 0-1 0 0,1-1 0 0 0,0 1 1 0 0,1-1-1 0 0,0 0 0 0 0,1 0 1 0 0,1-1-1 0 0,0 1 0 0 0,14 20 1 0 0,-9-18 10 0 0,1-1-1 0 0,1-1 1 0 0,0 0 0 0 0,1-1 0 0 0,0 0 0 0 0,1-1 0 0 0,1 0-1 0 0,0-1 1 0 0,0-1 0 0 0,1-1 0 0 0,0-1 0 0 0,1 0 0 0 0,0-1 0 0 0,0 0-1 0 0,1-2 1 0 0,26 5 0 0 0,-27-7-24 0 0,0-1 0 0 0,-1 0 0 0 0,1-1 1 0 0,0-1-1 0 0,0-1 0 0 0,-1 0 0 0 0,1-1 0 0 0,0-1 0 0 0,-1-1 0 0 0,0-1 0 0 0,0 0 0 0 0,0-1 1 0 0,-1 0-1 0 0,0-2 0 0 0,0 0 0 0 0,0-1 0 0 0,26-20 0 0 0,-21 10-90 0 0,0-2-1 0 0,-2 0 0 0 0,-1 0 1 0 0,0-2-1 0 0,-2 0 0 0 0,-1-1 1 0 0,22-46-1 0 0,-20 31 37 0 0,-1 0 1 0 0,-3 0-1 0 0,-1-2 1 0 0,11-68-1 0 0,-21 99 20 0 0,0-1-1 0 0,-1 1 0 0 0,0-1 1 0 0,-1 0-1 0 0,0 1 0 0 0,-1-1 0 0 0,0 0 1 0 0,-3-10-1 0 0,4 20 15 0 0,0 1 0 0 0,0-1 0 0 0,-1 0 0 0 0,1 1 0 0 0,0-1 0 0 0,-1 1 1 0 0,1-1-1 0 0,0 0 0 0 0,-1 1 0 0 0,1-1 0 0 0,-1 1 0 0 0,1-1 0 0 0,0 1 0 0 0,-1-1 0 0 0,0 1 0 0 0,1 0 1 0 0,-1-1-1 0 0,1 1 0 0 0,-1 0 0 0 0,1-1 0 0 0,-1 1 0 0 0,0 0 0 0 0,1 0 0 0 0,-1-1 0 0 0,0 1 1 0 0,1 0-1 0 0,-1 0 0 0 0,0 0 0 0 0,1 0 0 0 0,-1 0 0 0 0,0 0 0 0 0,0 0 0 0 0,-18 5-33 0 0,18-4 41 0 0,-4 1-10 0 0,0 1 1 0 0,0 0 0 0 0,0 0-1 0 0,1 1 1 0 0,-1 0-1 0 0,1-1 1 0 0,0 1 0 0 0,0 1-1 0 0,-5 6 1 0 0,-28 46-30 0 0,32-47 24 0 0,-4 4 11 0 0,2 1 0 0 0,0 0 1 0 0,0 0-1 0 0,2 1 1 0 0,0 0-1 0 0,0 0 0 0 0,2 0 1 0 0,0 0-1 0 0,1 1 0 0 0,0-1 1 0 0,2 1-1 0 0,1 24 0 0 0,0-29 20 0 0,1-1 0 0 0,1 1 0 0 0,0-1 0 0 0,0 0 0 0 0,1 1 0 0 0,0-1 0 0 0,1-1 0 0 0,0 1-1 0 0,1-1 1 0 0,1 0 0 0 0,-1 0 0 0 0,1-1 0 0 0,1 1 0 0 0,0-2 0 0 0,0 1 0 0 0,0-1 0 0 0,1 0 0 0 0,12 7-1 0 0,-13-10 10 0 0,0 1-1 0 0,1-2 0 0 0,-1 1 0 0 0,1-1 1 0 0,0 0-1 0 0,0-1 0 0 0,1 0 0 0 0,-1-1 1 0 0,1 0-1 0 0,-1 0 0 0 0,1-1 0 0 0,-1 0 1 0 0,1-1-1 0 0,0 0 0 0 0,0 0 0 0 0,-1-1 0 0 0,11-3 1 0 0,-8 1-20 0 0,-2 0 0 0 0,1-1 1 0 0,0 0-1 0 0,-1-1 0 0 0,0 0 0 0 0,0-1 1 0 0,0 0-1 0 0,-1 0 0 0 0,0-1 0 0 0,0-1 1 0 0,0 1-1 0 0,-1-1 0 0 0,0-1 1 0 0,8-12-1 0 0,-1-1-106 0 0,-1 0-1 0 0,-2-1 1 0 0,0-1 0 0 0,-1 0 0 0 0,-2 0-1 0 0,0-1 1 0 0,-2 0 0 0 0,-1-1 0 0 0,6-46-1 0 0,-6 5 135 0 0,-3 0 0 0 0,-9-112 0 0 0,-8 23-607 0 0,14 153 440 0 0,1 0 0 0 0,-1 3 120 0 0,0-1 1 0 0,-1 1 0 0 0,1-1 0 0 0,0 1-1 0 0,0-1 1 0 0,1 1 0 0 0,-1-1 0 0 0,0 1-1 0 0,0-1 1 0 0,0 1 0 0 0,0-1 0 0 0,0 1-1 0 0,0-1 1 0 0,1 1 0 0 0,-1-1 0 0 0,0 1-1 0 0,0-1 1 0 0,1 1 0 0 0,-1 0 0 0 0,0-1-1 0 0,1 1 1 0 0,-1-1 0 0 0,1 1 0 0 0,-1 0-1 0 0,1-1 1 0 0,11 12-15 0 0,-1 0 0 0 0,0 1 0 0 0,-1 0 0 0 0,12 17 0 0 0,5 6-5 0 0,137 132 20 0 0,-14-16 50 0 0,-145-146-44 0 0,-1 0 1 0 0,0 0 0 0 0,0 0 0 0 0,-1 0 0 0 0,1 0-1 0 0,-1 1 1 0 0,0-1 0 0 0,-1 1 0 0 0,1 0 0 0 0,-1 0-1 0 0,0 0 1 0 0,-1 0 0 0 0,0 1 0 0 0,0-1 0 0 0,0 0-1 0 0,0 0 1 0 0,-1 1 0 0 0,0-1 0 0 0,-1 0 0 0 0,1 1-1 0 0,-1-1 1 0 0,0 0 0 0 0,-1 0 0 0 0,0 0-1 0 0,0 0 1 0 0,0 0 0 0 0,0 0 0 0 0,-1 0 0 0 0,0 0-1 0 0,0-1 1 0 0,-6 7 0 0 0,1-1 44 0 0,-1-1 0 0 0,1 0 0 0 0,-2-1 0 0 0,0 0-1 0 0,0 0 1 0 0,0-1 0 0 0,-1 0 0 0 0,0-1 0 0 0,-1 0 0 0 0,-22 9 0 0 0,31-15-67 0 0,-5-5-59 0 0,7 5 80 0 0,1-1 0 0 0,-1 0 1 0 0,0 0-1 0 0,1 0 0 0 0,-1 0 0 0 0,1 0 1 0 0,-1-1-1 0 0,1 1 0 0 0,-1 0 0 0 0,1 0 0 0 0,-1 0 1 0 0,1 0-1 0 0,-1-1 0 0 0,1 1 0 0 0,-1 0 1 0 0,1 0-1 0 0,-1-1 0 0 0,1 1 0 0 0,-1 0 0 0 0,1-1 1 0 0,-1 1-1 0 0,1-1 0 0 0,0 1 0 0 0,-1 0 1 0 0,1-1-1 0 0,-1 0 0 0 0,0-6-28 0 0,1 1 1 0 0,0-1-1 0 0,0 1 0 0 0,0-1 1 0 0,1 0-1 0 0,0 1 0 0 0,0 0 0 0 0,0-1 1 0 0,1 1-1 0 0,0 0 0 0 0,3-7 1 0 0,8-16-40 0 0,17-27 1 0 0,-14 25 61 0 0,175-289 274 0 0,-7 12 947 0 0,-172 283-1056 0 0,0 0-1 0 0,-2 0 0 0 0,-1-1 0 0 0,-2 0 0 0 0,8-40 0 0 0,-15 63-157 0 0,1-1 0 0 0,-1 0 0 0 0,0 0 0 0 0,0 0 0 0 0,0 1 0 0 0,0-1 0 0 0,0 0 0 0 0,-1 0 0 0 0,0 0-1 0 0,0 1 1 0 0,-2-6 0 0 0,2 7-2 0 0,0 0 0 0 0,0 0 0 0 0,0 1 0 0 0,0-1 0 0 0,-1 0 0 0 0,1 1 0 0 0,-1-1 0 0 0,1 0 0 0 0,-1 1 0 0 0,0 0 0 0 0,1-1 0 0 0,-1 1 0 0 0,0 0 0 0 0,0 0 0 0 0,-3-1 0 0 0,1 0-5 0 0,-1 1 0 0 0,0 0-1 0 0,0 1 1 0 0,0-1 0 0 0,0 1 0 0 0,0 0 0 0 0,1 0 0 0 0,-1 0-1 0 0,0 1 1 0 0,0-1 0 0 0,0 1 0 0 0,0 1 0 0 0,1-1 0 0 0,-1 1-1 0 0,-6 2 1 0 0,2 0-37 0 0,1 0 0 0 0,-1 1-1 0 0,1 0 1 0 0,0 0 0 0 0,1 1-1 0 0,-1 0 1 0 0,1 0 0 0 0,0 1-1 0 0,1 0 1 0 0,-1 0 0 0 0,1 0-1 0 0,1 1 1 0 0,-1 0 0 0 0,2 0-1 0 0,-9 17 1 0 0,11-18 27 0 0,0 0 0 0 0,0 0-1 0 0,0 0 1 0 0,1 0 0 0 0,0 0 0 0 0,0 1 0 0 0,1-1-1 0 0,0 0 1 0 0,0 1 0 0 0,0-1 0 0 0,1 0 0 0 0,1 0-1 0 0,-1 1 1 0 0,1-1 0 0 0,0 0 0 0 0,1-1 0 0 0,-1 1 0 0 0,1 0-1 0 0,1-1 1 0 0,-1 1 0 0 0,6 6 0 0 0,1 0 21 0 0,1 0 1 0 0,1-1 0 0 0,-1 0-1 0 0,2-1 1 0 0,0-1 0 0 0,0 0-1 0 0,21 12 1 0 0,111 51 248 0 0,-90-47-127 0 0,-19-10-99 0 0,-1 1 0 0 0,-1 3 0 0 0,-1 0 1 0 0,48 40-1 0 0,-73-54-16 0 0,-1 0 0 0 0,0 1-1 0 0,-1 0 1 0 0,0 1 0 0 0,0-1 0 0 0,0 1 0 0 0,-1 0 0 0 0,0 1 0 0 0,-1-1-1 0 0,0 1 1 0 0,0 0 0 0 0,-1 0 0 0 0,0 0 0 0 0,0 1 0 0 0,-1-1 0 0 0,0 1-1 0 0,-1-1 1 0 0,0 1 0 0 0,-1 0 0 0 0,0-1 0 0 0,0 1 0 0 0,-1 0-1 0 0,0-1 1 0 0,-3 12 0 0 0,-4 6 120 0 0,-2-1 0 0 0,0 0 0 0 0,-2 0 0 0 0,-18 30 0 0 0,29-54-344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0:17.6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415 616 872 0 0,'-29'12'367'0'0,"2"1"-1"0"0,-1 1 1 0 0,2 2-1 0 0,0 1 1 0 0,1 0-1 0 0,1 2 1 0 0,0 1-1 0 0,-31 35 1 0 0,38-36-295 0 0,1 2 0 0 0,0-1 0 0 0,2 2 0 0 0,0 0 0 0 0,2 1 0 0 0,0 0 0 0 0,2 1 0 0 0,0 0 0 0 0,2 0 0 0 0,-9 39 0 0 0,16-53-42 0 0,-1-1 0 0 0,1 0 0 0 0,1 1 0 0 0,-1-1 0 0 0,2 1 0 0 0,-1-1 0 0 0,2 1 0 0 0,-1-1 0 0 0,1 0 0 0 0,0 0 1 0 0,1 1-1 0 0,0-2 0 0 0,1 1 0 0 0,-1 0 0 0 0,2-1 0 0 0,-1 1 0 0 0,1-1 0 0 0,9 10 0 0 0,-7-10 20 0 0,0 0 0 0 0,1-1 0 0 0,0 1 0 0 0,1-2-1 0 0,0 1 1 0 0,0-1 0 0 0,0-1 0 0 0,1 0 0 0 0,0 0 0 0 0,0-1 0 0 0,0 0 0 0 0,0 0 0 0 0,0-2 0 0 0,1 1 0 0 0,19 1 0 0 0,-18-2-28 0 0,0-1 0 0 0,0-1 1 0 0,0 0-1 0 0,0-1 0 0 0,0 0 0 0 0,-1-1 1 0 0,1 0-1 0 0,0-1 0 0 0,-1 0 1 0 0,1-1-1 0 0,-1 0 0 0 0,17-10 1 0 0,-21 9-92 0 0,0 1 1 0 0,0-2 0 0 0,0 1 0 0 0,-1-1-1 0 0,0 0 1 0 0,0 0 0 0 0,0 0-1 0 0,-1-1 1 0 0,0 0 0 0 0,0 0 0 0 0,-1 0-1 0 0,0-1 1 0 0,0 0 0 0 0,-1 1-1 0 0,0-1 1 0 0,0-1 0 0 0,-1 1-1 0 0,2-12 1 0 0,-1 3-9 0 0,-2 0-1 0 0,0 0 0 0 0,-1 0 1 0 0,0 0-1 0 0,-2 0 0 0 0,0 0 1 0 0,-1 0-1 0 0,0 0 0 0 0,-2 0 1 0 0,0 1-1 0 0,-10-23 1 0 0,2 11 99 0 0,-1 2 0 0 0,-1 0 0 0 0,-2 1 0 0 0,0 0 0 0 0,-35-36 0 0 0,44 53 68 0 0,1-1 0 0 0,0 0-1 0 0,0 0 1 0 0,1 0 0 0 0,0-1-1 0 0,-5-13 1 0 0,11 20-106 0 0,-1 0 0 0 0,1 0 0 0 0,0 0 0 0 0,0 0 0 0 0,1 0 1 0 0,-1 1-1 0 0,1-1 0 0 0,-1 0 0 0 0,1 0 0 0 0,0 0 0 0 0,0 0 0 0 0,0 0 0 0 0,0 1 1 0 0,1-1-1 0 0,-1 0 0 0 0,1 1 0 0 0,0-1 0 0 0,-1 1 0 0 0,1 0 0 0 0,4-4 0 0 0,29-33 94 0 0,44-37 0 0 0,-52 51 25 0 0,0 0-1 0 0,-2-2 1 0 0,-1 0 0 0 0,32-48-1 0 0,-43 53-84 0 0,-1-1 1 0 0,-1 0-1 0 0,0-1 0 0 0,-2 0 0 0 0,-1-1 1 0 0,-1 0-1 0 0,-1 0 0 0 0,4-40 0 0 0,-9 62-26 0 0,-1 0 0 0 0,0 0 0 0 0,0-1-1 0 0,0 1 1 0 0,0 0 0 0 0,-1 0 0 0 0,1 0 0 0 0,-1-1 0 0 0,0 1-1 0 0,0 0 1 0 0,0 0 0 0 0,0 0 0 0 0,-1 0 0 0 0,1 0 0 0 0,-1 1-1 0 0,1-1 1 0 0,-4-4 0 0 0,2 5 0 0 0,1 0-1 0 0,0 1 1 0 0,-1-1 0 0 0,1 1 0 0 0,-1-1-1 0 0,1 1 1 0 0,-1 0 0 0 0,1-1-1 0 0,-1 2 1 0 0,0-1 0 0 0,0 0-1 0 0,1 0 1 0 0,-1 1 0 0 0,0 0 0 0 0,0-1-1 0 0,-3 1 1 0 0,-1 1-11 0 0,0-1 0 0 0,0 1-1 0 0,0 0 1 0 0,1 1 0 0 0,-1 0 0 0 0,0 0 0 0 0,1 0-1 0 0,0 1 1 0 0,-1 0 0 0 0,1 0 0 0 0,0 0 0 0 0,0 1-1 0 0,1 0 1 0 0,-1 0 0 0 0,-6 7 0 0 0,10-9 4 0 0,0 0 3 0 0,0 0-1 0 0,0 1 0 0 0,0-1 1 0 0,0 0-1 0 0,0 1 1 0 0,1 0-1 0 0,-1-1 1 0 0,1 1-1 0 0,-1 0 0 0 0,1 0 1 0 0,0 0-1 0 0,-1 4 1 0 0,-2 26-5 0 0,8-24 22 0 0,-2-4-3 0 0,1 2 5 0 0,0-1-1 0 0,1 0 0 0 0,-1 0 0 0 0,1-1 1 0 0,0 1-1 0 0,0-1 0 0 0,1 0 0 0 0,0 0 1 0 0,-1 0-1 0 0,2-1 0 0 0,9 8 0 0 0,8 3 17 0 0,37 18-1 0 0,-51-28-20 0 0,46 22 39 0 0,-22-12-60 0 0,-1 1 0 0 0,-1 2 0 0 0,42 31 0 0 0,-65-42 18 0 0,-1-1 0 0 0,1 1-1 0 0,-1 0 1 0 0,-1 1 0 0 0,1 0-1 0 0,-1 0 1 0 0,-1 1-1 0 0,1-1 1 0 0,-1 1 0 0 0,-1 0-1 0 0,0 1 1 0 0,0-1-1 0 0,-1 1 1 0 0,0-1 0 0 0,0 1-1 0 0,1 19 1 0 0,-3 7 2 0 0,-1 1 1 0 0,-10 64-1 0 0,6-71 136 0 0,1 0 0 0 0,1 0 0 0 0,2 0 0 0 0,4 46 0 0 0,-3-72-20 0 0,0 0 1 0 0,0 0 0 0 0,0-1-1 0 0,1 1 1 0 0,-1 0 0 0 0,1-1-1 0 0,0 1 1 0 0,0-1 0 0 0,0 0 0 0 0,1 0-1 0 0,-1 0 1 0 0,1 0 0 0 0,-1 0-1 0 0,1 0 1 0 0,0-1 0 0 0,0 1 0 0 0,1-1-1 0 0,-1 0 1 0 0,0 0 0 0 0,1 0-1 0 0,-1 0 1 0 0,1-1 0 0 0,-1 1 0 0 0,6 0-1 0 0,8 3 28 0 0,1-2 0 0 0,-1 0 0 0 0,0-1 0 0 0,20 0 0 0 0,-17-1-71 0 0,173 5-1020 0 0,-75-4-3298 0 0,-87-1 2474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0:19.3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51 853 172 0 0,'-3'3'247'0'0,"-3"7"-50"0"0,0 0-1 0 0,0 1 1 0 0,1-1 0 0 0,0 1-1 0 0,1 1 1 0 0,0-1-1 0 0,1 0 1 0 0,0 1-1 0 0,1 0 1 0 0,-1 19 0 0 0,3-28-119 0 0,5 23 4014 0 0,-5-26-4050 0 0,15-23 642 0 0,16-40-701 0 0,-30 62 75 0 0,194-521-125 0 0,-193 517 68 0 0,15-48-28 0 0,10-60 1 0 0,-22 88-19 0 0,-2 0-1 0 0,-1 0 1 0 0,-1-1 0 0 0,-3-44-1 0 0,1 65 19 0 0,1 1 0 0 0,-1 0 0 0 0,0 0 0 0 0,0 0 0 0 0,-1-1 0 0 0,1 1 0 0 0,-1 0 0 0 0,0 1 0 0 0,0-1 0 0 0,0 0 0 0 0,-1 0 0 0 0,1 1 0 0 0,-1 0 0 0 0,-4-5 0 0 0,5 6 21 0 0,1 1-1 0 0,-1 0 0 0 0,0 0 0 0 0,0 0 0 0 0,0 0 0 0 0,1 0 0 0 0,-1 0 0 0 0,0 1 0 0 0,0-1 0 0 0,0 0 0 0 0,0 1 1 0 0,0 0-1 0 0,0-1 0 0 0,0 1 0 0 0,0 0 0 0 0,0 0 0 0 0,-1 0 0 0 0,1 0 0 0 0,0 1 0 0 0,0-1 0 0 0,0 1 0 0 0,0-1 0 0 0,0 1 1 0 0,1 0-1 0 0,-1-1 0 0 0,0 1 0 0 0,0 0 0 0 0,0 0 0 0 0,0 0 0 0 0,1 1 0 0 0,-2 0 0 0 0,-2 1-6 0 0,1 0 0 0 0,0 0 1 0 0,0 0-1 0 0,1 1 0 0 0,-1-1 0 0 0,1 1 0 0 0,0 0 0 0 0,0 0 0 0 0,0 0 0 0 0,0 0 1 0 0,0 1-1 0 0,1-1 0 0 0,0 1 0 0 0,0 0 0 0 0,1-1 0 0 0,-1 1 0 0 0,1 0 0 0 0,0 0 0 0 0,0 0 1 0 0,0 0-1 0 0,1 0 0 0 0,0 0 0 0 0,0 0 0 0 0,0 0 0 0 0,1 0 0 0 0,-1 0 0 0 0,1 0 0 0 0,0 0 1 0 0,1 0-1 0 0,-1 0 0 0 0,4 6 0 0 0,1 1-26 0 0,0 1 0 0 0,1-1 0 0 0,1 0 0 0 0,0 0 0 0 0,0-1 0 0 0,2 0 0 0 0,-1 0 0 0 0,1-1 0 0 0,22 17 0 0 0,17 6 26 0 0,1-3 1 0 0,2-2 0 0 0,98 39 0 0 0,15 7-27 0 0,-132-57 31 0 0,-2 1 0 0 0,57 43 1 0 0,-80-54-4 0 0,0 0 0 0 0,0 0 0 0 0,-1 1 0 0 0,0 0 0 0 0,0 0 0 0 0,-1 1-1 0 0,0-1 1 0 0,0 1 0 0 0,4 12 0 0 0,-7-15 11 0 0,-1-1 0 0 0,-1 1 0 0 0,1 0 0 0 0,-1 0-1 0 0,0 0 1 0 0,0 0 0 0 0,-1 0 0 0 0,0 0 0 0 0,0 0-1 0 0,0 0 1 0 0,-1 0 0 0 0,0 0 0 0 0,0 0 0 0 0,0 0-1 0 0,-1 0 1 0 0,0 0 0 0 0,-3 8 0 0 0,-3 0 19 0 0,0 0-1 0 0,0 0 1 0 0,-1 0 0 0 0,-1-2 0 0 0,0 1 0 0 0,-24 21-1 0 0,26-25 79 0 0,-1-2 0 0 0,-1 0 0 0 0,1 0-1 0 0,-1 0 1 0 0,0-1 0 0 0,-1-1 0 0 0,1 1 0 0 0,-1-2-1 0 0,0 0 1 0 0,-12 3 0 0 0,20-6-65 0 0,0 0 1 0 0,-1-1-1 0 0,1 1 1 0 0,0-1-1 0 0,0 0 1 0 0,0 0-1 0 0,0 0 1 0 0,0 0-1 0 0,0-1 1 0 0,-1 1-1 0 0,1-1 1 0 0,0 0-1 0 0,0 0 1 0 0,0 0-1 0 0,-4-2 1 0 0,5 1-28 0 0,0 1 0 0 0,1-1 0 0 0,-1 1 0 0 0,0-1 0 0 0,1 0-1 0 0,-1 0 1 0 0,1 1 0 0 0,-1-1 0 0 0,1 0 0 0 0,0-1 0 0 0,0 1 0 0 0,0 0 0 0 0,0 0 0 0 0,0 0 0 0 0,0-1 0 0 0,0-1 0 0 0,0-5-23 0 0,0 1 1 0 0,1-1 0 0 0,0 1 0 0 0,0 0 0 0 0,0-1 0 0 0,1 1-1 0 0,1-1 1 0 0,0 1 0 0 0,4-13 0 0 0,17-38-1 0 0,3 2-1 0 0,2 1 1 0 0,52-78-1 0 0,-44 78-187 0 0,-3-1 0 0 0,-2-2-1 0 0,23-62 1 0 0,-50 110 182 0 0,-2 4 14 0 0,0 0 0 0 0,0 0-1 0 0,-1-1 1 0 0,0 1 0 0 0,1-15-1 0 0,-2 22 11 0 0,3-29 174 0 0,-2-54 0 0 0,-1 80-216 0 0,2 24-167 0 0,3 17 214 0 0,1 0 0 0 0,2 0-1 0 0,1-1 1 0 0,3 0 0 0 0,0-1 0 0 0,22 40 0 0 0,-26-59 20 0 0,1-1 1 0 0,0 0 0 0 0,2-1 0 0 0,0 0 0 0 0,0 0-1 0 0,2-1 1 0 0,0-1 0 0 0,0 0 0 0 0,1-1 0 0 0,0 0 0 0 0,1-1-1 0 0,1-1 1 0 0,0 0 0 0 0,0-1 0 0 0,18 7 0 0 0,-29-14 9 0 0,0 0 0 0 0,1-1 0 0 0,-1 1 0 0 0,0-1 0 0 0,1 0 0 0 0,-1 0 0 0 0,1-1 0 0 0,-1 1 0 0 0,1-1 0 0 0,-1-1 0 0 0,1 1 0 0 0,-1-1 1 0 0,1 0-1 0 0,-1 0 0 0 0,0 0 0 0 0,0-1 0 0 0,8-3 0 0 0,-7 1-17 0 0,0 0 0 0 0,0 0 0 0 0,0 0 0 0 0,0-1 0 0 0,-1 0 0 0 0,1 0 0 0 0,-1-1 1 0 0,-1 1-1 0 0,1-1 0 0 0,-1 0 0 0 0,5-10 0 0 0,3-8-58 0 0,-1-1 0 0 0,-2 0 0 0 0,-1-1 0 0 0,0 0 0 0 0,6-52 0 0 0,6-148 53 0 0,-16 160-248 0 0,-4 63 180 0 0,1 3-84 0 0,0 0 139 0 0,-1 0 0 0 0,1 0-1 0 0,0 0 1 0 0,-1 0-1 0 0,1 0 1 0 0,-1 0-1 0 0,1 1 1 0 0,0-1-1 0 0,-1 0 1 0 0,1 1-1 0 0,-1-1 1 0 0,1 0-1 0 0,-1 1 1 0 0,1-1-1 0 0,-1 0 1 0 0,1 1-1 0 0,-1-1 1 0 0,1 1-1 0 0,-1-1 1 0 0,1 1 0 0 0,-1-1-1 0 0,0 1 1 0 0,1-1-1 0 0,-1 1 1 0 0,0 0-1 0 0,1 0 1 0 0,8 16 15 0 0,-9-16-16 0 0,13 24 38 0 0,2-1-1 0 0,0-1 1 0 0,2 0-1 0 0,0-2 0 0 0,28 29 1 0 0,-34-39-208 0 0,1-1 0 0 0,0 0 0 0 0,0-1 0 0 0,1 0 0 0 0,0 0 0 0 0,0-2-1 0 0,1 0 1 0 0,0 0 0 0 0,1-1 0 0 0,-1-1 0 0 0,18 4 0 0 0,13-6-1864 0 0,-21-6 1407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0:19.7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265 75 184 0 0,'-6'-55'3389'0'0,"6"53"-3128"0"0,-4-4-7 0 0,4 6-245 0 0,0-1 0 0 0,0 1 0 0 0,0-1 0 0 0,0 1 0 0 0,0-1 0 0 0,0 1 0 0 0,0-1 0 0 0,0 1 0 0 0,-1-1 0 0 0,1 1-1 0 0,0-1 1 0 0,0 1 0 0 0,-1 0 0 0 0,1-1 0 0 0,0 1 0 0 0,-1-1 0 0 0,1 1 0 0 0,0 0 0 0 0,-1-1 0 0 0,1 1 0 0 0,0 0 0 0 0,-1-1 0 0 0,1 1 0 0 0,-1 0-1 0 0,0-1 1 0 0,-2 1 2 0 0,0-1 0 0 0,1 1-1 0 0,-1 0 1 0 0,0 0-1 0 0,0 0 1 0 0,0 1-1 0 0,0-1 1 0 0,0 0 0 0 0,0 1-1 0 0,1 0 1 0 0,-1 0-1 0 0,0 0 1 0 0,0 0-1 0 0,1 0 1 0 0,-1 0 0 0 0,1 1-1 0 0,-1-1 1 0 0,1 1-1 0 0,0 0 1 0 0,-1 0 0 0 0,-1 2-1 0 0,-8 7 19 0 0,1 0 0 0 0,-17 23 0 0 0,8-8-13 0 0,2 0-1 0 0,1 2 0 0 0,2 0 0 0 0,-24 57 0 0 0,34-71 8 0 0,0 0 0 0 0,0 1 0 0 0,2 0 0 0 0,0 0 0 0 0,1 0 0 0 0,0 0 0 0 0,1 0 0 0 0,1 1 0 0 0,0-1 0 0 0,1 0 0 0 0,1 0 0 0 0,5 23-1 0 0,-5-30-9 0 0,1 0-1 0 0,0-1 0 0 0,1 1 1 0 0,0-1-1 0 0,0 1 0 0 0,1-1 1 0 0,-1 0-1 0 0,2-1 0 0 0,-1 1 1 0 0,1-1-1 0 0,0 0 0 0 0,0 0 1 0 0,7 4-1 0 0,-3-3 16 0 0,1 0 0 0 0,0-1 0 0 0,0-1 0 0 0,0 0 0 0 0,0 0 0 0 0,1-1 0 0 0,0 0 0 0 0,16 2 0 0 0,-10-3-280 0 0,1-1 1 0 0,-1-1-1 0 0,1 0 0 0 0,-1-1 1 0 0,1-1-1 0 0,0-1 1 0 0,-1-1-1 0 0,0 0 0 0 0,1-2 1 0 0,-1 0-1 0 0,30-13 1 0 0,-19 3-557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0:21.6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81 1267 128 0 0,'6'-59'2751'0'0,"-6"56"-2571"0"0,1-16 17 0 0,-5 23-193 0 0,0 0-1 0 0,1 1 0 0 0,0-1 1 0 0,0 1-1 0 0,0-1 0 0 0,0 1 1 0 0,1 0-1 0 0,-1 0 0 0 0,-1 9 1 0 0,-16 57 54 0 0,16-56-48 0 0,-6 28 135 0 0,2 0-1 0 0,2 1 1 0 0,-2 75 0 0 0,8-98-94 0 0,1 0 1 0 0,1-1-1 0 0,1 1 1 0 0,0 0 0 0 0,2-1-1 0 0,0 0 1 0 0,1 0 0 0 0,1-1-1 0 0,1 0 1 0 0,12 21-1 0 0,-16-34-4 0 0,0 0-1 0 0,0 0 0 0 0,0 0 0 0 0,1 0 0 0 0,0-1 1 0 0,1 1-1 0 0,-1-1 0 0 0,1-1 0 0 0,0 1 0 0 0,0-1 0 0 0,0 0 1 0 0,1 0-1 0 0,-1-1 0 0 0,1 0 0 0 0,12 4 0 0 0,-11-5-15 0 0,1 0 0 0 0,0-1 0 0 0,0 0-1 0 0,0-1 1 0 0,0 0 0 0 0,0 0 0 0 0,1-1-1 0 0,-1 0 1 0 0,-1-1 0 0 0,1 0 0 0 0,0 0-1 0 0,13-6 1 0 0,0-1-19 0 0,-2-1 0 0 0,1 0 0 0 0,-1-2 0 0 0,-1-1 0 0 0,0 0-1 0 0,-1-1 1 0 0,-1-1 0 0 0,31-33 0 0 0,-35 33 30 0 0,0-1 0 0 0,-1 0 0 0 0,-1-1 1 0 0,0 0-1 0 0,-2-1 0 0 0,0 0 0 0 0,0-1 0 0 0,-2 0 0 0 0,-1 0 0 0 0,7-30 0 0 0,-11 42-42 0 0,-1 0 1 0 0,0 0-1 0 0,-1 0 0 0 0,1 0 1 0 0,-1 0-1 0 0,-1 0 0 0 0,1 0 0 0 0,-1 0 1 0 0,-1 0-1 0 0,1 0 0 0 0,-1 0 0 0 0,-5-12 1 0 0,6 17-4 0 0,0 1 0 0 0,-1 0 0 0 0,1 0 1 0 0,-1 0-1 0 0,1 0 0 0 0,-1 0 0 0 0,1 0 1 0 0,-1 0-1 0 0,0 0 0 0 0,1 0 1 0 0,-1 1-1 0 0,0-1 0 0 0,1 1 0 0 0,-1-1 1 0 0,0 1-1 0 0,0 0 0 0 0,0 0 1 0 0,1 0-1 0 0,-1 0 0 0 0,0 0 0 0 0,0 0 1 0 0,0 0-1 0 0,0 0 0 0 0,1 1 0 0 0,-1-1 1 0 0,0 1-1 0 0,0-1 0 0 0,1 1 1 0 0,-1 0-1 0 0,1 0 0 0 0,-1 0 0 0 0,0 0 1 0 0,-1 1-1 0 0,0 1 4 0 0,0 0 0 0 0,1-1 0 0 0,-1 1 0 0 0,1 0 0 0 0,0 1 1 0 0,0-1-1 0 0,0 0 0 0 0,0 0 0 0 0,0 1 0 0 0,1-1 0 0 0,-1 1 0 0 0,1 0 0 0 0,0-1 1 0 0,0 1-1 0 0,1 0 0 0 0,-1 0 0 0 0,1 0 0 0 0,0-1 0 0 0,0 1 0 0 0,0 0 0 0 0,0 0 0 0 0,1 0 1 0 0,0 4-1 0 0,1-2 11 0 0,1-1 1 0 0,-1 1 0 0 0,1-1 0 0 0,0 0 0 0 0,0 0-1 0 0,0 0 1 0 0,1 0 0 0 0,0 0 0 0 0,0-1 0 0 0,0 1-1 0 0,0-1 1 0 0,1 0 0 0 0,0-1 0 0 0,9 6 0 0 0,-3-2 22 0 0,1 0 1 0 0,-1-2 0 0 0,2 1-1 0 0,-1-2 1 0 0,1 0 0 0 0,-1 0-1 0 0,1-1 1 0 0,0 0 0 0 0,0-2-1 0 0,0 1 1 0 0,1-1 0 0 0,-1-1-1 0 0,0-1 1 0 0,20-2 0 0 0,-23 1-21 0 0,0 0 0 0 0,-1 0 1 0 0,0-1-1 0 0,1 0 0 0 0,-1-1 0 0 0,0 0 1 0 0,-1 0-1 0 0,1-1 0 0 0,-1 0 0 0 0,0-1 1 0 0,0 0-1 0 0,0 0 0 0 0,-1 0 0 0 0,0-1 1 0 0,-1 0-1 0 0,1-1 0 0 0,-1 1 0 0 0,0-1 1 0 0,-1 0-1 0 0,5-11 0 0 0,1-5-79 0 0,-2 0 1 0 0,0-1-1 0 0,-2 0 0 0 0,-1-1 1 0 0,0 1-1 0 0,-2-1 0 0 0,1-41 1 0 0,-5 33-5 0 0,-1 0 0 0 0,-2 0 0 0 0,-1 0 0 0 0,-1 0 0 0 0,-13-39 0 0 0,18 71 54 0 0,0 1 1 0 0,0 0-1 0 0,0 0 0 0 0,-1 0 1 0 0,1-1-1 0 0,0 1 1 0 0,-1 0-1 0 0,1 0 1 0 0,-1 0-1 0 0,0 0 1 0 0,1 0-1 0 0,-1 0 1 0 0,0 0-1 0 0,0 0 1 0 0,1 0-1 0 0,-1 0 1 0 0,0 0-1 0 0,0 1 1 0 0,0-1-1 0 0,0 0 1 0 0,0 0-1 0 0,0 1 1 0 0,0-1-1 0 0,0 1 0 0 0,-1-1 1 0 0,1 1-1 0 0,-2-1 1 0 0,3 21-184 0 0,7-8 184 0 0,1-1 1 0 0,0 0-1 0 0,1 0 1 0 0,0 0-1 0 0,1-2 1 0 0,0 1-1 0 0,0-1 1 0 0,14 9-1 0 0,103 60 28 0 0,-88-57-19 0 0,49 27 13 0 0,52 31-3 0 0,-116-63-17 0 0,0 0-1 0 0,-2 1 1 0 0,32 32 0 0 0,-50-45 8 0 0,0 1 0 0 0,0-1 0 0 0,0 1 0 0 0,-1-1 0 0 0,0 1 1 0 0,0 0-1 0 0,0 0 0 0 0,-1 1 0 0 0,1-1 0 0 0,-1 0 1 0 0,-1 1-1 0 0,3 8 0 0 0,-4-10 9 0 0,0 0 1 0 0,0 0-1 0 0,0 0 1 0 0,0 0-1 0 0,-1 0 1 0 0,0 1-1 0 0,0-1 1 0 0,0 0-1 0 0,0 0 0 0 0,0-1 1 0 0,-1 1-1 0 0,0 0 1 0 0,0 0-1 0 0,0-1 1 0 0,0 1-1 0 0,0-1 1 0 0,-1 0-1 0 0,-4 5 1 0 0,4-4 51 0 0,-1 0 0 0 0,0-1 0 0 0,0 1 0 0 0,0-1 0 0 0,0 0 0 0 0,0 0 0 0 0,-1 0 0 0 0,1 0 0 0 0,-1-1 0 0 0,0 0 0 0 0,0 0 0 0 0,0 0 0 0 0,-5 1 0 0 0,9-3-57 0 0,-1 0 1 0 0,1 0 0 0 0,0 1 0 0 0,0-1 0 0 0,-1 0 0 0 0,1 0 0 0 0,0 0-1 0 0,0 0 1 0 0,-1-1 0 0 0,1 1 0 0 0,0 0 0 0 0,0 0 0 0 0,-1-1 0 0 0,1 1-1 0 0,0-1 1 0 0,0 1 0 0 0,0-1 0 0 0,0 1 0 0 0,0-1 0 0 0,0 0 0 0 0,0 1-1 0 0,0-1 1 0 0,0 0 0 0 0,0 0 0 0 0,0 0 0 0 0,0 0 0 0 0,0 0 0 0 0,1 0-1 0 0,-1 0 1 0 0,0 0 0 0 0,1 0 0 0 0,-1 0 0 0 0,1-1 0 0 0,-1 1 0 0 0,1 0-1 0 0,-1 0 1 0 0,1 0 0 0 0,0-1 0 0 0,0-1 0 0 0,-2-3-32 0 0,2-1 0 0 0,-1 1 0 0 0,1-1 0 0 0,0 1 0 0 0,1-8 0 0 0,5-18-61 0 0,1 1 0 0 0,2 0 0 0 0,1 0 0 0 0,2 0 0 0 0,24-45 0 0 0,-19 40 54 0 0,187-329-62 0 0,-91 177 785 0 0,-106 174-601 0 0,1 0 1 0 0,-2 0 0 0 0,0-1 0 0 0,7-23 0 0 0,-13 37-88 0 0,1 1-1 0 0,-1-1 1 0 0,0 0-1 0 0,0 1 1 0 0,0-1-1 0 0,1 1 1 0 0,-1-1 0 0 0,0 0-1 0 0,0 1 1 0 0,0-1-1 0 0,0 0 1 0 0,0 1-1 0 0,0-1 1 0 0,-1 1 0 0 0,1-1-1 0 0,0 0 1 0 0,0 1-1 0 0,0-1 1 0 0,-1 0-1 0 0,1 1 1 0 0,0-1 0 0 0,0 1-1 0 0,-1-1 1 0 0,1 1-1 0 0,0-1 1 0 0,-1 1-1 0 0,1-1 1 0 0,-1 1 0 0 0,1-1-1 0 0,-1 1 1 0 0,1 0-1 0 0,-1-1 1 0 0,1 1-1 0 0,-1 0 1 0 0,1-1 0 0 0,-1 1-1 0 0,1 0 1 0 0,-1 0-1 0 0,0-1 1 0 0,1 1-1 0 0,-1 0 1 0 0,0 0 0 0 0,1 0-1 0 0,-1 0 1 0 0,1 0-1 0 0,-1 0 1 0 0,-1 0-1 0 0,-25 6-109 0 0,26-6 100 0 0,-8 4-8 0 0,0 0 0 0 0,0 1-1 0 0,0 0 1 0 0,1 0 0 0 0,-1 1-1 0 0,1 0 1 0 0,1 1 0 0 0,-1 0-1 0 0,-8 10 1 0 0,6-5-51 0 0,0 0 0 0 0,2 1 0 0 0,-1 0 0 0 0,1 0-1 0 0,-7 18 1 0 0,12-25 57 0 0,1 0 0 0 0,0 0-1 0 0,0 1 1 0 0,0-1 0 0 0,1 0-1 0 0,0 1 1 0 0,0-1 0 0 0,1 1-1 0 0,0-1 1 0 0,0 1 0 0 0,0-1-1 0 0,1 1 1 0 0,0-1 0 0 0,0 0-1 0 0,0 1 1 0 0,4 8 0 0 0,-1-7 8 0 0,0 0 0 0 0,1 0 0 0 0,0 0 0 0 0,0 0 1 0 0,1-1-1 0 0,-1 0 0 0 0,2 0 0 0 0,-1-1 1 0 0,1 0-1 0 0,11 8 0 0 0,7 2 9 0 0,0-1 0 0 0,1-1 0 0 0,0-1 0 0 0,1-1 0 0 0,1-2 0 0 0,35 9 0 0 0,73 11 65 0 0,37 11-57 0 0,-149-34-31 0 0,0 2 0 0 0,0 0 0 0 0,0 2 0 0 0,37 23 1 0 0,-54-29 15 0 0,-1-1 0 0 0,0 1 1 0 0,0 0-1 0 0,0 0 0 0 0,0 1 1 0 0,-1-1-1 0 0,0 1 0 0 0,0 0 1 0 0,-1 1-1 0 0,0-1 0 0 0,0 1 1 0 0,0 0-1 0 0,-1 0 0 0 0,0 0 1 0 0,3 13-1 0 0,-4-12 15 0 0,-1 0-1 0 0,0 0 1 0 0,-1 0-1 0 0,0 1 1 0 0,0-1-1 0 0,-1 0 1 0 0,0 0 0 0 0,-1 0-1 0 0,1 0 1 0 0,-2 0-1 0 0,1 0 1 0 0,-1-1-1 0 0,0 1 1 0 0,-8 13 0 0 0,6-11 19 0 0,0 0 1 0 0,-1 0-1 0 0,-1 0 1 0 0,0-1 0 0 0,0 0-1 0 0,0-1 1 0 0,-1 1-1 0 0,-18 13 1 0 0,25-21-58 0 0,0-1 0 0 0,0 1 0 0 0,-1 0 0 0 0,1-1 0 0 0,0 1 0 0 0,-1-1 0 0 0,1 1 0 0 0,0-1 0 0 0,-1 0 0 0 0,1 1 0 0 0,-1-1 0 0 0,1 0 0 0 0,-1 0 0 0 0,1 0 0 0 0,-1 0 0 0 0,1 0 0 0 0,-1-1 0 0 0,1 1 0 0 0,0 0 0 0 0,-1-1 0 0 0,1 1 0 0 0,-1-1 0 0 0,1 1 0 0 0,0-1 0 0 0,-1 1 0 0 0,1-1 0 0 0,0 0 0 0 0,0 0 0 0 0,0 0 0 0 0,-1 0 0 0 0,1 0 0 0 0,0 0 0 0 0,0 0 0 0 0,1 0 0 0 0,-1 0 0 0 0,0 0 0 0 0,0-1 0 0 0,0 1 0 0 0,1 0 0 0 0,-1-1 0 0 0,0-2 0 0 0,-2-2-40 0 0,1 0 1 0 0,0 0 0 0 0,1 0 0 0 0,-1 0 0 0 0,1-1-1 0 0,0 1 1 0 0,1 0 0 0 0,0-9 0 0 0,4-19-21 0 0,1-1 0 0 0,1 1 0 0 0,3 0 0 0 0,0 1 0 0 0,3 0 0 0 0,20-45 0 0 0,111-180 816 0 0,-86 172-303 0 0,-33 53 2 0 0,-2-2 0 0 0,33-68 0 0 0,-54 102-428 0 0,0-1 1 0 0,0 1-1 0 0,0-1 1 0 0,-1 0-1 0 0,1 1 1 0 0,-1-1 0 0 0,1 1-1 0 0,-1-1 1 0 0,0 0-1 0 0,0 1 1 0 0,1-1-1 0 0,-1 0 1 0 0,0 0-1 0 0,-1 1 1 0 0,1-1-1 0 0,0 0 1 0 0,0 1-1 0 0,-1-1 1 0 0,1 0-1 0 0,-1 1 1 0 0,1-1-1 0 0,-1 1 1 0 0,0-1-1 0 0,0-1 1 0 0,-1 2-4 0 0,1 0 1 0 0,-1 1-1 0 0,0-1 1 0 0,1 0-1 0 0,-1 1 0 0 0,0-1 1 0 0,1 1-1 0 0,-1 0 1 0 0,0-1-1 0 0,1 1 1 0 0,-1 0-1 0 0,0 0 0 0 0,0 0 1 0 0,1 0-1 0 0,-1 0 1 0 0,0 1-1 0 0,1-1 1 0 0,-1 0-1 0 0,0 1 0 0 0,1-1 1 0 0,-1 1-1 0 0,0 0 1 0 0,1 0-1 0 0,-3 1 1 0 0,-12 6-7 0 0,-1 0 1 0 0,1 2 0 0 0,0 0 0 0 0,1 1-1 0 0,0 0 1 0 0,1 1 0 0 0,-25 27 0 0 0,30-29-4 0 0,1-1 0 0 0,0 2 0 0 0,1-1 0 0 0,0 1 0 0 0,0 0 0 0 0,1 0 1 0 0,1 1-1 0 0,0 0 0 0 0,1 0 0 0 0,0 0 0 0 0,0 1 0 0 0,-2 17 1 0 0,6-24 13 0 0,0-1 1 0 0,0 1 0 0 0,0-1-1 0 0,1 0 1 0 0,0 1 0 0 0,0-1-1 0 0,0 0 1 0 0,0 0 0 0 0,1 0-1 0 0,0 1 1 0 0,0-2 0 0 0,0 1-1 0 0,1 0 1 0 0,-1 0 0 0 0,6 6 0 0 0,-2-5 5 0 0,0 0 1 0 0,0 0 0 0 0,0 0 0 0 0,1-1 0 0 0,0 0-1 0 0,0 0 1 0 0,0 0 0 0 0,1-1 0 0 0,7 3 0 0 0,4 1 15 0 0,0-2 1 0 0,0 0 0 0 0,1-1-1 0 0,0-1 1 0 0,0-1 0 0 0,0-1 0 0 0,32 0-1 0 0,-17-4 34 0 0,0 0 0 0 0,0-3 0 0 0,60-14 0 0 0,-82 15-55 0 0,-1 0 0 0 0,1 0 1 0 0,-1-1-1 0 0,0 0 0 0 0,0-1 0 0 0,0-1 0 0 0,-1 0 0 0 0,0-1 0 0 0,-1 1 0 0 0,1-2 0 0 0,-2 0 0 0 0,1 0 0 0 0,9-13 1 0 0,-16 18-56 0 0,0-1 0 0 0,0 1 0 0 0,0-1 1 0 0,-1 0-1 0 0,0 0 0 0 0,0 0 0 0 0,0 0 1 0 0,-1 0-1 0 0,1 0 0 0 0,-1-1 0 0 0,-1 1 1 0 0,1 0-1 0 0,-1-1 0 0 0,1 1 0 0 0,-2-1 1 0 0,0-6-1 0 0,0 4-4 0 0,-1 1-1 0 0,-1-1 1 0 0,1 1-1 0 0,-1 0 1 0 0,-1-1 0 0 0,1 1-1 0 0,-1 1 1 0 0,0-1 0 0 0,-1 0-1 0 0,-6-6 1 0 0,-2-2-13 0 0,-1 1 1 0 0,-1 1-1 0 0,0 0 1 0 0,-1 1-1 0 0,-1 0 1 0 0,0 2 0 0 0,-36-18-1 0 0,3 9-18 0 0,-79-19 1 0 0,46 15 195 0 0,82 23-107 0 0,0 0 1 0 0,0 0-1 0 0,1 0 1 0 0,-1 0-1 0 0,0 0 0 0 0,0-1 1 0 0,1 1-1 0 0,-1 0 0 0 0,0 0 1 0 0,0-1-1 0 0,1 1 1 0 0,-1 0-1 0 0,0-1 0 0 0,1 1 1 0 0,-1-1-1 0 0,1 1 1 0 0,-1-1-1 0 0,0 1 0 0 0,1-1 1 0 0,-1 1-1 0 0,1-1 0 0 0,0 0 1 0 0,-1 1-1 0 0,1-1 1 0 0,-1 0-1 0 0,1 1 0 0 0,0-1 1 0 0,-1 0-1 0 0,1 0 0 0 0,0 1 1 0 0,0-1-1 0 0,0 0 1 0 0,0 0-1 0 0,0 1 0 0 0,-1-1 1 0 0,1 0-1 0 0,1 0 1 0 0,-1 0-1 0 0,0 1 0 0 0,0-1 1 0 0,0 0-1 0 0,0 0 0 0 0,0 1 1 0 0,1-1-1 0 0,-1 0 1 0 0,0 0-1 0 0,1 1 0 0 0,-1-1 1 0 0,0 0-1 0 0,1 1 0 0 0,-1-1 1 0 0,1 1-1 0 0,-1-1 1 0 0,1 0-1 0 0,0 1 0 0 0,-1-1 1 0 0,1 1-1 0 0,-1-1 0 0 0,1 1 1 0 0,1-1-1 0 0,5-5 0 0 0,1 0-1 0 0,0 0 0 0 0,12-7 0 0 0,-18 12 7 0 0,34-20-1 0 0,31-18 124 0 0,95-73-1 0 0,-145 98-100 0 0,0-1 1 0 0,-1 0-1 0 0,0-1 1 0 0,-2-1-1 0 0,0 0 1 0 0,-1-1-1 0 0,0 0 1 0 0,-2-1-1 0 0,0-1 1 0 0,9-23-1 0 0,-17 35-33 0 0,0 0 0 0 0,-1 1-1 0 0,-1-1 1 0 0,1 0 0 0 0,-1 0 0 0 0,-1 0-1 0 0,1 0 1 0 0,-2-11 0 0 0,1 16-3 0 0,0 1 1 0 0,-1 0 0 0 0,1-1 0 0 0,-1 1 0 0 0,1 0 0 0 0,-1-1 0 0 0,0 1 0 0 0,0 0 0 0 0,0 0 0 0 0,0-1 0 0 0,-1 1 0 0 0,1 0 0 0 0,0 0 0 0 0,-1 1 0 0 0,0-1 0 0 0,1 0 0 0 0,-1 0 0 0 0,0 1 0 0 0,0-1 0 0 0,0 1-1 0 0,0-1 1 0 0,0 1 0 0 0,0 0 0 0 0,0 0 0 0 0,-1 0 0 0 0,1 0 0 0 0,0 0 0 0 0,0 1 0 0 0,-1-1 0 0 0,1 1 0 0 0,-1-1 0 0 0,1 1 0 0 0,0 0 0 0 0,-4 0 0 0 0,-8 0-17 0 0,1 1-1 0 0,-1 1 1 0 0,1 0 0 0 0,-1 0-1 0 0,1 2 1 0 0,-23 8 0 0 0,27-9-27 0 0,0 1 0 0 0,0 0 0 0 0,1 0 0 0 0,0 1 0 0 0,0 0 0 0 0,0 1 0 0 0,1 0 0 0 0,-1 0 1 0 0,1 0-1 0 0,-12 15 0 0 0,17-16 11 0 0,-3 20 22 0 0,7-19 17 0 0,0-3-2 0 0,-2-1 1 0 0,1 1-1 0 0,1-1 1 0 0,-1 0 0 0 0,0 1 0 0 0,0-1 0 0 0,1 0 0 0 0,-1 0 0 0 0,1 0-1 0 0,0 0 1 0 0,0 0 0 0 0,0 0 0 0 0,0-1 0 0 0,0 1 0 0 0,0-1 0 0 0,2 2-1 0 0,35 18 22 0 0,-36-20-17 0 0,38 16-6 0 0,71 18-1 0 0,-84-29-30 0 0,-1 2 0 0 0,1 1 1 0 0,-1 1-1 0 0,-1 2 0 0 0,0 0 0 0 0,33 22 1 0 0,-53-29 30 0 0,0-1 1 0 0,0 2-1 0 0,-1-1 0 0 0,1 0 1 0 0,-1 1-1 0 0,0 0 1 0 0,-1 0-1 0 0,0 1 1 0 0,0-1-1 0 0,0 1 0 0 0,-1 0 1 0 0,0 0-1 0 0,0 0 1 0 0,0 0-1 0 0,2 13 1 0 0,-3 1 21 0 0,0 0 0 0 0,-1 0-1 0 0,-1 0 1 0 0,-3 24 0 0 0,1-27 4 0 0,0 0 0 0 0,2 0 0 0 0,0 0 0 0 0,1 0 0 0 0,1-1 0 0 0,0 1 0 0 0,7 20 0 0 0,-7-32 14 0 0,1-1 1 0 0,0 1 0 0 0,0-1 0 0 0,1 1-1 0 0,0-1 1 0 0,0 0 0 0 0,0 0-1 0 0,0-1 1 0 0,1 1 0 0 0,0-1-1 0 0,0 0 1 0 0,0 0 0 0 0,0 0 0 0 0,1-1-1 0 0,-1 0 1 0 0,1 0 0 0 0,0-1-1 0 0,0 1 1 0 0,0-1 0 0 0,0 0 0 0 0,11 1-1 0 0,13 2 78 0 0,-1-1-1 0 0,0-1 0 0 0,40-2 1 0 0,-62-1-82 0 0,237-18 844 0 0,-122 6-2018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0:28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92 0 0,'0'0'-32'0'0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6:10.6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68 372 0 0,'-1'1'116'0'0,"1"-1"0"0"0,-1 1 1 0 0,0-1-1 0 0,1 1 0 0 0,-1 0 0 0 0,1-1 1 0 0,-1 1-1 0 0,1 0 0 0 0,-1-1 0 0 0,1 1 0 0 0,0 0 1 0 0,-1-1-1 0 0,1 1 0 0 0,0 0 0 0 0,-1 0 1 0 0,1 0-1 0 0,0-1 0 0 0,0 1 0 0 0,0 0 1 0 0,0 0-1 0 0,0 0 0 0 0,0 1 0 0 0,0-2-60 0 0,0 1-1 0 0,1-1 1 0 0,-1 1 0 0 0,1-1-1 0 0,-1 1 1 0 0,1-1-1 0 0,-1 1 1 0 0,1-1 0 0 0,-1 0-1 0 0,1 1 1 0 0,-1-1 0 0 0,1 0-1 0 0,0 1 1 0 0,-1-1-1 0 0,1 0 1 0 0,0 0 0 0 0,-1 1-1 0 0,1-1 1 0 0,0 0-1 0 0,0 0 1 0 0,39 0 610 0 0,-39 0-608 0 0,291-44 2444 0 0,-173 23-2169 0 0,146-6 0 0 0,-129 28-1232 0 0,-33 2-3455 0 0,-82-3 3906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0.2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691 209 328 0 0,'0'0'3406'0'0,"-5"-18"-3393"0"0,-22-12 91 0 0,25 27-57 0 0,1 1-3 0 0,-26-57 336 0 0,26 57-358 0 0,0-1-8 0 0,-16-28 8 0 0,1 9-18 0 0,14 20 17 0 0,-11-9-62 0 0,7 6 28 0 0,-32-10-62 0 0,28 13 58 0 0,-1 1-1 0 0,1 0 0 0 0,-17 0 0 0 0,20 1 21 0 0,3-1-18 0 0,0 2 3 0 0,-38 4-52 0 0,-60 16 0 0 0,88-18 45 0 0,0 2 0 0 0,-1 0 0 0 0,2 0-1 0 0,-1 1 1 0 0,1 1 0 0 0,0 0-1 0 0,-22 17 1 0 0,-21 20-54 0 0,41-32 51 0 0,0 0 0 0 0,0 0-1 0 0,1 1 1 0 0,1 1 0 0 0,-21 28-1 0 0,32-39 16 0 0,-1 1 1 0 0,1-1-1 0 0,0 1 0 0 0,0 0 0 0 0,0 0 0 0 0,0 0 0 0 0,1 0 0 0 0,-1 0 0 0 0,1 0 0 0 0,-1 4 1 0 0,2-4 7 0 0,-1-1-7 0 0,-2 20 14 0 0,3-19-15 0 0,1 4 18 0 0,0-1-1 0 0,0 1 1 0 0,1 0-1 0 0,0-1 1 0 0,0 1-1 0 0,1-1 1 0 0,0 0-1 0 0,0 0 1 0 0,0 0-1 0 0,1 0 1 0 0,0 0-1 0 0,1-1 1 0 0,-1 0-1 0 0,1 0 1 0 0,1 0-1 0 0,10 9 1 0 0,21 12 13 0 0,-18-15-11 0 0,0 0 1 0 0,0-2-1 0 0,1 0 0 0 0,0-2 0 0 0,26 8 0 0 0,-13-5-9 0 0,43 20-8 0 0,-1 2 0 0 0,-2 4 0 0 0,72 48 0 0 0,-133-77-2 0 0,1 1 1 0 0,-1 0-1 0 0,-1 1 0 0 0,1 0 1 0 0,-2 0-1 0 0,1 1 0 0 0,11 17 1 0 0,-20-26-9 0 0,1 10-31 0 0,-2-11 48 0 0,0 0 0 0 0,0 1 1 0 0,-1-1-1 0 0,1 0 0 0 0,-1 1 0 0 0,1-1 0 0 0,-1 1 0 0 0,0-1 1 0 0,1 1-1 0 0,-1-1 0 0 0,0 1 0 0 0,0-1 0 0 0,0 1 1 0 0,0 0-1 0 0,0-1 0 0 0,-1 2 0 0 0,0 2 6 0 0,-1 0-1 0 0,1 0 1 0 0,-1 0 0 0 0,0-1-1 0 0,-1 1 1 0 0,1-1-1 0 0,-1 1 1 0 0,0-1 0 0 0,0 0-1 0 0,0 0 1 0 0,0 0 0 0 0,-1-1-1 0 0,-5 6 1 0 0,1-3 14 0 0,-1 0 1 0 0,0 0-1 0 0,0-1 1 0 0,0-1 0 0 0,-1 1-1 0 0,-11 3 1 0 0,-2-1 14 0 0,-1-1 0 0 0,0-1 0 0 0,0-1 0 0 0,-43 1 0 0 0,48-6-1 0 0,0 0 0 0 0,0-1-1 0 0,0-1 1 0 0,1-1 0 0 0,0-1 0 0 0,-31-11-1 0 0,43 14-8 0 0,0-1-1 0 0,0 0 0 0 0,0 0 1 0 0,1 0-1 0 0,-1 0 0 0 0,1-1 1 0 0,0 0-1 0 0,0 0 0 0 0,0-1 1 0 0,1 1-1 0 0,-1-1 0 0 0,1 0 1 0 0,-6-10-1 0 0,9 13 18 0 0,0-1-27 0 0,0-2-12 0 0,1-17-6 0 0,2 15 1 0 0,1 0 0 0 0,0 0 0 0 0,1 0 0 0 0,6-9-1 0 0,144-212 100 0 0,-127 188-4 0 0,78-110-16 0 0,-87 127-63 0 0,2 2 0 0 0,0 0 0 0 0,1 1 0 0 0,33-23-1 0 0,25-10 67 0 0,-34 23 665 0 0,49-41 0 0 0,-92 69-752 0 0,1 0 0 0 0,-1-1 0 0 0,0 0 0 0 0,0 1 0 0 0,0-1 0 0 0,0 0 0 0 0,-1 0 0 0 0,1 0 0 0 0,-1 0 0 0 0,1 0 0 0 0,-1 0 0 0 0,1-5 0 0 0,-2 5-158 0 0,-2 1-22 0 0,-3 0-117 0 0,1 0 1 0 0,-1 0-1 0 0,1 0 1 0 0,-1 1-1 0 0,0 0 1 0 0,0 0 0 0 0,0 0-1 0 0,0 0 1 0 0,0 1-1 0 0,0-1 1 0 0,-7 2 0 0 0,12-1 238 0 0,-4 0-430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3.2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551 151 296 0 0,'-1'-3'589'0'0,"0"-7"-100"0"0,-16-77 1941 0 0,16 84-2269 0 0,0 0-11 0 0,-8-23 246 0 0,8 24-335 0 0,-14-11-73 0 0,10 12 3 0 0,0 0 1 0 0,0 0-1 0 0,-1 1 1 0 0,1-1 0 0 0,-1 1-1 0 0,1 1 1 0 0,0-1-1 0 0,-1 1 1 0 0,1 0-1 0 0,0 0 1 0 0,-9 3-1 0 0,-60 24-61 0 0,52-17 65 0 0,1 1 0 0 0,0 1-1 0 0,0 0 1 0 0,2 2 0 0 0,0 0 0 0 0,0 1 0 0 0,1 1 0 0 0,1 1 0 0 0,-28 37 0 0 0,28-29 0 0 0,1 0-1 0 0,2 1 1 0 0,0 1 0 0 0,2 0-1 0 0,0 1 1 0 0,3 0 0 0 0,-11 47-1 0 0,12-30 0 0 0,1 1-1 0 0,2 0 1 0 0,3 0-1 0 0,1 0 1 0 0,8 60-1 0 0,-4-77 20 0 0,2 1 0 0 0,2-1 0 0 0,0 0-1 0 0,2-1 1 0 0,1 1 0 0 0,2-2 0 0 0,0 0 0 0 0,2 0-1 0 0,19 27 1 0 0,-27-46 16 0 0,1 1-1 0 0,1-1 1 0 0,-1-1 0 0 0,1 0 0 0 0,0 0-1 0 0,1 0 1 0 0,0-1 0 0 0,0-1-1 0 0,1 1 1 0 0,0-1 0 0 0,0-1 0 0 0,0 0-1 0 0,1 0 1 0 0,0-1 0 0 0,-1-1-1 0 0,1 0 1 0 0,1 0 0 0 0,-1-1 0 0 0,0 0-1 0 0,1-1 1 0 0,-1 0 0 0 0,0-1-1 0 0,1-1 1 0 0,-1 1 0 0 0,1-2-1 0 0,-1 0 1 0 0,0 0 0 0 0,0-1 0 0 0,0 0-1 0 0,0-1 1 0 0,0 0 0 0 0,-1-1-1 0 0,0 0 1 0 0,13-8 0 0 0,-11 5 22 0 0,-1 0 0 0 0,1 0 0 0 0,-2-1 1 0 0,1 0-1 0 0,-1-1 0 0 0,0-1 0 0 0,-1 1 1 0 0,0-1-1 0 0,-1-1 0 0 0,-1 0 0 0 0,13-25 0 0 0,-13 20-7 0 0,-1 0 0 0 0,-1 0-1 0 0,0 0 1 0 0,-1-1 0 0 0,-1 0-1 0 0,-1 0 1 0 0,-1 0 0 0 0,-1-28-1 0 0,-2 15-32 0 0,-2 1 0 0 0,-1 0 0 0 0,-1 1-1 0 0,-2-1 1 0 0,-1 1 0 0 0,-1 1 0 0 0,-2 0 0 0 0,0 0-1 0 0,-2 1 1 0 0,-32-48 0 0 0,30 55-44 0 0,0-1-1 0 0,-1 2 1 0 0,-1 0-1 0 0,-21-17 1 0 0,29 28-232 0 0,-1 1 0 0 0,0-1 1 0 0,0 2-1 0 0,0-1 0 0 0,-1 1 1 0 0,1 1-1 0 0,-1 0 0 0 0,-1 1 0 0 0,-19-4 1 0 0,2 7-1207 0 0,25 1 734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3.6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4 0 0,'12'12'228'0'0,"-1"1"0"0"0,-1 0 0 0 0,0 1 0 0 0,0 0 0 0 0,-2 1 0 0 0,0 0 0 0 0,-1 0 0 0 0,9 26 0 0 0,1 15-216 0 0,12 67 0 0 0,-15-54 100 0 0,107 429 127 0 0,-107-444 202 0 0,-14-51-447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4.0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0 210 404 0 0,'1'-11'186'0'0,"0"0"1"0"0,1 0-1 0 0,0 0 0 0 0,1 1 1 0 0,0-1-1 0 0,1 0 0 0 0,0 1 1 0 0,0 0-1 0 0,1 0 0 0 0,1 0 1 0 0,0 1-1 0 0,0 0 0 0 0,9-11 1 0 0,-9 15-184 0 0,-1 0 0 0 0,1 0 1 0 0,0 0-1 0 0,0 1 0 0 0,0-1 1 0 0,0 2-1 0 0,1-1 0 0 0,0 1 1 0 0,0 0-1 0 0,0 0 0 0 0,0 1 1 0 0,0 0-1 0 0,0 0 0 0 0,1 0 1 0 0,-1 1-1 0 0,0 1 1 0 0,1-1-1 0 0,-1 1 0 0 0,1 0 1 0 0,11 2-1 0 0,-4 0 4 0 0,1 1-1 0 0,-1 1 1 0 0,-1 0-1 0 0,1 1 1 0 0,0 1 0 0 0,-1 0-1 0 0,0 1 1 0 0,-1 0 0 0 0,1 1-1 0 0,-1 1 1 0 0,-1 0 0 0 0,0 1-1 0 0,0 0 1 0 0,-1 1-1 0 0,0 0 1 0 0,-1 0 0 0 0,0 2-1 0 0,-1-1 1 0 0,14 26 0 0 0,-14-21-2 0 0,-1 0 1 0 0,-1 0 0 0 0,-1 1 0 0 0,0 0 0 0 0,-1 0-1 0 0,-1 0 1 0 0,-1 1 0 0 0,0-1 0 0 0,-2 1 0 0 0,0 0-1 0 0,-1 0 1 0 0,-1-1 0 0 0,0 1 0 0 0,-2 0 0 0 0,0-1-1 0 0,-7 20 1 0 0,4-20 32 0 0,0 0-1 0 0,-2-1 0 0 0,0 0 1 0 0,-1 0-1 0 0,-1-1 0 0 0,0-1 1 0 0,-1 1-1 0 0,-27 26 0 0 0,32-35-124 0 0,-1 0 0 0 0,0-1 0 0 0,0 0 0 0 0,-1 0 0 0 0,1-1 0 0 0,-1 0 0 0 0,-1 0 0 0 0,1-1 0 0 0,-1 0 0 0 0,1-1 0 0 0,-1 1 0 0 0,0-2 0 0 0,0 1 0 0 0,-1-1 0 0 0,1-1 0 0 0,0 0 0 0 0,-1 0 0 0 0,1-1 0 0 0,-18-1 0 0 0,9-3-551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4.8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34 863 668 0 0,'0'0'622'0'0,"3"0"-148"0"0,0 0-404 0 0,0-1 0 0 0,-1 1 0 0 0,1-1-1 0 0,0 0 1 0 0,-1 0 0 0 0,1 1 0 0 0,-1-2 0 0 0,1 1-1 0 0,-1 0 1 0 0,0 0 0 0 0,1-1 0 0 0,-1 1 0 0 0,0-1-1 0 0,0 0 1 0 0,0 0 0 0 0,0 0 0 0 0,0 0 0 0 0,-1 0-1 0 0,3-3 1 0 0,6-15-2 0 0,0-1 0 0 0,-2 0 0 0 0,0-1-1 0 0,-1 1 1 0 0,-2-1 0 0 0,5-30 0 0 0,9-143 491 0 0,-17 165-615 0 0,0-1 0 0 0,-2-1-1 0 0,-2 1 1 0 0,-9-54-1 0 0,11 83 44 0 0,0 1 0 0 0,-1 0 0 0 0,1 0-1 0 0,0 0 1 0 0,-1 0 0 0 0,1 0-1 0 0,-1 0 1 0 0,1 0 0 0 0,-1 0 0 0 0,0 0-1 0 0,1 0 1 0 0,-1 0 0 0 0,0 0 0 0 0,1 1-1 0 0,-1-1 1 0 0,0 0 0 0 0,0 0-1 0 0,0 1 1 0 0,0-1 0 0 0,0 0 0 0 0,0 1-1 0 0,0-1 1 0 0,0 1 0 0 0,0 0 0 0 0,0-1-1 0 0,0 1 1 0 0,0 0 0 0 0,0-1-1 0 0,0 1 1 0 0,-1 0 0 0 0,1 0 0 0 0,0 0-1 0 0,0 0 1 0 0,0 0 0 0 0,0 0-1 0 0,0 1 1 0 0,0-1 0 0 0,-1 0 0 0 0,1 0-1 0 0,-1 1 1 0 0,-2 1-6 0 0,0-1 0 0 0,0 1 0 0 0,-1 0 0 0 0,2 0 0 0 0,-1 0 0 0 0,0 1 0 0 0,0 0 0 0 0,-4 4 0 0 0,0 2-5 0 0,0 1 0 0 0,1-1 0 0 0,0 1 0 0 0,0 1 0 0 0,1-1 0 0 0,1 1 0 0 0,0 0 0 0 0,1 1 0 0 0,0-1 0 0 0,0 1 0 0 0,1 0 0 0 0,1 0 1 0 0,0 0-1 0 0,-1 12 0 0 0,2-10 27 0 0,1-1 0 0 0,0 1 0 0 0,1 0 0 0 0,0-1 0 0 0,1 1 0 0 0,0-1 0 0 0,1 0 0 0 0,1 1 0 0 0,0-1 0 0 0,1-1 0 0 0,0 1 0 0 0,9 15 0 0 0,-6-16 27 0 0,1-1 0 0 0,1 0-1 0 0,-1-1 1 0 0,2 0 0 0 0,-1 0 0 0 0,1-1 0 0 0,1-1 0 0 0,-1 0-1 0 0,2 0 1 0 0,-1-1 0 0 0,1-1 0 0 0,0 0 0 0 0,0 0 0 0 0,15 3 0 0 0,-8-3 61 0 0,1-1 0 0 0,0-1 0 0 0,0-1 0 0 0,1-1 0 0 0,-1 0 0 0 0,1-2 0 0 0,-1 0 0 0 0,38-6 0 0 0,-49 4-54 0 0,0 0-1 0 0,0-1 0 0 0,0 0 1 0 0,0 0-1 0 0,-1-1 1 0 0,0-1-1 0 0,0 1 0 0 0,0-1 1 0 0,0-1-1 0 0,-1 0 0 0 0,0 0 1 0 0,0 0-1 0 0,0-1 1 0 0,-1 0-1 0 0,0-1 0 0 0,7-10 1 0 0,-7 7-14 0 0,0 0 0 0 0,-1-1 0 0 0,0 0 0 0 0,-1 0 0 0 0,-1 0 0 0 0,0-1 0 0 0,0 1 0 0 0,-2-1 0 0 0,1 0 0 0 0,-1 0 0 0 0,-1 0 0 0 0,-1-16 0 0 0,-3-29-63 0 0,-3 0 0 0 0,-3 1-1 0 0,-2 0 1 0 0,-2 1-1 0 0,-3 0 1 0 0,-35-81-1 0 0,43 122-328 0 0,3 22-74 0 0,4-6 439 0 0,2 0-10 0 0,-1 1 1 0 0,0 0-1 0 0,0 0 1 0 0,1-1-1 0 0,-1 1 0 0 0,1 0 1 0 0,-1-1-1 0 0,1 1 1 0 0,0 0-1 0 0,0-1 1 0 0,0 1-1 0 0,0-1 0 0 0,0 1 1 0 0,0-1-1 0 0,0 0 1 0 0,0 1-1 0 0,2 0 0 0 0,25 28-101 0 0,-24-26 96 0 0,20 17-10 0 0,2 0 1 0 0,1-2 0 0 0,47 27 0 0 0,-44-28-13 0 0,-1 0 1 0 0,0 2 0 0 0,29 27 0 0 0,-52-41 26 0 0,-1 0 1 0 0,0 0 0 0 0,0 1-1 0 0,-1-1 1 0 0,0 1 0 0 0,0 0 0 0 0,-1 0-1 0 0,1 0 1 0 0,-2 1 0 0 0,1-1-1 0 0,-1 1 1 0 0,0 0 0 0 0,0 0 0 0 0,-1 0-1 0 0,0 10 1 0 0,0 14 17 0 0,-2-1-1 0 0,-9 53 1 0 0,0 21 33 0 0,10-94-4 0 0,1 1-1 0 0,0-1 1 0 0,0 1 0 0 0,1-1 0 0 0,1 1 0 0 0,0-1-1 0 0,0 0 1 0 0,6 11 0 0 0,-7-17-112 0 0,1 0-1 0 0,0 0 1 0 0,0 0 0 0 0,0-1 0 0 0,0 1-1 0 0,1-1 1 0 0,0 0 0 0 0,0 0 0 0 0,0 0-1 0 0,0-1 1 0 0,1 1 0 0 0,-1-1 0 0 0,1 0-1 0 0,0 0 1 0 0,0-1 0 0 0,0 1 0 0 0,0-1-1 0 0,9 2 1 0 0,3 0-567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5.4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463 79 1028 0 0,'17'-53'3842'0'0,"-16"50"-3380"0"0,-2-3-314 0 0,1 6-140 0 0,0-1 0 0 0,1 1 0 0 0,-1-1 0 0 0,0 0-1 0 0,0 1 1 0 0,0-1 0 0 0,0 1 0 0 0,0-1 0 0 0,0 1 0 0 0,0-1 0 0 0,0 0 0 0 0,-1 1-1 0 0,1-1 1 0 0,0 1 0 0 0,0-1 0 0 0,0 1 0 0 0,-1-1 0 0 0,1 1 0 0 0,0-1 0 0 0,0 1-1 0 0,-1-1 1 0 0,0 0 0 0 0,-4 0 1 0 0,0 0 0 0 0,0 0 0 0 0,0 1 1 0 0,0-1-1 0 0,0 1 0 0 0,0 0 0 0 0,-1 1 0 0 0,1-1 0 0 0,0 1 0 0 0,0 0 0 0 0,0 1 0 0 0,0-1 0 0 0,-6 3 1 0 0,-68 30-6 0 0,76-32-2 0 0,-22 10-21 0 0,1 2 0 0 0,1 1 0 0 0,0 1 1 0 0,1 0-1 0 0,1 2 0 0 0,1 1 0 0 0,-31 35 1 0 0,38-39 4 0 0,1 1 1 0 0,1 1 0 0 0,0 0 0 0 0,1 0 0 0 0,1 1 0 0 0,1 0 0 0 0,0 1 0 0 0,2-1 0 0 0,0 2-1 0 0,1-1 1 0 0,-4 26 0 0 0,9-35 12 0 0,0-1 1 0 0,0 1-1 0 0,1-1 0 0 0,1 1 0 0 0,-1-1 1 0 0,1 0-1 0 0,1 0 0 0 0,0 0 0 0 0,0 0 1 0 0,1 0-1 0 0,0 0 0 0 0,0-1 1 0 0,1 0-1 0 0,0 0 0 0 0,1 0 0 0 0,-1-1 1 0 0,2 1-1 0 0,-1-1 0 0 0,1-1 0 0 0,11 10 1 0 0,-4-5 23 0 0,0 0 1 0 0,2-1 0 0 0,-1 0-1 0 0,1-1 1 0 0,1-1 0 0 0,-1 0-1 0 0,1-1 1 0 0,1-1 0 0 0,28 6 0 0 0,-42-11-13 0 0,1-1 0 0 0,0 1 0 0 0,0-1 0 0 0,0 0 0 0 0,0 0 0 0 0,0 0 0 0 0,0-1 0 0 0,0 1 0 0 0,-1-1 0 0 0,1 0 0 0 0,0-1 0 0 0,0 1 0 0 0,-1-1 0 0 0,1 0 0 0 0,5-4 0 0 0,-4 2-3 0 0,0 0 0 0 0,-1-1 0 0 0,0 1 0 0 0,0-1 0 0 0,0-1 0 0 0,0 1 0 0 0,-1-1 0 0 0,0 1 0 0 0,6-12 0 0 0,-1-3-8 0 0,0-2 1 0 0,-1 1-1 0 0,-1-1 1 0 0,-1-1-1 0 0,5-31 1 0 0,35-371 197 0 0,-46 422-276 0 0,2 5-163 0 0,2 8 229 0 0,-1-1 0 0 0,0 1 1 0 0,0 0-1 0 0,-1 0 0 0 0,1 14 0 0 0,5 18-11 0 0,4 3 23 0 0,1-1-1 0 0,2-1 0 0 0,27 51 1 0 0,-32-73-41 0 0,2-1 0 0 0,0 0 0 0 0,2-1 0 0 0,0 0-1 0 0,1-1 1 0 0,0-1 0 0 0,2 0 0 0 0,23 18 0 0 0,-35-31-104 0 0,-1 0-49 0 0,0-1 0 0 0,0 0 0 0 0,0 0 0 0 0,1-1 0 0 0,-1 1-1 0 0,1-1 1 0 0,-1 0 0 0 0,1 0 0 0 0,0 0 0 0 0,0-1 0 0 0,0 1 0 0 0,8 0 0 0 0,12-2-115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5.8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0 256 0 0,'0'0'1781'0'0,"1"1"-1750"0"0,0-1 0 0 0,0 0-1 0 0,0 0 1 0 0,0 1 0 0 0,-1-1 0 0 0,1 0 0 0 0,0 1 0 0 0,0-1-1 0 0,0 1 1 0 0,0-1 0 0 0,-1 1 0 0 0,1-1 0 0 0,0 1 0 0 0,-1 0 0 0 0,1-1-1 0 0,0 1 1 0 0,-1 0 0 0 0,1 1 0 0 0,84 302 763 0 0,-31-92-685 0 0,59 114-103 0 0,-76-226-968 0 0,-35-97 237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6.1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92 776 0 0,'-3'-2'604'0'0,"2"1"-403"0"0,0 0 0 0 0,1 0 0 0 0,-1 0 0 0 0,0 0 0 0 0,1 0 1 0 0,-1 0-1 0 0,1-1 0 0 0,-1 1 0 0 0,1 0 0 0 0,-1-2 0 0 0,2 1-152 0 0,-1 0-1 0 0,1 1 0 0 0,0-1 1 0 0,0 0-1 0 0,0 1 0 0 0,0-1 1 0 0,0 1-1 0 0,0-1 0 0 0,0 1 1 0 0,0 0-1 0 0,0-1 0 0 0,1 1 0 0 0,-1 0 1 0 0,1 0-1 0 0,-1 0 0 0 0,3-2 1 0 0,2 0 32 0 0,-1 1 1 0 0,1-1-1 0 0,0 1 1 0 0,11-3-1 0 0,8 0 40 0 0,42-2 0 0 0,-51 6-66 0 0,608-21 794 0 0,-620 22-886 0 0,-1 1 8 0 0,9 0-5 0 0,-10 0 32 0 0,0 0-1 0 0,-1-1 1 0 0,1 1-1 0 0,0 0 1 0 0,-1 0-1 0 0,1 0 1 0 0,0 0 0 0 0,-1 0-1 0 0,1 0 1 0 0,-1 1-1 0 0,0-1 1 0 0,1 0-1 0 0,-1 1 1 0 0,0-1-1 0 0,0 1 1 0 0,0 0-1 0 0,0-1 1 0 0,0 1-1 0 0,0 0 1 0 0,0-1 0 0 0,-1 1-1 0 0,1 0 1 0 0,0 2-1 0 0,9 49-25 0 0,-8-41 4 0 0,25 236 74 0 0,-5-28-289 0 0,-14-166-2498 0 0,-5-38 2311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6.5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9 192 332 0 0,'-6'-173'6753'0'0,"6"170"-7052"0"0,-2-12-170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6.9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352 12 652 0 0,'0'0'2097'0'0,"-3"0"-1410"0"0,-10-2 98 0 0,12 2-740 0 0,0 0 0 0 0,1 0 0 0 0,-1 0-1 0 0,0 0 1 0 0,1-1 0 0 0,-1 1 0 0 0,1 0-1 0 0,-1 0 1 0 0,0 0 0 0 0,1-1 0 0 0,-1 1 0 0 0,1 0-1 0 0,-1-1 1 0 0,0 1 0 0 0,1 0 0 0 0,-1-1-1 0 0,1 1 1 0 0,0-1 0 0 0,-1 1 0 0 0,1-1-1 0 0,-1 1 1 0 0,1-1 0 0 0,0 1 0 0 0,-1-1-1 0 0,1 0 1 0 0,-18 4-82 0 0,14-2 22 0 0,1 1 0 0 0,-1-1 0 0 0,1 1 0 0 0,-1 0 1 0 0,1-1-1 0 0,0 2 0 0 0,0-1 0 0 0,0 0 0 0 0,-4 5 0 0 0,-1-1 6 0 0,-16 15 0 0 0,0 2 0 0 0,1 0 0 0 0,1 1 0 0 0,1 1-1 0 0,2 2 1 0 0,0-1 0 0 0,2 2 0 0 0,1 1-1 0 0,1 0 1 0 0,1 1 0 0 0,2 0 0 0 0,1 1-1 0 0,-6 32 1 0 0,15-55 26 0 0,1-1-1 0 0,0 1 0 0 0,1-1 1 0 0,-1 1-1 0 0,2-1 1 0 0,-1 1-1 0 0,1 0 1 0 0,0-1-1 0 0,0 0 1 0 0,1 1-1 0 0,0-1 1 0 0,1 0-1 0 0,-1 0 0 0 0,2 0 1 0 0,-1 0-1 0 0,6 8 1 0 0,-4-8 16 0 0,0-1-1 0 0,1 1 1 0 0,0-1 0 0 0,0 0 0 0 0,0-1 0 0 0,1 1 0 0 0,0-1-1 0 0,0-1 1 0 0,1 1 0 0 0,-1-1 0 0 0,1-1 0 0 0,0 1 0 0 0,0-1-1 0 0,10 2 1 0 0,-5-1 95 0 0,0-1-1 0 0,0 0 1 0 0,0-1-1 0 0,1-1 1 0 0,-1 0-1 0 0,1-1 1 0 0,-1 0 0 0 0,0-1-1 0 0,14-3 1 0 0,-20 3-77 0 0,0-1-1 0 0,0 0 1 0 0,-1-1 0 0 0,1 0 0 0 0,-1 0 0 0 0,1 0 0 0 0,-1-1-1 0 0,0 1 1 0 0,0-2 0 0 0,-1 1 0 0 0,1-1 0 0 0,-1 1 0 0 0,0-2 0 0 0,0 1-1 0 0,-1 0 1 0 0,1-1 0 0 0,-1 0 0 0 0,5-10 0 0 0,-2 1-26 0 0,-1-1 0 0 0,-1 1 0 0 0,0-1 0 0 0,-1 0 0 0 0,0 0 0 0 0,-2 0 0 0 0,0 0 1 0 0,-1 0-1 0 0,0-1 0 0 0,-1 1 0 0 0,-1 0 0 0 0,-1-1 0 0 0,-6-27 0 0 0,4 27-162 0 0,0 0-1 0 0,-1 0 0 0 0,-1 1 1 0 0,-1-1-1 0 0,0 1 1 0 0,-1 1-1 0 0,-1-1 1 0 0,0 2-1 0 0,-1-1 1 0 0,-1 1-1 0 0,0 1 0 0 0,-22-21 1 0 0,26 29-391 0 0,1 1-1 0 0,-1 0 1 0 0,0 0 0 0 0,0 1 0 0 0,0 0 0 0 0,-16-5-1 0 0,19 7-7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9:03.8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237 159 168 0 0,'0'0'1040'0'0,"-2"2"-638"0"0,-1 0-1 0 0,1 1 1 0 0,0-1 0 0 0,0 0-1 0 0,-1 0 1 0 0,1 0 0 0 0,-1-1-1 0 0,-3 3 1 0 0,5-5-395 0 0,-1 1 0 0 0,1 0 0 0 0,0 0 0 0 0,0-1 0 0 0,0 1 0 0 0,-1-1 0 0 0,1 0 1 0 0,0 1-1 0 0,0-1 0 0 0,0 0 0 0 0,0 1 0 0 0,0-1 0 0 0,0 0 0 0 0,0 0 0 0 0,0 0 0 0 0,0 0 0 0 0,0 0 0 0 0,0-2 0 0 0,-1 1 62 0 0,-3-20 6 0 0,3 10-89 0 0,2 9 18 0 0,0-1 0 0 0,13-58-76 0 0,-13 59 54 0 0,13-29-342 0 0,-12 30 354 0 0,15-11-69 0 0,-11 11 68 0 0,0 0 0 0 0,0 1 0 0 0,0 0-1 0 0,-1 0 1 0 0,2 0 0 0 0,7 1 0 0 0,-10 0 7 0 0,36 1-184 0 0,-11 13 52 0 0,-19-9 120 0 0,-7-3-1 0 0,0-1-1 0 0,0 1 1 0 0,0 0-1 0 0,0 0 0 0 0,0 0 1 0 0,0 0-1 0 0,0 0 0 0 0,0 0 1 0 0,-1 0-1 0 0,1 0 1 0 0,-1 1-1 0 0,0-1 0 0 0,1 1 1 0 0,-1-1-1 0 0,0 1 0 0 0,-1-1 1 0 0,1 1-1 0 0,0 0 1 0 0,-1-1-1 0 0,1 6 0 0 0,-1 10 16 0 0,-5-1 7 0 0,3-10-10 0 0,0-1-1 0 0,-1 0 1 0 0,1 0-1 0 0,-1 0 0 0 0,-1-1 1 0 0,1 1-1 0 0,-1-1 1 0 0,0 0-1 0 0,-6 8 1 0 0,-17 19 5 0 0,-1 4 43 0 0,-2 0 0 0 0,-1-2 0 0 0,-2-2-1 0 0,-51 41 1 0 0,81-70 67 0 0,0 0 0 0 0,-1-1 0 0 0,1 1 0 0 0,0-1 0 0 0,-1 0 0 0 0,0 0 0 0 0,1 0 0 0 0,-1-1 0 0 0,0 1 0 0 0,0-1-1 0 0,0 0 1 0 0,0 0 0 0 0,-7 1 0 0 0,7-2-40 0 0,-21-20 130 0 0,11-17-177 0 0,14 34-50 0 0,1 1-7 0 0,4-6 7 0 0,-4 7 13 0 0,0 0 1 0 0,1-1-1 0 0,-1 1 1 0 0,0 0-1 0 0,0-1 1 0 0,1 1-1 0 0,-1 0 1 0 0,0 0-1 0 0,1 0 1 0 0,-1 0-1 0 0,4-1 1 0 0,35-7-64 0 0,6 8 49 0 0,-42 1 18 0 0,0 1-8 0 0,13 1-27 0 0,-4-2 24 0 0,23 6-15 0 0,-24-4 15 0 0,-9-1 0 0 0,0-1 11 0 0,1 0 6 0 0,25 10-80 0 0,7 5 86 0 0,-12-4-17 0 0,-3-1 12 0 0,1 2 0 0 0,28 20 0 0 0,-24-15 38 0 0,35 15 0 0 0,-59-31-22 0 0,9 4-26 0 0,-11-4 65 0 0,1-1 1 0 0,0 1 0 0 0,0 0-1 0 0,0-1 1 0 0,0 1 0 0 0,0-1 0 0 0,0 1-1 0 0,0-1 1 0 0,0 1 0 0 0,0-1-1 0 0,1 0 1 0 0,-1 1 0 0 0,0-1-1 0 0,0 0 1 0 0,0 0 0 0 0,0 0 0 0 0,0 0-1 0 0,2 0 1 0 0,1-1-27 0 0,0-1-1 0 0,0 1 1 0 0,0-1-1 0 0,0 0 1 0 0,-1 0 0 0 0,1 0-1 0 0,-1-1 1 0 0,0 1 0 0 0,1-1-1 0 0,-1 0 1 0 0,0 0-1 0 0,-1 0 1 0 0,1 0 0 0 0,0 0-1 0 0,3-7 1 0 0,7-12-67 0 0,17-34 0 0 0,-8 12-171 0 0,12-18-371 0 0,-18 31-2213 0 0,-10 17 1697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7.8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0 131 1012 0 0,'2'-2'1788'0'0,"-2"0"-1729"0"0,1 0-1 0 0,0 0 0 0 0,0 0 1 0 0,0 0-1 0 0,0 0 1 0 0,0 0-1 0 0,1 0 0 0 0,-1 1 1 0 0,0-1-1 0 0,1 0 1 0 0,-1 1-1 0 0,1-1 0 0 0,0 1 1 0 0,0 0-1 0 0,-1 0 1 0 0,1-1-1 0 0,0 1 0 0 0,0 0 1 0 0,0 0-1 0 0,0 1 1 0 0,0-1-1 0 0,0 0 0 0 0,0 1 1 0 0,1-1-1 0 0,-1 1 0 0 0,0 0 1 0 0,0 0-1 0 0,0 0 1 0 0,0 0-1 0 0,1 0 0 0 0,-1 0 1 0 0,0 0-1 0 0,0 1 1 0 0,0-1-1 0 0,0 1 0 0 0,0 0 1 0 0,0-1-1 0 0,0 1 1 0 0,0 0-1 0 0,0 0 0 0 0,0 0 1 0 0,2 2-1 0 0,14 10-73 0 0,-1 1-1 0 0,0 1 1 0 0,-1 0 0 0 0,0 1-1 0 0,-2 1 1 0 0,0 0 0 0 0,-1 1-1 0 0,0 1 1 0 0,15 31 0 0 0,2 12-52 0 0,40 120 0 0 0,-45-93 405 0 0,16 103-1 0 0,-41-189 321 0 0,-1-3-655 0 0,0-1 0 0 0,0 0-1 0 0,-1 1 1 0 0,1-1-1 0 0,0 0 1 0 0,0 0 0 0 0,0 1-1 0 0,0-1 1 0 0,0 0 0 0 0,0 0-1 0 0,0 0 1 0 0,1 0 0 0 0,-1 0-1 0 0,0 0 1 0 0,0 0 0 0 0,1-1-1 0 0,-1 1 1 0 0,1 0-1 0 0,-1 0 1 0 0,0-2 0 0 0,-9-26-148 0 0,-3-24-24 0 0,2-1 0 0 0,3 0-1 0 0,2 0 1 0 0,2-1 0 0 0,3 0 0 0 0,8-77 0 0 0,-6 118 151 0 0,1 1 1 0 0,0 0-1 0 0,1 0 0 0 0,7-22 1 0 0,-8 31 6 0 0,0 0 0 0 0,0 0 0 0 0,0 0 0 0 0,0 0 1 0 0,0 0-1 0 0,1 0 0 0 0,-1 1 0 0 0,1-1 0 0 0,0 1 1 0 0,0 0-1 0 0,1 0 0 0 0,-1 0 0 0 0,1 0 0 0 0,-1 0 1 0 0,1 1-1 0 0,0 0 0 0 0,0 0 0 0 0,8-3 0 0 0,-6 3-3 0 0,0 0-1 0 0,0 1 0 0 0,0 0 0 0 0,1 1 0 0 0,-1-1 1 0 0,0 1-1 0 0,1 0 0 0 0,-1 1 0 0 0,0-1 0 0 0,1 1 1 0 0,-1 0-1 0 0,0 1 0 0 0,0 0 0 0 0,9 4 0 0 0,-5-2-3 0 0,0 2 0 0 0,-1-1 0 0 0,0 1 0 0 0,0 1-1 0 0,-1 0 1 0 0,1 0 0 0 0,13 16 0 0 0,-5-1-4 0 0,0 0 0 0 0,-2 2 0 0 0,-1-1 0 0 0,-1 2 0 0 0,-1 0 0 0 0,11 30 0 0 0,52 186 515 0 0,-75-239-429 0 0,0-1-1 0 0,1 0 0 0 0,-1 1 1 0 0,1-1-1 0 0,-1 0 0 0 0,1 1 0 0 0,-1-1 1 0 0,1 0-1 0 0,0 0 0 0 0,0 0 1 0 0,-1 0-1 0 0,1 1 0 0 0,0-1 0 0 0,0 0 1 0 0,0 0-1 0 0,0-1 0 0 0,0 1 1 0 0,1 0-1 0 0,-1 0 0 0 0,0 0 0 0 0,0-1 1 0 0,2 2-1 0 0,-1-2-38 0 0,-1 0 0 0 0,1 0 0 0 0,-1-1-1 0 0,1 1 1 0 0,-1 0 0 0 0,1 0 0 0 0,-1-1 0 0 0,0 1 0 0 0,1-1-1 0 0,-1 1 1 0 0,0-1 0 0 0,1 0 0 0 0,-1 1 0 0 0,0-1 0 0 0,0 0 0 0 0,1 0-1 0 0,0-1 1 0 0,6-6-41 0 0,0 0 0 0 0,-1-1 0 0 0,0 1 0 0 0,7-12 0 0 0,-12 17 46 0 0,28-50-427 0 0,-2-1 0 0 0,-3-1 0 0 0,31-97 0 0 0,-42 112 321 0 0,-3 8 15 0 0,-2-1 0 0 0,-1 0 0 0 0,-1 0 0 0 0,-2 0 0 0 0,1-51-1 0 0,-6 82 53 0 0,0 1 0 0 0,0-1 0 0 0,0 1 0 0 0,-1-1-1 0 0,1 1 1 0 0,0 0 0 0 0,-1-1 0 0 0,1 1-1 0 0,-1-1 1 0 0,1 1 0 0 0,-1 0 0 0 0,0-1 0 0 0,1 1-1 0 0,-1 0 1 0 0,0 0 0 0 0,0 0 0 0 0,0 0 0 0 0,0-1-1 0 0,0 1 1 0 0,0 0 0 0 0,0 1 0 0 0,-2-3-1 0 0,2 3 9 0 0,-1-1-32 0 0,-2 1 14 0 0,1 1 17 0 0,-1 0 1 0 0,1 0-1 0 0,-1 0 0 0 0,1 0 0 0 0,-1 1 0 0 0,1-1 1 0 0,0 1-1 0 0,0 0 0 0 0,-1 0 0 0 0,2 0 1 0 0,-1 0-1 0 0,0 1 0 0 0,0-1 0 0 0,1 1 1 0 0,-1 0-1 0 0,1-1 0 0 0,-4 7 0 0 0,3-3-4 0 0,0 0 0 0 0,0 1 0 0 0,0-1 0 0 0,1 1 0 0 0,0-1 1 0 0,1 1-1 0 0,-1 0 0 0 0,1 0 0 0 0,0 8 0 0 0,1-1-3 0 0,0-1 1 0 0,1 1 0 0 0,0 0-1 0 0,1-1 1 0 0,1 1 0 0 0,0-1-1 0 0,1 0 1 0 0,0 0 0 0 0,10 21-1 0 0,0-11 7 0 0,1 0-1 0 0,0-1 0 0 0,2-1 0 0 0,20 20 1 0 0,80 68-24 0 0,-23-23 12 0 0,-85-77 25 0 0,-1-1 0 0 0,-1 1 0 0 0,0 1-1 0 0,0-1 1 0 0,-1 1 0 0 0,8 16 0 0 0,-14-24-4 0 0,0-1 0 0 0,0 1 0 0 0,0 0 0 0 0,0 0 1 0 0,-1 0-1 0 0,1 0 0 0 0,0 0 0 0 0,-1 0 0 0 0,1-1 0 0 0,-1 1 0 0 0,0 0 0 0 0,0 0 0 0 0,0-1 1 0 0,0 1-1 0 0,0 0 0 0 0,0-1 0 0 0,-2 3 0 0 0,-23 24 63 0 0,7-12-3 0 0,-30 20 0 0 0,37-27-102 0 0,9-8-258 0 0,0 0-354 0 0,-9 0-221 0 0,9 0 616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8.5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86 335 200 0 0,'0'0'247'0'0,"-2"3"51"0"0,-14 19 907 0 0,14-20-833 0 0,-13 7 1446 0 0,13-9-1768 0 0,1 0 1 0 0,-1 0 0 0 0,0 0-1 0 0,1 0 1 0 0,-1 0 0 0 0,1 0-1 0 0,-1 0 1 0 0,1 0 0 0 0,-1-1-1 0 0,1 1 1 0 0,-1-1-1 0 0,1 1 1 0 0,-1-1 0 0 0,1 1-1 0 0,0-1 1 0 0,-1 0 0 0 0,1 0-1 0 0,0 0 1 0 0,0 0 0 0 0,-1 0-1 0 0,1 0 1 0 0,0 0 0 0 0,0 0-1 0 0,0 0 1 0 0,0-1 0 0 0,0 1-1 0 0,1 0 1 0 0,-2-2 0 0 0,-1-11-19 0 0,0 1 0 0 0,1 0 0 0 0,0 0 0 0 0,1-1 0 0 0,1 1 0 0 0,0-1 0 0 0,1 1 0 0 0,0-1 0 0 0,1 1 0 0 0,1 0 0 0 0,5-16 1 0 0,-5 16-60 0 0,2-1 0 0 0,0 1 1 0 0,0 0-1 0 0,2 0 1 0 0,-1 1-1 0 0,2 0 0 0 0,-1 0 1 0 0,2 0-1 0 0,-1 1 1 0 0,18-16-1 0 0,-22 24 19 0 0,0 0 0 0 0,0 1 0 0 0,0 0 0 0 0,1-1-1 0 0,-1 1 1 0 0,1 1 0 0 0,-1-1 0 0 0,1 1 0 0 0,0 0 0 0 0,-1 0-1 0 0,1 0 1 0 0,0 1 0 0 0,0-1 0 0 0,0 1 0 0 0,-1 0 0 0 0,1 1-1 0 0,0-1 1 0 0,0 1 0 0 0,9 2 0 0 0,-4 0-8 0 0,1 0 1 0 0,-1 1-1 0 0,0 0 1 0 0,0 1-1 0 0,0 0 0 0 0,0 1 1 0 0,14 10-1 0 0,-14-8 4 0 0,0 1-1 0 0,-1 0 1 0 0,0 0-1 0 0,-1 0 1 0 0,0 1 0 0 0,0 1-1 0 0,-1-1 1 0 0,0 1-1 0 0,-1 1 1 0 0,0-1-1 0 0,-1 1 1 0 0,-1 0-1 0 0,1 0 1 0 0,2 18 0 0 0,-4-16 12 0 0,-2 0 1 0 0,0 1-1 0 0,0-1 1 0 0,-2 1-1 0 0,0-1 1 0 0,0 0-1 0 0,-1 1 1 0 0,-1-1-1 0 0,0 0 1 0 0,-1 0-1 0 0,-1-1 1 0 0,-9 21-1 0 0,-13 16-20 0 0,-55 79 0 0 0,51-85 10 0 0,-49 94-1 0 0,76-126 29 0 0,0-1 1 0 0,0 1-1 0 0,1 0 1 0 0,0-1-1 0 0,1 2 1 0 0,1-1-1 0 0,0 0 1 0 0,1 0-1 0 0,1 22 1 0 0,5 9 34 0 0,16 62-1 0 0,-13-66-125 0 0,8 62 0 0 0,-14-36-2096 0 0,-3-46 1426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08.9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1 744 0 0,'9'13'3581'0'0,"8"11"796"0"0,3-4-4180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29.7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77 125 140 0 0,'0'0'855'0'0,"-3"1"-664"0"0,-11 3 260 0 0,11-3-387 0 0,-53 21 3120 0 0,169-28-2771 0 0,220-40 0 0 0,-217 26-257 0 0,119-15 70 0 0,416-8 0 0 0,-557 40-183 0 0,55 4-434 0 0,-146-1 80 0 0,20 3-3144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0.7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1 758 260 0 0,'0'0'603'0'0,"3"0"-67"0"0,0 0-422 0 0,-1 0-1 0 0,1 0 1 0 0,0-1-1 0 0,0 1 1 0 0,-1-1-1 0 0,1 1 1 0 0,0-1-1 0 0,-1 0 1 0 0,1 0-1 0 0,-1 0 1 0 0,1-1-1 0 0,-1 1 1 0 0,0-1-1 0 0,1 1 1 0 0,-1-1-1 0 0,0 0 1 0 0,0 0-1 0 0,0 0 1 0 0,3-4-1 0 0,39-53 512 0 0,-31 40-308 0 0,160-237 865 0 0,-142 203-954 0 0,-2-2 1 0 0,-2 0-1 0 0,19-61 0 0 0,-38 92-254 0 0,7-43 1 0 0,-15 63-99 0 0,-4-7-92 0 0,4 11 207 0 0,0-1 0 0 0,0 1 0 0 0,-1-1 1 0 0,1 1-1 0 0,0-1 0 0 0,0 1 0 0 0,0-1 0 0 0,0 1 0 0 0,-1-1 1 0 0,1 1-1 0 0,0-1 0 0 0,0 1 0 0 0,-1-1 0 0 0,1 1 1 0 0,0-1-1 0 0,-1 1 0 0 0,1 0 0 0 0,-1-1 0 0 0,1 1 0 0 0,-1-1 1 0 0,1 1-1 0 0,0 0 0 0 0,-1 0 0 0 0,1-1 0 0 0,-1 1 1 0 0,1 0-1 0 0,-2-1 0 0 0,0 0-110 0 0,-16 9-165 0 0,16-7 233 0 0,0 0 1 0 0,-1 0-1 0 0,1 0 1 0 0,0 1 0 0 0,0-1-1 0 0,0 1 1 0 0,0-1-1 0 0,0 1 1 0 0,0 0 0 0 0,0 0-1 0 0,0 0 1 0 0,1 0-1 0 0,-1 0 1 0 0,1 0 0 0 0,-1 0-1 0 0,1 1 1 0 0,0-1-1 0 0,0 0 1 0 0,0 1 0 0 0,0-1-1 0 0,1 1 1 0 0,-1-1-1 0 0,0 3 1 0 0,0 0-57 0 0,0-1 82 0 0,1 0 0 0 0,0-1 0 0 0,-1 1 0 0 0,1 0 0 0 0,1 0-1 0 0,-1 0 1 0 0,0 0 0 0 0,1-1 0 0 0,0 1 0 0 0,0 0 0 0 0,0-1 0 0 0,0 1-1 0 0,1 0 1 0 0,0-1 0 0 0,-1 1 0 0 0,1-1 0 0 0,3 4 0 0 0,2 3 8 0 0,1-1 1 0 0,0 0 0 0 0,0 0 0 0 0,10 7 0 0 0,11 7-3 0 0,2-1 0 0 0,51 27 0 0 0,-57-37 7 0 0,-1 3 1 0 0,-1 0 0 0 0,0 1-1 0 0,0 1 1 0 0,-2 1 0 0 0,20 21-1 0 0,-38-36 8 0 0,0 1 1 0 0,0-1-1 0 0,0 1 0 0 0,-1 0 0 0 0,1 0 0 0 0,-1 0 0 0 0,0 0 1 0 0,0 0-1 0 0,-1 1 0 0 0,1-1 0 0 0,-1 0 0 0 0,0 1 0 0 0,0-1 0 0 0,-1 1 1 0 0,1-1-1 0 0,-1 1 0 0 0,0 0 0 0 0,0-1 0 0 0,0 1 0 0 0,-1-1 1 0 0,0 1-1 0 0,0-1 0 0 0,-2 6 0 0 0,0-2 7 0 0,-1 0 1 0 0,0-1-1 0 0,0 0 1 0 0,-1 0-1 0 0,0 0 1 0 0,0 0-1 0 0,0-1 1 0 0,-1 0-1 0 0,0 0 1 0 0,-1 0-1 0 0,-11 7 1 0 0,6-3-8 0 0,9-7-28 0 0,-1 0 0 0 0,1 0 0 0 0,-1 0-1 0 0,0 0 1 0 0,0-1 0 0 0,0 1 0 0 0,0-1-1 0 0,-1 0 1 0 0,1-1 0 0 0,-1 1 0 0 0,1-1-1 0 0,-1 0 1 0 0,-4 1 0 0 0,-9-4-1601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1.0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383 40 716 0 0,'0'0'884'0'0,"-1"-4"-202"0"0,-7-18 428 0 0,8 21-1083 0 0,-1 0 0 0 0,1 0 0 0 0,-1 0 0 0 0,1 0 1 0 0,-1 0-1 0 0,0 1 0 0 0,1-1 0 0 0,-1 0 0 0 0,0 1 0 0 0,0-1 1 0 0,0 0-1 0 0,1 1 0 0 0,-1-1 0 0 0,0 1 0 0 0,0-1 0 0 0,0 1 1 0 0,0-1-1 0 0,0 1 0 0 0,0 0 0 0 0,0 0 0 0 0,0-1 0 0 0,0 1 1 0 0,0 0-1 0 0,0 0 0 0 0,0 0 0 0 0,0 0 0 0 0,-2 0 0 0 0,-10 4 3 0 0,1 0-1 0 0,-1 1 0 0 0,1 0 1 0 0,0 1-1 0 0,0 0 1 0 0,1 0-1 0 0,0 2 0 0 0,0-1 1 0 0,1 1-1 0 0,0 1 0 0 0,0 0 1 0 0,-10 13-1 0 0,-8 11-6 0 0,1 1 1 0 0,-33 54-1 0 0,49-70-6 0 0,1 0 0 0 0,1 0 0 0 0,0 2 0 0 0,1-1 1 0 0,1 1-1 0 0,1 0 0 0 0,1 0 0 0 0,1 1 0 0 0,-3 32 0 0 0,7-43-22 0 0,-1 1-1 0 0,2-1 0 0 0,0 0 1 0 0,0 0-1 0 0,1 1 0 0 0,0-1 1 0 0,0 0-1 0 0,1 0 0 0 0,1 0 1 0 0,0-1-1 0 0,0 1 0 0 0,1-1 1 0 0,0 0-1 0 0,0 0 0 0 0,1-1 1 0 0,0 0-1 0 0,1 0 0 0 0,0 0 0 0 0,0 0 1 0 0,1-1-1 0 0,9 7 0 0 0,-10-9-227 0 0,-1-1-1 0 0,1 0 0 0 0,0 0 1 0 0,0-1-1 0 0,1 1 0 0 0,-1-1 1 0 0,1-1-1 0 0,-1 0 0 0 0,16 3 1 0 0,2-2-533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1.5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459 20 848 0 0,'-1'-3'1425'0'0,"1"2"-1379"0"0,0 0 1 0 0,-1 0 0 0 0,1 1-1 0 0,0-1 1 0 0,-1 0-1 0 0,1 0 1 0 0,-1 0-1 0 0,1 1 1 0 0,-1-1 0 0 0,1 0-1 0 0,-1 0 1 0 0,1 1-1 0 0,-1-1 1 0 0,0 0 0 0 0,0 1-1 0 0,1-1 1 0 0,-1 1-1 0 0,0-1 1 0 0,0 1-1 0 0,1-1 1 0 0,-1 1 0 0 0,0 0-1 0 0,0-1 1 0 0,0 1-1 0 0,0 0 1 0 0,-1-1-1 0 0,-1 1 6 0 0,0 0 0 0 0,0 0-1 0 0,0 1 1 0 0,0-1-1 0 0,0 1 1 0 0,0-1-1 0 0,0 1 1 0 0,-5 2 0 0 0,-5 3 18 0 0,0 0 1 0 0,-23 16-1 0 0,5 0-26 0 0,1 1-1 0 0,2 1 0 0 0,0 2 1 0 0,1 0-1 0 0,2 2 0 0 0,0 1 1 0 0,2 2-1 0 0,2 0 0 0 0,0 1 1 0 0,3 0-1 0 0,0 2 0 0 0,-13 36 1 0 0,27-57-33 0 0,0 0 0 0 0,1 0 1 0 0,0 1-1 0 0,1-1 0 0 0,0 1 0 0 0,1-1 1 0 0,1 1-1 0 0,0-1 0 0 0,1 1 0 0 0,3 18 1 0 0,-2-25 10 0 0,0 1 0 0 0,1 0 0 0 0,-1-1 0 0 0,2 1 0 0 0,-1-1 0 0 0,1 0 0 0 0,0 0 0 0 0,1 0 0 0 0,-1-1 0 0 0,1 1 0 0 0,0-1 1 0 0,1 0-1 0 0,0-1 0 0 0,0 1 0 0 0,0-1 0 0 0,0-1 0 0 0,1 1 0 0 0,12 6 0 0 0,-14-9 24 0 0,0 1 0 0 0,1-1 0 0 0,-1 1 0 0 0,1-2 0 0 0,0 1 0 0 0,-1-1 0 0 0,1 0 0 0 0,0 0 0 0 0,0 0 0 0 0,0-1 0 0 0,0 0 0 0 0,0 0 0 0 0,-1 0-1 0 0,1-1 1 0 0,0 0 0 0 0,0 0 0 0 0,0 0 0 0 0,-1-1 0 0 0,1 0 0 0 0,-1 0 0 0 0,1-1 0 0 0,5-3 0 0 0,-1 0-21 0 0,0-1 0 0 0,-1-1 0 0 0,0 0 0 0 0,0 0 0 0 0,-1-1-1 0 0,0 0 1 0 0,0 0 0 0 0,-1 0 0 0 0,0-1 0 0 0,5-12 0 0 0,1-1 3 0 0,-2-1 1 0 0,-1 0-1 0 0,12-46 0 0 0,8-78 583 0 0,-14 64-496 0 0,-16 82-144 0 0,-3 23-66 0 0,0 11-112 0 0,3 0 1 0 0,0 1 0 0 0,2-1 0 0 0,2 0 0 0 0,0 0-1 0 0,3 0 1 0 0,0-1 0 0 0,2 1 0 0 0,1-2-1 0 0,2 0 1 0 0,1 0 0 0 0,24 40 0 0 0,-25-51-1080 0 0,0-3 298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2.0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60 92 0 0,'2'-3'1043'0'0,"25"-36"1594"0"0,-25 37-2495 0 0,20 2 139 0 0,-15 5-263 0 0,0-1 1 0 0,0 1-1 0 0,0 0 1 0 0,-1 1-1 0 0,0-1 0 0 0,0 1 1 0 0,-1 1-1 0 0,1-1 1 0 0,-1 1-1 0 0,4 7 0 0 0,43 81 4 0 0,-40-70 7 0 0,10 20 63 0 0,-3 0 0 0 0,-2 2 0 0 0,-1 0 0 0 0,-3 1 0 0 0,9 63 900 0 0,-24-115-927 0 0,-1-5-53 0 0,-1-1 1 0 0,2 0 0 0 0,0 0 0 0 0,0 0 0 0 0,0 0 0 0 0,1 0 0 0 0,1 0 0 0 0,0 0 0 0 0,2-14-1 0 0,15-97-82 0 0,-15 114 74 0 0,31-131 346 0 0,-27 119-303 0 0,1 0 1 0 0,1 0-1 0 0,0 1 0 0 0,23-34 1 0 0,-30 49-55 0 0,1 0 1 0 0,0 0-1 0 0,1 1 1 0 0,-1-1-1 0 0,0 1 1 0 0,1-1-1 0 0,-1 1 0 0 0,1 0 1 0 0,0 0-1 0 0,0 0 1 0 0,0 0-1 0 0,0 1 1 0 0,0-1-1 0 0,0 1 1 0 0,0 0-1 0 0,0 0 0 0 0,1 0 1 0 0,-1 0-1 0 0,0 0 1 0 0,1 1-1 0 0,-1-1 1 0 0,7 1-1 0 0,-4 1 1 0 0,0 0 0 0 0,0 1 0 0 0,0 0 0 0 0,-1 0 0 0 0,1 0 0 0 0,-1 0 1 0 0,1 1-1 0 0,-1 0 0 0 0,0 0 0 0 0,0 0 0 0 0,0 1 0 0 0,7 7 0 0 0,3 3 33 0 0,-1 1 0 0 0,0 0 0 0 0,-1 1 0 0 0,-1 1 0 0 0,-1 0 0 0 0,0 0 1 0 0,-1 2-1 0 0,10 24 0 0 0,-5-2-1142 0 0,-1 1 1 0 0,14 79-1 0 0,-24-103 233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2.3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39 656 0 0,'1'-3'967'0'0,"11"-20"745"0"0,-10 21-1427 0 0,-2 1-260 0 0,0 1 1 0 0,0-1-1 0 0,1 0 1 0 0,-1 1-1 0 0,0-1 1 0 0,1 1-1 0 0,-1-1 1 0 0,0 1-1 0 0,1-1 1 0 0,-1 1-1 0 0,1 0 1 0 0,-1-1 0 0 0,1 1-1 0 0,-1-1 1 0 0,1 1-1 0 0,-1 0 1 0 0,1-1-1 0 0,-1 1 1 0 0,1 0-1 0 0,0 0 1 0 0,-1-1-1 0 0,1 1 1 0 0,1 0-1 0 0,0 2-20 0 0,1 0-1 0 0,0 0 0 0 0,-1 0 1 0 0,1 0-1 0 0,-1 1 0 0 0,0-1 1 0 0,1 1-1 0 0,-1-1 0 0 0,-1 1 1 0 0,1 0-1 0 0,0 0 0 0 0,-1 0 1 0 0,1 0-1 0 0,1 6 0 0 0,18 60-11 0 0,-10-32 20 0 0,154 517 122 0 0,-150-498-1044 0 0,8 75 0 0 0,-22-128 693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3.2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0 137 1160 0 0,'0'0'868'0'0,"1"-3"-188"0"0,-1 2-624 0 0,1-1 0 0 0,-1 0 0 0 0,1 1-1 0 0,0-1 1 0 0,-1 0 0 0 0,1 1 0 0 0,0-1 0 0 0,0 1-1 0 0,0-1 1 0 0,0 1 0 0 0,1 0 0 0 0,-1 0 0 0 0,0-1-1 0 0,1 1 1 0 0,-1 0 0 0 0,0 0 0 0 0,1 0 0 0 0,-1 0-1 0 0,1 0 1 0 0,0 1 0 0 0,-1-1 0 0 0,1 0 0 0 0,0 1-1 0 0,-1-1 1 0 0,5 0 0 0 0,48-11 264 0 0,1 2 0 0 0,110-5 0 0 0,-58 7-184 0 0,256-49 1487 0 0,-360 57-1610 0 0,7 0-19 0 0,-8-1 0 0 0,-1 1-1 0 0,1 0 0 0 0,0 0 0 0 0,-1 0 0 0 0,1 0 0 0 0,0 0 1 0 0,-1 1-1 0 0,1-1 0 0 0,-1 0 0 0 0,1 1 0 0 0,0-1 1 0 0,-1 1-1 0 0,2 1 0 0 0,0-1-6 0 0,-3 3 8 0 0,0 24 3 0 0,-2 0 0 0 0,0 0 1 0 0,-12 47-1 0 0,-3 34 96 0 0,11 195-49 0 0,7-189-20 0 0,3-159-325 0 0,1 1 0 0 0,2-1 0 0 0,2 1 0 0 0,20-58 0 0 0,-24 83 254 0 0,3-9-42 0 0,2 1 0 0 0,21-44-1 0 0,-30 69 84 0 0,-1-1 0 0 0,1 1 0 0 0,0-1 0 0 0,0 1 0 0 0,1 0 0 0 0,-1-1 0 0 0,0 1 0 0 0,0 0 0 0 0,1 0 0 0 0,-1 0 0 0 0,1 0 0 0 0,-1 0 0 0 0,1 0 0 0 0,-1 0 0 0 0,1 0 0 0 0,-1 1 0 0 0,1-1 0 0 0,0 1-1 0 0,-1-1 1 0 0,1 1 0 0 0,0 0 0 0 0,0-1 0 0 0,-1 1 0 0 0,1 0 0 0 0,0 0 0 0 0,-1 0 0 0 0,1 0 0 0 0,0 1 0 0 0,0-1 0 0 0,-1 0 0 0 0,1 1 0 0 0,0-1 0 0 0,-1 1 0 0 0,1 0 0 0 0,2 1 0 0 0,5 2-3 0 0,0 1 1 0 0,-1 0 0 0 0,1 1 0 0 0,12 11-1 0 0,-17-13 8 0 0,87 79 60 0 0,-50-44-51 0 0,55 42 0 0 0,-83-72 40 0 0,1 0 1 0 0,0 0-1 0 0,0-1 1 0 0,1-1-1 0 0,0 0 1 0 0,0-1-1 0 0,1-1 1 0 0,27 6-1 0 0,-33-10-14 0 0,-1 0 1 0 0,1-1-1 0 0,0 0 0 0 0,0 0 1 0 0,-1-1-1 0 0,1 0 0 0 0,-1-1 1 0 0,1 0-1 0 0,-1 0 0 0 0,14-6 1 0 0,-9 2-26 0 0,-1-1 1 0 0,0 0 0 0 0,0-1 0 0 0,-1 0 0 0 0,0-1 0 0 0,15-14 0 0 0,-11 7-60 0 0,-1 0-1 0 0,0-1 0 0 0,-1-1 0 0 0,-1 0 1 0 0,-1-1-1 0 0,-1 0 0 0 0,0-1 1 0 0,-2 0-1 0 0,8-24 0 0 0,-10 24-3 0 0,-2 1 0 0 0,0-1 0 0 0,-1-1-1 0 0,-1 1 1 0 0,-2-1 0 0 0,1-23 0 0 0,-3 37 32 0 0,1 0 1 0 0,-1 1 0 0 0,0-1 0 0 0,-1 1-1 0 0,0-1 1 0 0,0 1 0 0 0,0 0-1 0 0,-1-1 1 0 0,-6-9 0 0 0,7 12 5 0 0,-1 0-1 0 0,0 1 1 0 0,0 0 0 0 0,0 0 0 0 0,0 0 0 0 0,-1 0-1 0 0,1 0 1 0 0,-1 1 0 0 0,0-1 0 0 0,0 1-1 0 0,0 0 1 0 0,0 0 0 0 0,0 0 0 0 0,0 1 0 0 0,0 0-1 0 0,-6-2 1 0 0,4 2 12 0 0,1 1 0 0 0,-1-1 0 0 0,0 1 0 0 0,0 0 0 0 0,0 1 0 0 0,0 0 0 0 0,0 0-1 0 0,0 0 1 0 0,0 0 0 0 0,1 1 0 0 0,-1 0 0 0 0,0 0 0 0 0,1 0 0 0 0,0 1 0 0 0,-1 0 0 0 0,1 0 0 0 0,-5 4 0 0 0,-2 2 17 0 0,1 1 1 0 0,0 0 0 0 0,0 1-1 0 0,1 0 1 0 0,-13 16 0 0 0,17-19 22 0 0,1 1 0 0 0,0 0 1 0 0,0 0-1 0 0,0 0 0 0 0,1 0 0 0 0,1 0 1 0 0,-1 1-1 0 0,1 0 0 0 0,1 0 0 0 0,0 0 1 0 0,1 0-1 0 0,0 0 0 0 0,0 0 0 0 0,1 0 1 0 0,0 1-1 0 0,1-1 0 0 0,0 0 0 0 0,0 0 1 0 0,6 17-1 0 0,-1-11 10 0 0,0 1 1 0 0,1-2-1 0 0,1 1 1 0 0,0-1-1 0 0,1 0 0 0 0,1-1 1 0 0,0 0-1 0 0,1 0 1 0 0,1-1-1 0 0,23 21 1 0 0,-14-17-32 0 0,0-2 0 0 0,1 0 0 0 0,1-2 0 0 0,0 0 0 0 0,1-2 0 0 0,0 0 0 0 0,0-2 0 0 0,1 0 1 0 0,0-2-1 0 0,1-1 0 0 0,0-1 0 0 0,0-1 0 0 0,0-1 0 0 0,0-1 0 0 0,1-2 0 0 0,46-5 1 0 0,-23-7-2399 0 0,-27 2 1037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48.6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38 112 0 0,'0'0'482'0'0,"7"-14"1206"0"0,5-9 996 0 0,-7 40-3056 0 0,-12 197 271 0 0,0 19 125 0 0,8-172 24 0 0,17 113 1 0 0,3-85-158 0 0,3-2 0 0 0,40 95-1 0 0,-58-165-46 0 0,-5-14-184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4.0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1 357 656 0 0,'116'-346'5851'0'0,"-116"343"-5865"0"0,3-5-72 0 0,-5 30 27 0 0,-14 65 5 0 0,-11 167 1 0 0,26-194 86 0 0,3 0-1 0 0,2 0 1 0 0,21 108-1 0 0,52 134 109 0 0,-39-176-2599 0 0,-28-109 808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4.3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15 496 0 0,'18'-12'4595'0'0,"-12"9"-4135"0"0,-4 5-442 0 0,-1 0 0 0 0,1-1 1 0 0,-1 1-1 0 0,0 0 1 0 0,0 0-1 0 0,1 0 1 0 0,-1 0-1 0 0,-1 0 1 0 0,1 0-1 0 0,0 0 1 0 0,0 0-1 0 0,-1 1 1 0 0,1-1-1 0 0,-1 3 1 0 0,4 43 118 0 0,-3-25-91 0 0,5 149 110 0 0,-8-93-3133 0 0,1-59 2191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4.7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0 107 564 0 0,'2'-22'1304'0'0,"-2"4"364"0"0,3-9-700 0 0,0 4-640 0 0,-1 7-352 0 0,-4 40-3220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5.1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1 638 164 0 0,'4'0'1264'0'0,"4"-1"-914"0"0,-1 0 0 0 0,1 0 0 0 0,-1 0 0 0 0,0-1 0 0 0,1 0 0 0 0,-1-1 0 0 0,0 1 0 0 0,0-2 0 0 0,0 1 0 0 0,9-7 0 0 0,-3 2-73 0 0,-2-2 0 0 0,1 1 0 0 0,-1-1-1 0 0,18-22 1 0 0,-5 1-167 0 0,-2-1-1 0 0,-2 0 1 0 0,23-48 0 0 0,-28 48-122 0 0,-2 0 0 0 0,-1 0 0 0 0,-1-1 0 0 0,-2-1 0 0 0,-1 0 0 0 0,6-60 0 0 0,-14 90-7 0 0,1 1 1 0 0,-1 0-1 0 0,0-1 1 0 0,0 1-1 0 0,0-1 1 0 0,-1 1 0 0 0,1 0-1 0 0,-1-1 1 0 0,0 1-1 0 0,1 0 1 0 0,-2-1-1 0 0,1 1 1 0 0,0 0-1 0 0,-1 0 1 0 0,1 0 0 0 0,-1 0-1 0 0,-3-4 1 0 0,4 6 7 0 0,0 0-1 0 0,0 0 1 0 0,0 0 0 0 0,0 1 0 0 0,0-1 0 0 0,0 0 0 0 0,0 1 0 0 0,0-1 0 0 0,0 1 0 0 0,0-1 0 0 0,0 1 0 0 0,0 0 0 0 0,0-1 0 0 0,0 1-1 0 0,-1 0 1 0 0,1 0 0 0 0,0 0 0 0 0,0 0 0 0 0,0 0 0 0 0,0 0 0 0 0,-1 0 0 0 0,1 0 0 0 0,0 0 0 0 0,0 0 0 0 0,0 1 0 0 0,0-1 0 0 0,-1 0 0 0 0,1 1-1 0 0,0-1 1 0 0,0 1 0 0 0,0 0 0 0 0,0-1 0 0 0,0 1 0 0 0,-1 1 0 0 0,-21 18-513 0 0,21-17 492 0 0,1 0 0 0 0,-1 1 0 0 0,1-1 0 0 0,0 1 0 0 0,0-1 0 0 0,0 1-1 0 0,0-1 1 0 0,1 1 0 0 0,-1 0 0 0 0,1-1 0 0 0,0 1 0 0 0,0 0 0 0 0,1 0 0 0 0,-1-1-1 0 0,1 1 1 0 0,0-1 0 0 0,1 6 0 0 0,1-1 23 0 0,0 0 0 0 0,1 1 0 0 0,-1-2 1 0 0,2 1-1 0 0,-1 0 0 0 0,1-1 0 0 0,0 0 0 0 0,1 0 0 0 0,0 0 0 0 0,0-1 0 0 0,9 8 0 0 0,12 8 3 0 0,45 28 0 0 0,-44-32 20 0 0,-9-6-10 0 0,19 13-15 0 0,52 45 0 0 0,-83-64 11 0 0,1 2 0 0 0,-1-1-1 0 0,0 1 1 0 0,0 0-1 0 0,-1 0 1 0 0,0 0-1 0 0,0 1 1 0 0,-1 0-1 0 0,0 0 1 0 0,-1 1-1 0 0,0-1 1 0 0,4 15-1 0 0,-7-18 9 0 0,0 0 0 0 0,-1 0 0 0 0,0 0 0 0 0,0 0-1 0 0,0 0 1 0 0,-1-1 0 0 0,0 1 0 0 0,0 0 0 0 0,0 0-1 0 0,-1 0 1 0 0,0-1 0 0 0,0 1 0 0 0,0-1 0 0 0,-1 0-1 0 0,1 1 1 0 0,-5 4 0 0 0,2-3-114 0 0,-1 1-1 0 0,0-2 1 0 0,0 1-1 0 0,0-1 1 0 0,-1 0 0 0 0,0 0-1 0 0,0-1 1 0 0,0 0-1 0 0,-10 5 1 0 0,17-9 35 0 0,-1-1 0 0 0,0 1 0 0 0,0-1 0 0 0,0 1 0 0 0,1-1 0 0 0,-1 0-1 0 0,0 1 1 0 0,0-1 0 0 0,0 0 0 0 0,0 0 0 0 0,1 0 0 0 0,-1 0 0 0 0,0 0 0 0 0,0 0 0 0 0,0 0 0 0 0,0 0 0 0 0,-1 0 0 0 0,-1 0-147 0 0,0 0-16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5.4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172 17 976 0 0,'2'-3'1430'0'0,"4"-11"-56"0"0,4 29-1088 0 0,82 571 265 0 0,-88-566-674 0 0,4 17-214 0 0,-1 0 0 0 0,-2 0-1 0 0,-2 0 1 0 0,-1 55 0 0 0,-2-90-67 0 0</inkml:trace>
  <inkml:trace contextRef="#ctx0" brushRef="#br0" timeOffset="1">7 464 1088 0 0,'0'0'2556'0'0,"-6"-18"-399"0"0,18 3-1405 0 0,14 5-508 0 0,-8 5 0 0 0,5 0-104 0 0,1 1 24 0 0,3 2-96 0 0,0-1-136 0 0,-2 0-296 0 0,-1 2-304 0 0,-1-2-297 0 0,0-1-727 0 0,-2 1 440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6.5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72 452 0 0,'100'-66'4300'0'0,"-97"64"-4205"0"0,10 1-18 0 0,-12 0-76 0 0,0 1 0 0 0,0 0 0 0 0,0-1 0 0 0,1 1 0 0 0,-1 0 0 0 0,0 0 0 0 0,1 0 0 0 0,-1 0 0 0 0,0 0 0 0 0,0 0 0 0 0,1 0 0 0 0,-1 0 0 0 0,0 0 0 0 0,0 1 0 0 0,1-1 0 0 0,-1 0 0 0 0,0 1 0 0 0,0-1 0 0 0,0 1 0 0 0,0-1 0 0 0,0 1 0 0 0,0 0 0 0 0,1 0 0 0 0,-1-1 0 0 0,-1 1 0 0 0,1 0 0 0 0,0 0 0 0 0,0 0 0 0 0,0 0 0 0 0,0 0 0 0 0,-1 0 0 0 0,1 0 0 0 0,0 0 0 0 0,-1 0 0 0 0,1 0 0 0 0,-1 1 0 0 0,1-1 0 0 0,-1 2 0 0 0,5 12-11 0 0,-2 0-1 0 0,0 0 1 0 0,-1 0 0 0 0,-1 1-1 0 0,0-1 1 0 0,-2 18 0 0 0,-12 100-17 0 0,6-81 20 0 0,-6 67 63 0 0,2 184-1 0 0,13-258-21 0 0,1 0 0 0 0,3 0 0 0 0,2-1-1 0 0,2 0 1 0 0,2 0 0 0 0,1-1 0 0 0,26 55-1 0 0,-27-72 13 0 0,2 0-1 0 0,24 34 1 0 0,-34-54-28 0 0,0 0 0 0 0,0 0 1 0 0,1-1-1 0 0,0 0 0 0 0,0 0 0 0 0,0-1 0 0 0,1 1 1 0 0,-1-1-1 0 0,1 0 0 0 0,0 0 0 0 0,0-1 1 0 0,1 0-1 0 0,-1 0 0 0 0,1 0 0 0 0,10 2 1 0 0,-12-5-22 0 0,0 1 0 0 0,0-1 1 0 0,1 0-1 0 0,-1 0 1 0 0,0-1-1 0 0,0 0 1 0 0,0 0-1 0 0,0 0 1 0 0,0 0-1 0 0,0-1 1 0 0,-1 0-1 0 0,1 0 1 0 0,0 0-1 0 0,-1 0 1 0 0,0-1-1 0 0,1 0 1 0 0,-1 0-1 0 0,0 0 1 0 0,0 0-1 0 0,-1-1 1 0 0,1 0-1 0 0,-1 1 1 0 0,1-1-1 0 0,-1 0 1 0 0,-1-1-1 0 0,1 1 1 0 0,0 0-1 0 0,1-7 0 0 0,2 0-65 0 0,-1-1-1 0 0,0-1 1 0 0,-1 1-1 0 0,0-1 0 0 0,-1 0 1 0 0,-1 1-1 0 0,0-1 0 0 0,0 0 1 0 0,-2-22-1 0 0,-1 21 32 0 0,0 0-1 0 0,-2 0 0 0 0,1 1 1 0 0,-2-1-1 0 0,0 1 1 0 0,0 0-1 0 0,-2 0 1 0 0,1 0-1 0 0,-2 1 1 0 0,1 0-1 0 0,-2 0 0 0 0,0 0 1 0 0,-13-15-1 0 0,13 19 25 0 0,0 0 0 0 0,0 0 1 0 0,-1 1-1 0 0,0 0 0 0 0,0 1 0 0 0,-1 0 0 0 0,0 0 0 0 0,0 1 0 0 0,0 0 0 0 0,-1 1 0 0 0,1 0 0 0 0,-1 1 0 0 0,0 0 0 0 0,0 0 1 0 0,0 1-1 0 0,-22 0 0 0 0,15 1 25 0 0,1 2 0 0 0,-1 0 0 0 0,1 1 0 0 0,0 1 0 0 0,-1 1 1 0 0,1 0-1 0 0,1 1 0 0 0,-1 1 0 0 0,1 1 0 0 0,0 0 0 0 0,0 1 0 0 0,1 0 1 0 0,-18 14-1 0 0,30-19 70 0 0,8 2-28 0 0,-5-5-53 0 0,0 1 0 0 0,0-1 1 0 0,0 0-1 0 0,0 1 0 0 0,0-1 0 0 0,0 0 1 0 0,0 1-1 0 0,0-1 0 0 0,1 0 1 0 0,-1 1-1 0 0,0-1 0 0 0,0 0 0 0 0,0 1 1 0 0,1-1-1 0 0,-1 0 0 0 0,0 0 1 0 0,0 1-1 0 0,1-1 0 0 0,-1 0 0 0 0,0 0 1 0 0,1 1-1 0 0,-1-1 0 0 0,0 0 0 0 0,0 0 1 0 0,1 0-1 0 0,-1 0 0 0 0,1 0 1 0 0,-1 1-1 0 0,0-1 0 0 0,1 0 0 0 0,-1 0 1 0 0,0 0-1 0 0,1 0 0 0 0,-1 0 1 0 0,0 0-1 0 0,1 0 0 0 0,-1 0 0 0 0,1 0 1 0 0,24-4 35 0 0,0-1 0 0 0,-1-1 0 0 0,1-1 0 0 0,-1-1 0 0 0,-1-1-1 0 0,0-1 1 0 0,0-1 0 0 0,-1-1 0 0 0,0-1 0 0 0,-1-1 0 0 0,-1-1 0 0 0,22-20 0 0 0,-12 7-32 0 0,-1-1 0 0 0,-1-1-1 0 0,-2-1 1 0 0,-1-2 0 0 0,-1-1-1 0 0,33-64 1 0 0,-44 72-22 0 0,-1-1 0 0 0,-2 0 0 0 0,-1-1-1 0 0,-1 0 1 0 0,6-39 0 0 0,-11 52 20 0 0,-2 0 0 0 0,0 0 0 0 0,-1 0 0 0 0,0 0 0 0 0,-1 1 0 0 0,0-1 0 0 0,-2 0 0 0 0,0 0 0 0 0,0 1 0 0 0,-1 0 0 0 0,-1 0 0 0 0,-8-17 0 0 0,10 24-15 0 0,2 5 10 0 0,0-1-1 0 0,-1 1 1 0 0,1 0 0 0 0,0-1-1 0 0,-1 1 1 0 0,1 0 0 0 0,-1 0-1 0 0,0 0 1 0 0,0 0 0 0 0,0 0-1 0 0,0 1 1 0 0,0-1 0 0 0,0 0-1 0 0,0 1 1 0 0,-1 0 0 0 0,1-1-1 0 0,0 1 1 0 0,-1 0 0 0 0,1 0-1 0 0,-1 0 1 0 0,1 1 0 0 0,-1-1-1 0 0,0 1 1 0 0,1-1 0 0 0,-5 1-1 0 0,-28-5-15 0 0,28 8 10 0 0,2 0-1 0 0,1-3-9 0 0,3 1 16 0 0,-1-1 0 0 0,1 0 0 0 0,-1 0 0 0 0,1 1 0 0 0,0-1 0 0 0,-1 0 0 0 0,1 1 0 0 0,0-1 0 0 0,0 1 0 0 0,-1 0 0 0 0,1-1 0 0 0,0 1 0 0 0,0 0 0 0 0,0 0 0 0 0,0 0 0 0 0,0 0 0 0 0,0 0-1 0 0,0 0 1 0 0,-1 2 0 0 0,-17 21-15 0 0,17-18 17 0 0,2-1 0 0 0,-1 2 8 0 0,3 24-1 0 0,3-23-6 0 0,-2-3 1 0 0,1 1 4 0 0,0 0-1 0 0,0 0 0 0 0,1-1 1 0 0,0 1-1 0 0,0-1 1 0 0,0 0-1 0 0,0 0 1 0 0,1-1-1 0 0,0 0 1 0 0,0 0-1 0 0,0 0 0 0 0,10 5 1 0 0,9 2-2 0 0,49 14 1 0 0,-68-23-7 0 0,91 20-11 0 0,7 4-253 0 0,-101-25 257 0 0,-1 0 0 0 0,1 0-1 0 0,-1 1 1 0 0,0-1 0 0 0,0 1-1 0 0,0-1 1 0 0,0 1-1 0 0,0 0 1 0 0,0 0 0 0 0,0 0-1 0 0,-1 0 1 0 0,1 0 0 0 0,-1 0-1 0 0,1 0 1 0 0,-1 1-1 0 0,0-1 1 0 0,0 0 0 0 0,0 1-1 0 0,0-1 1 0 0,0 1 0 0 0,0-1-1 0 0,-1 1 1 0 0,1 4 0 0 0,0 6-6 0 0,0-1 1 0 0,-1 1 0 0 0,-1 18-1 0 0,0-24 5 0 0,-2 31-7 0 0,-2 30 109 0 0,6 133 0 0 0,1-181-79 0 0,0 0 0 0 0,2 0 1 0 0,0 0-1 0 0,1 0 0 0 0,1-1 0 0 0,1 0 1 0 0,1 0-1 0 0,1-1 0 0 0,0 0 0 0 0,1 0 1 0 0,14 18-1 0 0,-18-29-269 0 0,0 0 1 0 0,0-1 0 0 0,0 0 0 0 0,1 0-1 0 0,0 0 1 0 0,0-1 0 0 0,8 4 0 0 0,6 2 67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6.9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611 177 880 0 0,'0'-4'1051'0'0,"-1"0"-932"0"0,0 0-1 0 0,-1 0 1 0 0,1 0 0 0 0,0 0-1 0 0,-1 1 1 0 0,0-1 0 0 0,0 0 0 0 0,0 1-1 0 0,0 0 1 0 0,-1-1 0 0 0,1 1-1 0 0,-1 0 1 0 0,0 1 0 0 0,0-1 0 0 0,0 0-1 0 0,0 1 1 0 0,-1-1 0 0 0,1 1 0 0 0,-1 0-1 0 0,1 0 1 0 0,-1 1 0 0 0,1-1-1 0 0,-1 1 1 0 0,0-1 0 0 0,0 1 0 0 0,0 0-1 0 0,0 1 1 0 0,0-1 0 0 0,0 1-1 0 0,0 0 1 0 0,-7 0 0 0 0,-8 1-33 0 0,0 1 1 0 0,1 1 0 0 0,-1 0-1 0 0,1 2 1 0 0,0 0-1 0 0,1 1 1 0 0,-1 1-1 0 0,1 0 1 0 0,-24 15-1 0 0,11-4-36 0 0,1 1-1 0 0,1 1 0 0 0,1 2 1 0 0,-31 30-1 0 0,44-37 0 0 0,0 1 0 0 0,0 0-1 0 0,2 0 1 0 0,0 1 0 0 0,1 1 0 0 0,0 0 0 0 0,2 1 0 0 0,-14 36-1 0 0,19-43 10 0 0,1 0 0 0 0,1 0 0 0 0,0 0 0 0 0,0 0-1 0 0,1 0 1 0 0,1 1 0 0 0,0-1 0 0 0,0 0 0 0 0,1 1-1 0 0,1-1 1 0 0,0 0 0 0 0,1 0 0 0 0,0 0 0 0 0,1 0-1 0 0,1-1 1 0 0,6 15 0 0 0,-4-14 43 0 0,1 1 0 0 0,0-1 0 0 0,0-1 0 0 0,2 1 0 0 0,-1-2 0 0 0,1 1 0 0 0,1-1 0 0 0,0-1 0 0 0,0 0 0 0 0,1 0-1 0 0,0-1 1 0 0,1-1 0 0 0,-1 0 0 0 0,1 0 0 0 0,28 8 0 0 0,-32-12-37 0 0,1 0 0 0 0,0-1 0 0 0,0 0-1 0 0,0-1 1 0 0,0 0 0 0 0,1-1 0 0 0,-1 0 0 0 0,0 0-1 0 0,0-1 1 0 0,0 0 0 0 0,0-1 0 0 0,0 0 0 0 0,0-1-1 0 0,-1 0 1 0 0,1 0 0 0 0,-1-1 0 0 0,1 0 0 0 0,-1-1-1 0 0,-1 0 1 0 0,1 0 0 0 0,-1-1 0 0 0,0 0 0 0 0,12-12-1 0 0,-8 5-71 0 0,-1-1-1 0 0,-1 0 1 0 0,-1 0-1 0 0,0-1 1 0 0,-1-1-1 0 0,0 1 0 0 0,-1-1 1 0 0,-1 0-1 0 0,-1-1 1 0 0,0 1-1 0 0,-1-1 1 0 0,-1 0-1 0 0,0 0 1 0 0,-1 0-1 0 0,-1-20 0 0 0,-1-1-44 0 0,-2 0-1 0 0,-1 0 1 0 0,-2 0-1 0 0,-2 0 0 0 0,-21-66 1 0 0,21 81-52 0 0,-1 1 0 0 0,-2 0 0 0 0,0 1 0 0 0,-1 0 0 0 0,-1 0 0 0 0,-19-25 0 0 0,25 40-80 0 0,1 0-1 0 0,-1 1 0 0 0,1-1 1 0 0,-2 1-1 0 0,1 0 1 0 0,0 0-1 0 0,-1 1 1 0 0,0 0-1 0 0,-13-6 0 0 0,14 8-78 0 0,1 1 1 0 0,-1-1-1 0 0,0 1 0 0 0,0 0 0 0 0,1 1 0 0 0,-1 0 0 0 0,0-1 0 0 0,0 2 0 0 0,0-1 0 0 0,1 1 0 0 0,-1 0 0 0 0,0 0 0 0 0,0 0 0 0 0,-10 5 0 0 0,0 1-952 0 0,3 2 434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7.6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1 141 912 0 0,'133'-102'6401'0'0,"-131"100"-6339"0"0,-2 2-60 0 0,0 0 0 0 0,0-1-1 0 0,1 1 1 0 0,-1 0 0 0 0,0 0-1 0 0,0-1 1 0 0,1 1-1 0 0,-1 0 1 0 0,0-1 0 0 0,0 1-1 0 0,1 0 1 0 0,-1 0 0 0 0,0 0-1 0 0,1-1 1 0 0,-1 1 0 0 0,0 0-1 0 0,1 0 1 0 0,-1 0-1 0 0,0 0 1 0 0,1 0 0 0 0,-1-1-1 0 0,0 1 1 0 0,1 0 0 0 0,-1 0-1 0 0,1 0 1 0 0,-1 0 0 0 0,0 0-1 0 0,1 0 1 0 0,-1 0-1 0 0,0 0 1 0 0,1 1 0 0 0,-1-1-1 0 0,0 0 1 0 0,1 0 0 0 0,-1 0-1 0 0,1 0 1 0 0,-1 0 0 0 0,0 0-1 0 0,0 1 1 0 0,1-1-1 0 0,18 7 1 0 0,-18-6-6 0 0,2 1 3 0 0,-1 0 0 0 0,1 1 0 0 0,-1-1 0 0 0,0 1 0 0 0,0-1-1 0 0,0 1 1 0 0,0 0 0 0 0,-1 0 0 0 0,1 0 0 0 0,-1 0 0 0 0,0 0 0 0 0,0 0 0 0 0,0 1 0 0 0,0-1 0 0 0,0 0 0 0 0,0 4-1 0 0,2 5 4 0 0,7 38 4 0 0,-1 1 1 0 0,2 93-1 0 0,0-6 105 0 0,-8-110-62 0 0,8 43 736 0 0,-10-69-476 0 0,0-2-308 0 0,0 0 0 0 0,1 0 1 0 0,-1-1-1 0 0,1 1 0 0 0,-1-1 0 0 0,0 1 0 0 0,1-1 1 0 0,-1 1-1 0 0,0-1 0 0 0,1 1 0 0 0,-1-1 0 0 0,0 0 0 0 0,0 0 1 0 0,0 0-1 0 0,0 0 0 0 0,0 0 0 0 0,0 0 0 0 0,0 0 0 0 0,1-2 1 0 0,15-26 0 0 0,-15 25 3 0 0,69-154-84 0 0,50-100-22 0 0,-112 240 85 0 0,-7 13-1 0 0,0-1-1 0 0,1 1 0 0 0,0 1 0 0 0,0-1 1 0 0,5-7-1 0 0,4 0-58 0 0,-1 4 4 0 0,-10 7 68 0 0,0 1 0 0 0,0-1 0 0 0,0 1 0 0 0,1 0 0 0 0,-1 0 1 0 0,0-1-1 0 0,0 1 0 0 0,0 0 0 0 0,0 0 0 0 0,1 0 0 0 0,-1 0 0 0 0,0 0 1 0 0,0 1-1 0 0,0-1 0 0 0,0 0 0 0 0,0 1 0 0 0,1-1 0 0 0,-1 0 0 0 0,0 1 1 0 0,0-1-1 0 0,0 1 0 0 0,0-1 0 0 0,0 1 0 0 0,0 0 0 0 0,0 0 0 0 0,-1-1 1 0 0,1 1-1 0 0,0 0 0 0 0,0 0 0 0 0,1 2 0 0 0,20 28-18 0 0,-10-4 10 0 0,-1 0 0 0 0,-1 1 0 0 0,-2 0 1 0 0,0 0-1 0 0,5 49 0 0 0,-6-5-222 0 0,-2 77 0 0 0,-5-146 348 0 0,-4 13 157 0 0,3-32-293 0 0,1 0 1 0 0,1 0-1 0 0,0 0 1 0 0,1 1-1 0 0,1-1 1 0 0,0 0-1 0 0,1 1 1 0 0,9-23-1 0 0,7-12-9 0 0,32-57-1 0 0,-37 79 182 0 0,1 1-1 0 0,1 0 0 0 0,23-27 1 0 0,-32 46-106 0 0,-1-1-1 0 0,1 1 1 0 0,0 0-1 0 0,1 1 1 0 0,0 0 0 0 0,0 1-1 0 0,1-1 1 0 0,0 2 0 0 0,0-1-1 0 0,0 2 1 0 0,20-8-1 0 0,-25 11-43 0 0,0 1 0 0 0,0-1 0 0 0,0 1 0 0 0,0 0 0 0 0,-1 0-1 0 0,1 1 1 0 0,0-1 0 0 0,0 1 0 0 0,0 0 0 0 0,0 0-1 0 0,-1 1 1 0 0,1-1 0 0 0,-1 1 0 0 0,1 0 0 0 0,-1 1-1 0 0,0-1 1 0 0,1 1 0 0 0,-1-1 0 0 0,-1 1 0 0 0,1 0 0 0 0,0 1-1 0 0,-1-1 1 0 0,1 1 0 0 0,3 5 0 0 0,3 4-131 0 0,0 0 0 0 0,-1 1 0 0 0,0 0 0 0 0,-1 1 0 0 0,10 25 0 0 0,19 78-3890 0 0,-31-92 2391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8.3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188 46 980 0 0,'1'-4'1004'0'0,"0"-11"-145"0"0,-1 11-182 0 0,0 1-140 0 0,1-11-126 0 0,-1 10 121 0 0,-1 3-165 0 0,-4 9-149 0 0,-11 27-90 0 0,-16 47-132 0 0,-72 268 178 0 0,93-302-88 0 0,3 1 1 0 0,1-1-1 0 0,3 2 1 0 0,2-1-1 0 0,5 69 1 0 0,-1-98-23 0 0,1 0 0 0 0,1 0 0 0 0,0-1 0 0 0,1 0 0 0 0,2 1 0 0 0,0-2 0 0 0,1 1 1 0 0,19 32-1 0 0,-22-44-39 0 0,0 0 0 0 0,0 0 0 0 0,1 0 0 0 0,0-1 0 0 0,0 1 1 0 0,1-2-1 0 0,0 1 0 0 0,0-1 0 0 0,0 0 0 0 0,0 0 0 0 0,1-1 1 0 0,0 0-1 0 0,0 0 0 0 0,0-1 0 0 0,1 0 0 0 0,-1 0 0 0 0,0-1 1 0 0,1 0-1 0 0,0-1 0 0 0,0 0 0 0 0,-1 0 0 0 0,14-1 0 0 0,-8-1-14 0 0,0-2-1 0 0,0 1 0 0 0,0-2 1 0 0,-1 0-1 0 0,1 0 1 0 0,-1-1-1 0 0,0-1 0 0 0,0 0 1 0 0,-1-1-1 0 0,0 0 0 0 0,0-1 1 0 0,0-1-1 0 0,-1 1 1 0 0,0-2-1 0 0,16-18 0 0 0,-6 4-11 0 0,-1-1 0 0 0,-1 0-1 0 0,-1-1 1 0 0,-1-1 0 0 0,-2-1-1 0 0,13-31 1 0 0,-21 43-16 0 0,-1 0-1 0 0,-1-1 0 0 0,5-25 1 0 0,-9 36 4 0 0,0 0 0 0 0,-1-1-1 0 0,1 1 1 0 0,-1 0 0 0 0,0-1 0 0 0,-1 1-1 0 0,0 0 1 0 0,0-1 0 0 0,0 1 0 0 0,-1 0-1 0 0,1 0 1 0 0,-6-10 0 0 0,6 13 9 0 0,-1 1-1 0 0,1-1 1 0 0,-1 1 0 0 0,0 0 0 0 0,0 0-1 0 0,0 0 1 0 0,0 0 0 0 0,0 0-1 0 0,0 0 1 0 0,0 1 0 0 0,0-1 0 0 0,-1 1-1 0 0,1-1 1 0 0,-1 1 0 0 0,1 0-1 0 0,-1 0 1 0 0,0 0 0 0 0,1 0 0 0 0,-1 1-1 0 0,0-1 1 0 0,0 1 0 0 0,1 0-1 0 0,-1-1 1 0 0,0 1 0 0 0,0 0 0 0 0,0 1-1 0 0,1-1 1 0 0,-1 0 0 0 0,0 1-1 0 0,0 0 1 0 0,-4 1 0 0 0,-1 1 2 0 0,0 0 0 0 0,0 0 0 0 0,0 1 0 0 0,1 0 0 0 0,0 1 0 0 0,0-1 0 0 0,0 1 0 0 0,0 1 0 0 0,-9 8 0 0 0,10-6 7 0 0,-1 0 0 0 0,1 1 0 0 0,0-1 1 0 0,1 1-1 0 0,0 0 0 0 0,1 1 1 0 0,-1-1-1 0 0,2 1 0 0 0,-1 0 0 0 0,2 0 1 0 0,-1 0-1 0 0,1 0 0 0 0,1 0 1 0 0,0 1-1 0 0,0-1 0 0 0,1 0 0 0 0,0 1 1 0 0,1-1-1 0 0,0 0 0 0 0,1 1 0 0 0,0-1 1 0 0,7 19-1 0 0,-5-15-127 0 0,2 0 1 0 0,-1-1-1 0 0,2 0 0 0 0,0 0 1 0 0,1-1-1 0 0,0 0 0 0 0,0 0 0 0 0,1-1 1 0 0,1 0-1 0 0,0 0 0 0 0,1-1 1 0 0,0-1-1 0 0,0 0 0 0 0,1 0 1 0 0,0-1-1 0 0,14 7 0 0 0,19-1-2036 0 0,-23-10 1353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8.7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628 35 756 0 0,'0'-4'929'0'0,"0"3"-880"0"0,1 0 1 0 0,-1 0 0 0 0,0 0-1 0 0,0 0 1 0 0,0 0-1 0 0,0 0 1 0 0,0 0 0 0 0,0 0-1 0 0,0 0 1 0 0,0 0-1 0 0,0 0 1 0 0,0 0 0 0 0,0 0-1 0 0,-1 0 1 0 0,1 0-1 0 0,0 0 1 0 0,-1 0 0 0 0,1 1-1 0 0,-1-1 1 0 0,1 0-1 0 0,-1 0 1 0 0,0 0-1 0 0,1 0 1 0 0,-1 1 0 0 0,0-1-1 0 0,1 0 1 0 0,-1 0-1 0 0,0 1 1 0 0,0-1 0 0 0,0 1-1 0 0,1-1 1 0 0,-1 1-1 0 0,0-1 1 0 0,0 1 0 0 0,0-1-1 0 0,0 1 1 0 0,0 0-1 0 0,0 0 1 0 0,0-1 0 0 0,0 1-1 0 0,0 0 1 0 0,0 0-1 0 0,0 0 1 0 0,0 0 0 0 0,0 0-1 0 0,0 0 1 0 0,0 1-1 0 0,0-1 1 0 0,0 0 0 0 0,0 0-1 0 0,-1 1 1 0 0,-18 6 56 0 0,2 1 0 0 0,-1 0 1 0 0,1 2-1 0 0,0 0 1 0 0,1 0-1 0 0,0 2 0 0 0,-20 18 1 0 0,-9 11 40 0 0,-48 57 1 0 0,69-70-56 0 0,1 2 0 0 0,2 0 0 0 0,1 2 0 0 0,1 0 1 0 0,-18 41-1 0 0,27-46-9 0 0,0 1 0 0 0,2 0 0 0 0,1 0 0 0 0,1 1 0 0 0,2 0 0 0 0,1 0 0 0 0,-1 36 0 0 0,7 9 38 0 0,18 118 0 0 0,1 1-43 0 0,-20-183-104 0 0,-1 0 0 0 0,-1 0 0 0 0,0 0 1 0 0,0 0-1 0 0,-1 0 0 0 0,0 0 0 0 0,-1 0 1 0 0,0 0-1 0 0,-5 10 0 0 0,6-15-140 0 0,0-1 0 0 0,0 0 0 0 0,-1 1 0 0 0,0-1 0 0 0,0 0 0 0 0,0-1 0 0 0,0 1-1 0 0,-1-1 1 0 0,1 1 0 0 0,-1-1 0 0 0,0 0 0 0 0,0 0 0 0 0,0 0 0 0 0,0-1 0 0 0,0 0 0 0 0,-1 0 0 0 0,1 0 0 0 0,-1 0 0 0 0,1 0 0 0 0,-1-1 0 0 0,-5 1 0 0 0,-10-1-466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49.0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5 176 580 0 0,'0'0'71'0'0,"0"0"0"0"0,-1-1 0 0 0,1 1 0 0 0,-1-1 0 0 0,1 1 0 0 0,0-1 0 0 0,0 1 0 0 0,-1-1 0 0 0,1 1 0 0 0,0-1 0 0 0,0 0-1 0 0,-1 1 1 0 0,1-1 0 0 0,0 1 0 0 0,0-1 0 0 0,0 1 0 0 0,0-1 0 0 0,0 0 0 0 0,0 1 0 0 0,0-1 0 0 0,0 1 0 0 0,0-1 0 0 0,0 0 0 0 0,0 1 0 0 0,1-1 0 0 0,-1 1 0 0 0,0-1 0 0 0,1 0 0 0 0,15-13 558 0 0,31-2-437 0 0,-47 16-181 0 0,222-52 488 0 0,-17 6-270 0 0,-72 19-2766 0 0,-117 22 1964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9.1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0 498 936 0 0,'19'-10'608'0'0,"1"0"1"0"0,0 1-1 0 0,0 1 0 0 0,1 0 1 0 0,0 2-1 0 0,1 1 0 0 0,36-5 1 0 0,13 4-266 0 0,75 3 1 0 0,-2 0-3463 0 0,-117 1 2152 0 0</inkml:trace>
  <inkml:trace contextRef="#ctx0" brushRef="#br0" timeOffset="1">1128 0 128 0 0,'1'4'624'0'0,"-1"5"-332"0"0,0 0 0 0 0,-1 1 0 0 0,0-1 0 0 0,-1 0 0 0 0,0 0 1 0 0,-6 18-1 0 0,-3 15 77 0 0,-4 48 142 0 0,-5 124 0 0 0,15 98-1636 0 0,5-269 510 0 0,0-18-201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9.4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60 1308 0 0,'4'-17'1796'0'0,"7"3"-720"0"0,11 3-676 0 0,-7 7-84 0 0,1 1-88 0 0,4-1-40 0 0,2 2-35 0 0,5 0-25 0 0,0 1-104 0 0,2 0-245 0 0,1 2-243 0 0,1-1-336 0 0,0-2-496 0 0,3 2 864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39.8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7 268 0 0,'12'-6'4439'0'0,"-11"6"-4308"0"0,1 2-87 0 0,0 1-1 0 0,-1-1 1 0 0,1 1 0 0 0,-1 0 0 0 0,1 0 0 0 0,-1 0-1 0 0,0 0 1 0 0,0 0 0 0 0,0 0 0 0 0,0 0-1 0 0,-1 0 1 0 0,0 0 0 0 0,1 6 0 0 0,-1 57 138 0 0,0-31-74 0 0,16 197 159 0 0,-7-130-299 0 0,-7 206 1 0 0,-3-296-447 0 0,0-1 0 0 0,-1 0 0 0 0,0 0 0 0 0,0 0 0 0 0,-8 19 0 0 0,3-16-195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0.2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1 262 1264 0 0,'0'-4'1312'0'0,"0"2"-1152"0"0,0-1-1 0 0,0 0 1 0 0,0 1-1 0 0,0-1 1 0 0,0 1-1 0 0,1-1 1 0 0,0 0 0 0 0,-1 1-1 0 0,1-1 1 0 0,0 1-1 0 0,0 0 1 0 0,0-1-1 0 0,1 1 1 0 0,-1 0-1 0 0,0 0 1 0 0,1-1-1 0 0,0 1 1 0 0,-1 0 0 0 0,1 1-1 0 0,3-4 1 0 0,1 1-49 0 0,0 0 0 0 0,0 1 0 0 0,0-1 1 0 0,1 1-1 0 0,-1 0 0 0 0,1 1 0 0 0,8-2 1 0 0,47-11 373 0 0,1 4 0 0 0,0 2 0 0 0,78 0 0 0 0,-2 0 63 0 0,22-5-351 0 0,-119 13-553 0 0,-52 24 288 0 0,1-12 57 0 0,1 1 0 0 0,0-1 0 0 0,0 1 1 0 0,2 0-1 0 0,-1 1 0 0 0,2 0 0 0 0,-1 0 0 0 0,2 0 0 0 0,0 1 0 0 0,-4 22 0 0 0,7-24 16 0 0,0-1 0 0 0,1 1 0 0 0,0-1 0 0 0,0 1-1 0 0,2-1 1 0 0,-1 1 0 0 0,2-1 0 0 0,-1 0 0 0 0,1 1-1 0 0,1-1 1 0 0,0-1 0 0 0,1 1 0 0 0,9 17-1 0 0,-5-15 84 0 0,1 1 0 0 0,0-2 0 0 0,0 1 0 0 0,2-1 0 0 0,-1-1 0 0 0,1 0 0 0 0,1-1 0 0 0,0 0 0 0 0,0-1 0 0 0,15 8-1 0 0,-21-14-12 0 0,-1 1 0 0 0,1-2-1 0 0,0 1 1 0 0,0-1 0 0 0,0 0-1 0 0,0-1 1 0 0,1 1-1 0 0,-1-1 1 0 0,0-1 0 0 0,13 0-1 0 0,-14 0-49 0 0,-1-1-1 0 0,0 0 1 0 0,0-1 0 0 0,0 1-1 0 0,0-1 1 0 0,0 0-1 0 0,0 0 1 0 0,-1-1-1 0 0,1 1 1 0 0,-1-1 0 0 0,1 0-1 0 0,-1 0 1 0 0,0-1-1 0 0,0 1 1 0 0,0-1-1 0 0,4-6 1 0 0,-2 2-48 0 0,-1 0 0 0 0,0 0 0 0 0,-1-1 0 0 0,1 1 0 0 0,-2-1 0 0 0,1 0 0 0 0,-1-1 0 0 0,-1 1 0 0 0,0 0 0 0 0,0-1 0 0 0,0 1 0 0 0,-1-1 0 0 0,-1 0 0 0 0,0 1 0 0 0,0-1 0 0 0,-3-17 0 0 0,-1 6-194 0 0,0 0 0 0 0,-1 0 0 0 0,-1 1-1 0 0,-1-1 1 0 0,-1 1 0 0 0,-15-27 0 0 0,8 22-490 0 0,-2 0 1 0 0,0 2-1 0 0,-2 0 1 0 0,-1 1 0 0 0,0 1-1 0 0,-1 1 1 0 0,-40-29-1 0 0,30 26-557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0.8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0 856 732 0 0,'16'16'2039'0'0,"-14"-13"-1750"0"0,1 0-1 0 0,1 0 0 0 0,-1 0 1 0 0,0 0-1 0 0,1 0 0 0 0,-1-1 0 0 0,8 4 1 0 0,-8-5 51 0 0,-3 0-308 0 0,0-1 1 0 0,1 1-1 0 0,-1-1 1 0 0,1 1-1 0 0,-1-1 1 0 0,1 1-1 0 0,-1-1 1 0 0,1 0-1 0 0,-1 1 1 0 0,1-1-1 0 0,-1 1 0 0 0,1-1 1 0 0,0 0-1 0 0,-1 0 1 0 0,1 1-1 0 0,-1-1 1 0 0,1 0-1 0 0,0 0 1 0 0,-1 0-1 0 0,1 0 1 0 0,0 0-1 0 0,-1 0 1 0 0,1 0-1 0 0,0 0 1 0 0,-1 0-1 0 0,1 0 1 0 0,0 0-1 0 0,-1 0 1 0 0,1 0-1 0 0,0 0 0 0 0,-1-1 1 0 0,1 1-1 0 0,0-1 1 0 0,25-5 665 0 0,-25 6-712 0 0,5-4 111 0 0,0 0 0 0 0,0 0 0 0 0,0 0 0 0 0,-1-1 0 0 0,0 0 0 0 0,0 0 0 0 0,0-1 0 0 0,0 1 0 0 0,6-12 0 0 0,28-58 227 0 0,-35 66-276 0 0,28-64-114 0 0,42-138 0 0 0,-62 162-60 0 0,-1 1 0 0 0,-3-2 0 0 0,-2 1 0 0 0,0-55-1 0 0,-6 91 75 0 0,0 0 0 0 0,-1-1 0 0 0,-1 1 0 0 0,0 0 0 0 0,-1 0 0 0 0,0 0-1 0 0,-1 0 1 0 0,0 1 0 0 0,-11-22 0 0 0,14 33 41 0 0,0-1-1 0 0,0 1 1 0 0,0 0-1 0 0,0 0 1 0 0,0-1 0 0 0,0 1-1 0 0,0 0 1 0 0,0 0-1 0 0,-1 0 1 0 0,1 0-1 0 0,0 0 1 0 0,0 1 0 0 0,-1-1-1 0 0,1 0 1 0 0,-1 1-1 0 0,1-1 1 0 0,-1 0 0 0 0,1 1-1 0 0,-1 0 1 0 0,1-1-1 0 0,-1 1 1 0 0,1 0-1 0 0,-1 0 1 0 0,0 0 0 0 0,1 0-1 0 0,-1 0 1 0 0,1 0-1 0 0,-1 0 1 0 0,1 1 0 0 0,-1-1-1 0 0,-1 1 1 0 0,-1 1-30 0 0,0-1 1 0 0,1 1-1 0 0,-1 0 1 0 0,1 0-1 0 0,-1 0 0 0 0,1 0 1 0 0,0 1-1 0 0,0-1 1 0 0,-5 6-1 0 0,6-6 19 0 0,0 1 0 0 0,0 0 0 0 0,0 0-1 0 0,0 0 1 0 0,1 1 0 0 0,-1-1 0 0 0,1 0-1 0 0,0 1 1 0 0,0-1 0 0 0,0 1 0 0 0,0-1-1 0 0,1 1 1 0 0,-1-1 0 0 0,1 1 0 0 0,0 0-1 0 0,0-1 1 0 0,0 1 0 0 0,1-1 0 0 0,-1 1-1 0 0,1-1 1 0 0,0 1 0 0 0,0-1 0 0 0,1 5-1 0 0,1-1 15 0 0,0 0 0 0 0,1 0 0 0 0,0 0 0 0 0,0-1 0 0 0,0 1-1 0 0,1-1 1 0 0,0 0 0 0 0,0 0 0 0 0,9 7 0 0 0,-6-5-26 0 0,1-2 0 0 0,1 1 0 0 0,-1-1 0 0 0,1-1 0 0 0,0 1 0 0 0,0-2 0 0 0,17 7 0 0 0,65 28-241 0 0,-89-38 247 0 0,0 1 0 0 0,-1-1 0 0 0,1 1 0 0 0,0 0 0 0 0,-1 0 0 0 0,0 1 0 0 0,1-1 0 0 0,-1 0 0 0 0,0 1 0 0 0,2 3-1 0 0,-3-4 7 0 0,-1 3 5 0 0,-4 15 12 0 0,-1 1-1 0 0,-7 20 1 0 0,5-21 26 0 0,1 0-1 0 0,1 0 1 0 0,-3 29-1 0 0,7-24 13 0 0,0 0 1 0 0,2 0-1 0 0,5 27 0 0 0,-5-42-26 0 0,1 0 0 0 0,0 0 0 0 0,1 0 0 0 0,0 0-1 0 0,1-1 1 0 0,0 1 0 0 0,0-1 0 0 0,1 0 0 0 0,0 0 0 0 0,9 11 0 0 0,-11-17-266 0 0,0 0 1 0 0,1 0-1 0 0,-1 0 1 0 0,1-1 0 0 0,0 1-1 0 0,-1-1 1 0 0,6 2-1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1.2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33 556 0 0,'1'-3'1215'0'0,"6"-13"459"0"0,-6 13-1107 0 0,2-7-96 0 0,-3 15 389 0 0,-4 23 494 0 0,2-17-1634 0 0,-4 52 486 0 0,4 120-1 0 0,4-90-1162 0 0,1-57-1358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1.6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41 151 376 0 0,'-1'-23'1652'0'0,"1"3"-476"0"0,-2 4 540 0 0,1-13-715 0 0,-2 6-453 0 0,1 3-508 0 0,-3 8-256 0 0,-8 4-905 0 0,-1 17-1491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2.3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401 270 356 0 0,'3'-1'299'0'0,"0"1"0"0"0,-1-1-1 0 0,1 0 1 0 0,0 0 0 0 0,0 0 0 0 0,-1 0 0 0 0,1-1-1 0 0,-1 1 1 0 0,1-1 0 0 0,-1 0 0 0 0,0 1-1 0 0,0-1 1 0 0,1 0 0 0 0,1-4 0 0 0,-3 4 75 0 0,-5-16 161 0 0,2 15-491 0 0,0-1 0 0 0,0 0 1 0 0,0 1-1 0 0,-1-1 0 0 0,0 1 0 0 0,0-1 0 0 0,0 1 0 0 0,0 0 0 0 0,0 1 0 0 0,0-1 1 0 0,-1 0-1 0 0,0 1 0 0 0,1 0 0 0 0,-1 0 0 0 0,0 0 0 0 0,-8-3 0 0 0,0 1-28 0 0,0 0 1 0 0,0 1-1 0 0,0 0 0 0 0,-1 1 0 0 0,1 1 1 0 0,-1 0-1 0 0,0 0 0 0 0,1 1 0 0 0,-1 1 1 0 0,0 0-1 0 0,1 1 0 0 0,-19 5 0 0 0,16-4-41 0 0,0 2-1 0 0,0 0 1 0 0,0 1-1 0 0,1 1 1 0 0,0 0-1 0 0,0 0 1 0 0,1 2-1 0 0,0 0 1 0 0,-20 17-1 0 0,30-23 29 0 0,0-1 0 0 0,0 1 1 0 0,0 0-1 0 0,0 1 0 0 0,1-1 0 0 0,-1 0 0 0 0,1 1 0 0 0,0-1 0 0 0,0 1 0 0 0,0 0 0 0 0,0 0 0 0 0,1-1 0 0 0,0 1 1 0 0,0 0-1 0 0,0 1 0 0 0,0-1 0 0 0,0 0 0 0 0,1 0 0 0 0,0 0 0 0 0,0 0 0 0 0,0 0 0 0 0,0 1 0 0 0,0-1 1 0 0,3 7-1 0 0,-3-10 3 0 0,1 1 0 0 0,0 0 0 0 0,0 0 1 0 0,0-1-1 0 0,0 1 0 0 0,1-1 0 0 0,-1 1 1 0 0,0-1-1 0 0,1 1 0 0 0,-1-1 0 0 0,0 0 0 0 0,1 0 1 0 0,0 1-1 0 0,-1-1 0 0 0,1 0 0 0 0,0-1 1 0 0,0 1-1 0 0,-1 0 0 0 0,1 0 0 0 0,0-1 1 0 0,0 1-1 0 0,0-1 0 0 0,0 1 0 0 0,2-1 1 0 0,37 0 31 0 0,-20-5-56 0 0,0 0 0 0 0,1-2-1 0 0,-2 0 1 0 0,1-2 0 0 0,36-20 0 0 0,-25 13-140 0 0,47-18 1 0 0,-76 32 143 0 0,1 1 0 0 0,0 0 0 0 0,-1 0 0 0 0,1 0 0 0 0,0 0 0 0 0,0 1 0 0 0,0-1 0 0 0,0 1 0 0 0,-1 0 0 0 0,1 0 0 0 0,0 1 0 0 0,0-1-1 0 0,0 1 1 0 0,0 0 0 0 0,-1 0 0 0 0,1 0 0 0 0,0 0 0 0 0,-1 1 0 0 0,1-1 0 0 0,-1 1 0 0 0,1 0 0 0 0,-1 0 0 0 0,0 0 0 0 0,0 1 0 0 0,0-1 0 0 0,0 1 0 0 0,0 0 0 0 0,-1 0 0 0 0,1 0-1 0 0,-1 0 1 0 0,1 0 0 0 0,-1 0 0 0 0,2 6 0 0 0,6 10 6 0 0,-2 1-1 0 0,-1 0 1 0 0,0 0-1 0 0,-1 0 1 0 0,-1 1-1 0 0,-2 0 1 0 0,0 0-1 0 0,0 0 0 0 0,-2 28 1 0 0,-2-19 4 0 0,-1 1 1 0 0,-1 0 0 0 0,-2-1-1 0 0,-1 0 1 0 0,-17 53-1 0 0,11-51 11 0 0,-2-1 1 0 0,0-1-1 0 0,-23 35 0 0 0,28-51 17 0 0,0-1 0 0 0,-1 0 0 0 0,0-1 0 0 0,-1-1 0 0 0,0 1 0 0 0,-1-2-1 0 0,-1 1 1 0 0,-25 15 0 0 0,37-25-7 0 0,-1 0 0 0 0,0 0 0 0 0,0 0 0 0 0,0 0-1 0 0,1-1 1 0 0,-1 1 0 0 0,0 0 0 0 0,0-1 0 0 0,0 0 0 0 0,0 1-1 0 0,-4-1 1 0 0,5 0-13 0 0,0 0 0 0 0,0-1 1 0 0,0 1-1 0 0,0 0 0 0 0,1 0 0 0 0,-1-1 0 0 0,0 1 0 0 0,0 0 0 0 0,0-1 0 0 0,1 1 0 0 0,-1-1 0 0 0,0 1 1 0 0,1-1-1 0 0,-1 1 0 0 0,0-1 0 0 0,1 0 0 0 0,-1 1 0 0 0,1-1 0 0 0,-2-1 0 0 0,1 0-5 0 0,1 0 0 0 0,-1-1-1 0 0,0 1 1 0 0,1 0 0 0 0,-1 0 0 0 0,1-1-1 0 0,0 1 1 0 0,-1 0 0 0 0,1-1-1 0 0,0 1 1 0 0,1 0 0 0 0,-1-1-1 0 0,0 1 1 0 0,1 0 0 0 0,-1-1 0 0 0,1 1-1 0 0,1-3 1 0 0,7-17-109 0 0,2 1 0 0 0,0 0 0 0 0,2 0 0 0 0,0 2 0 0 0,1-1 0 0 0,29-29 0 0 0,111-97-342 0 0,-148 140 445 0 0,233-180-93 0 0,-37 33 678 0 0,-158 116-284 0 0,-1-3 0 0 0,48-57 0 0 0,-82 86-295 0 0,0 0 0 0 0,-1-1 0 0 0,0 0 0 0 0,-1 0 0 0 0,-1-1 0 0 0,8-19 0 0 0,-13 30-6 0 0,-1 0 0 0 0,1 0 0 0 0,0 0 0 0 0,-1 0 0 0 0,0 0-1 0 0,1 0 1 0 0,-1 0 0 0 0,0 0 0 0 0,0 0 0 0 0,0 0 0 0 0,0 0 0 0 0,0 1 0 0 0,-1-1 0 0 0,1 0 0 0 0,-1 0 0 0 0,1 0 0 0 0,-1 0 0 0 0,0 0-1 0 0,1 0 1 0 0,-1 0 0 0 0,0 1 0 0 0,0-1 0 0 0,-1 0 0 0 0,1 1 0 0 0,0-1 0 0 0,0 1 0 0 0,-1-1 0 0 0,1 1 0 0 0,-1 0 0 0 0,1-1 0 0 0,-1 1-1 0 0,0 0 1 0 0,1 0 0 0 0,-1 0 0 0 0,0 0 0 0 0,0 0 0 0 0,-2 0 0 0 0,0-1-3 0 0,-1 1-1 0 0,1 0 1 0 0,-1 0 0 0 0,0 0-1 0 0,1 1 1 0 0,-1-1 0 0 0,0 1-1 0 0,1 0 1 0 0,-1 1 0 0 0,0-1-1 0 0,1 1 1 0 0,-1 0 0 0 0,1 0-1 0 0,-6 2 1 0 0,-4 4 4 0 0,1 1 1 0 0,1 0-1 0 0,-1 1 1 0 0,1 0-1 0 0,1 1 0 0 0,0 0 1 0 0,0 1-1 0 0,1 0 1 0 0,0 1-1 0 0,1 0 1 0 0,1 0-1 0 0,0 1 0 0 0,0 0 1 0 0,-6 18-1 0 0,-4 10 24 0 0,2 0 0 0 0,2 2 0 0 0,-14 68 0 0 0,-11 128 411 0 0,39-238-388 0 0,0-1-1 0 0,0 1 1 0 0,0 0-1 0 0,-1 0 1 0 0,1 0-1 0 0,0 1 1 0 0,0-1-1 0 0,0 0 1 0 0,0 0 0 0 0,1 0-1 0 0,-1 0 1 0 0,0 0-1 0 0,0 0 1 0 0,1-1-1 0 0,-1 1 1 0 0,0 0-1 0 0,1 0 1 0 0,-1 0-1 0 0,1 0 1 0 0,-1 0-1 0 0,1 0 1 0 0,0 0-1 0 0,0 0-21 0 0,0-1-1 0 0,0 1 0 0 0,0-1 0 0 0,0 0 0 0 0,-1 0 0 0 0,1 1 0 0 0,0-1 0 0 0,0 0 1 0 0,0 0-1 0 0,0 0 0 0 0,0 0 0 0 0,0 0 0 0 0,0 0 0 0 0,0-1 0 0 0,0 1 0 0 0,0 0 0 0 0,0 0 1 0 0,-1 0-1 0 0,2-1 0 0 0,8-4-23 0 0,-1 1-1 0 0,0-1 1 0 0,14-10 0 0 0,-10 7 59 0 0,7-4-42 0 0,0 2 1 0 0,1 0 0 0 0,0 1-1 0 0,1 2 1 0 0,42-10-1 0 0,-51 15-10 0 0,0 0-1 0 0,0 1 0 0 0,-1 1 1 0 0,1 0-1 0 0,0 1 0 0 0,0 1 1 0 0,-1-1-1 0 0,1 2 0 0 0,-1 0 0 0 0,0 1 1 0 0,0 0-1 0 0,14 6 0 0 0,5 7-113 0 0,-1 2-1 0 0,-1 0 0 0 0,0 2 0 0 0,45 43 0 0 0,-22-18-2104 0 0,-32-34 187 0 0,-17-10 1486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2.6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107 43 124 0 0,'1'-3'1310'0'0,"0"-25"1069"0"0,-4 16-919 0 0,3 12-1454 0 0,-1 1 1 0 0,0-1-1 0 0,1 0 1 0 0,-1 1 0 0 0,1-1-1 0 0,-1 0 1 0 0,0 1 0 0 0,1-1-1 0 0,-1 1 1 0 0,1-1 0 0 0,-1 1-1 0 0,1-1 1 0 0,-1 1-1 0 0,1-1 1 0 0,0 1 0 0 0,-1-1-1 0 0,1 1 1 0 0,0-1 0 0 0,-1 1-1 0 0,1 0 1 0 0,0-1 0 0 0,-1 2-1 0 0,-8 16 59 0 0,1 1 0 0 0,1-1 0 0 0,0 1 0 0 0,1 1 0 0 0,1-1 0 0 0,-2 21 0 0 0,-7 126 377 0 0,12-113-1577 0 0,-17 101 0 0 0,14-138 78 0 0,0-2 466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3.0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90 1636 0 0,'0'-3'1228'0'0,"-1"1"-1179"0"0,1 0 175 0 0,-1 0 0 0 0,1-1 0 0 0,-1 1 0 0 0,1-1 0 0 0,0 1 0 0 0,0-1-1 0 0,0 1 1 0 0,0-1 0 0 0,1 1 0 0 0,-1-1 0 0 0,1 1 0 0 0,-1 0 0 0 0,1-1-1 0 0,0 1 1 0 0,0 0 0 0 0,0-1 0 0 0,0 1 0 0 0,0 0 0 0 0,3-3 0 0 0,2 0-140 0 0,0 1 0 0 0,0 1 0 0 0,0-1-1 0 0,1 1 1 0 0,-1 0 0 0 0,1 0 0 0 0,0 1 0 0 0,0 0 0 0 0,0 0 0 0 0,0 1 0 0 0,0 0 0 0 0,0 0 0 0 0,0 1 0 0 0,0-1 0 0 0,8 2 0 0 0,21 1-399 0 0,63 13 0 0 0,-64-9-433 0 0,15 2-2152 0 0,-30-4 848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49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1 121 628 0 0,'0'0'2866'0'0,"18"2"-2156"0"0,229-74 192 0 0,-83 29-3599 0 0,-158 41 2007 0 0,8-3 103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4.5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247 543 680 0 0,'11'-9'549'0'0,"0"-1"0"0"0,-1 0 1 0 0,0-1-1 0 0,-1 0 0 0 0,0 0 0 0 0,9-18 0 0 0,-14 22-365 0 0,0 0 0 0 0,-1 0 0 0 0,0-1-1 0 0,0 1 1 0 0,-1-1 0 0 0,0 1-1 0 0,0-1 1 0 0,-1 0 0 0 0,0 0-1 0 0,-1 1 1 0 0,1-1 0 0 0,-3-16 0 0 0,2 24-180 0 0,0-1 1 0 0,0 0 0 0 0,-1 0 0 0 0,1 0-1 0 0,0 1 1 0 0,-1-1 0 0 0,1 0 0 0 0,-1 0 0 0 0,1 1-1 0 0,-1-1 1 0 0,0 1 0 0 0,1-1 0 0 0,-1 0-1 0 0,0 1 1 0 0,1-1 0 0 0,-1 1 0 0 0,0-1 0 0 0,1 1-1 0 0,-1 0 1 0 0,0-1 0 0 0,0 1 0 0 0,0 0-1 0 0,1-1 1 0 0,-1 1 0 0 0,0 0 0 0 0,0 0-1 0 0,0 0 1 0 0,0 0 0 0 0,0 0 0 0 0,1 0 0 0 0,-3 0-1 0 0,-23 3 30 0 0,14 1-37 0 0,0 1-1 0 0,1 0 1 0 0,-1 0 0 0 0,1 1 0 0 0,1 0 0 0 0,-1 1 0 0 0,1 0 0 0 0,0 1 0 0 0,1 0 0 0 0,-15 17 0 0 0,1 1-3 0 0,2 0-1 0 0,-30 49 1 0 0,40-58 14 0 0,1 1-1 0 0,1 0 1 0 0,1 0 0 0 0,0 0 0 0 0,2 1 0 0 0,0 0-1 0 0,1 1 1 0 0,-4 29 0 0 0,8-39-3 0 0,1 0-1 0 0,0 1 1 0 0,0-1 0 0 0,1 0 0 0 0,0 0 0 0 0,1 0 0 0 0,0 0-1 0 0,1 0 1 0 0,0 0 0 0 0,1-1 0 0 0,-1 1 0 0 0,2-1-1 0 0,-1 0 1 0 0,2 0 0 0 0,-1 0 0 0 0,1-1 0 0 0,0 0 0 0 0,11 11-1 0 0,-1-4-4 0 0,2-1-1 0 0,0 0 0 0 0,0-1 0 0 0,1-1 1 0 0,1 0-1 0 0,0-2 0 0 0,1 0 0 0 0,-1-2 1 0 0,2 0-1 0 0,-1-1 0 0 0,1-1 0 0 0,0-1 1 0 0,1-2-1 0 0,35 3 0 0 0,-51-6-18 0 0,-1 0 0 0 0,1 0 0 0 0,0-1 0 0 0,0 0 0 0 0,0-1 0 0 0,-1 1 0 0 0,1-1 0 0 0,-1 0 0 0 0,1-1 0 0 0,-1 0 0 0 0,0 0 0 0 0,7-4 0 0 0,-10 5-14 0 0,0-1-1 0 0,0 1 0 0 0,-1-1 1 0 0,1 1-1 0 0,-1-1 1 0 0,1 0-1 0 0,-1 0 0 0 0,0 0 1 0 0,0 0-1 0 0,0 0 0 0 0,-1-1 1 0 0,1 1-1 0 0,-1 0 1 0 0,0-1-1 0 0,0 1 0 0 0,0-1 1 0 0,0 0-1 0 0,0 1 1 0 0,-1-1-1 0 0,0 0 0 0 0,0 1 1 0 0,0-1-1 0 0,-1-7 1 0 0,-1-3-15 0 0,-1 0 0 0 0,-1 1 0 0 0,0-1 0 0 0,-1 1 0 0 0,0 0 1 0 0,-1 0-1 0 0,-1 0 0 0 0,0 1 0 0 0,0 0 0 0 0,-1 0 1 0 0,-1 1-1 0 0,0 0 0 0 0,-14-12 0 0 0,-14-12 61 0 0,-2 3 0 0 0,-59-39 0 0 0,24 19 41 0 0,71 50-46 0 0,3 2-6 0 0,-1-1 0 0 0,1 1 1 0 0,-1 0-1 0 0,1-1 0 0 0,0 1 0 0 0,-1 0 1 0 0,1 0-1 0 0,0-1 0 0 0,0 1 1 0 0,-1-1-1 0 0,1 1 0 0 0,0 0 0 0 0,0-1 1 0 0,-1 1-1 0 0,1-1 0 0 0,0 1 0 0 0,0 0 1 0 0,0-1-1 0 0,0 1 0 0 0,0-1 1 0 0,0 1-1 0 0,0-1 0 0 0,0 1 0 0 0,0-1 1 0 0,0 1-1 0 0,0-1 0 0 0,0 1 0 0 0,0 0 1 0 0,0-1-1 0 0,0 1 0 0 0,0-2 1 0 0,26-8 70 0 0,50-12 0 0 0,19-8 19 0 0,-77 22-76 0 0,-1 0 0 0 0,0-1 0 0 0,-1-1 0 0 0,0 0-1 0 0,0-1 1 0 0,-1-1 0 0 0,-1 0 0 0 0,0-1 0 0 0,-1-1 0 0 0,0 0 0 0 0,-1-1-1 0 0,13-20 1 0 0,-19 25-12 0 0,-1 1 0 0 0,0-1 1 0 0,0 0-1 0 0,-1-1 0 0 0,-1 1 0 0 0,0-1 0 0 0,0 0 0 0 0,-1 1 0 0 0,0-1 0 0 0,-1 0 0 0 0,0-1 0 0 0,-1 1 0 0 0,0 0 0 0 0,-1 0 0 0 0,0 0 0 0 0,-1 0 0 0 0,0 0 0 0 0,0 1 0 0 0,-1-1 0 0 0,-1 0 0 0 0,0 1 1 0 0,-6-12-1 0 0,6 16-15 0 0,1 0 0 0 0,0 0 0 0 0,-1 1 0 0 0,0 0 0 0 0,0 0 0 0 0,-1 0 0 0 0,0 0 1 0 0,1 1-1 0 0,-1-1 0 0 0,-1 1 0 0 0,1 1 0 0 0,-1-1 0 0 0,-10-5 0 0 0,13 8 10 0 0,0 0-1 0 0,0 0 0 0 0,0 0 1 0 0,-1 1-1 0 0,1-1 0 0 0,0 1 1 0 0,0 0-1 0 0,-1-1 0 0 0,1 1 1 0 0,0 1-1 0 0,-1-1 0 0 0,1 0 1 0 0,0 1-1 0 0,-1 0 0 0 0,1 0 1 0 0,0 0-1 0 0,0 0 0 0 0,0 0 1 0 0,0 1-1 0 0,0-1 0 0 0,0 1 1 0 0,0 0-1 0 0,1 0 1 0 0,-1 0-1 0 0,0 0 0 0 0,1 0 1 0 0,0 1-1 0 0,0-1 0 0 0,-3 4 1 0 0,2-3 0 0 0,1 1 1 0 0,-1-1 0 0 0,1 1 0 0 0,0 0 0 0 0,0 0 0 0 0,0 0 0 0 0,0 0 0 0 0,1 0 0 0 0,-1 1 0 0 0,1-1 0 0 0,0 0 0 0 0,1 1 0 0 0,-1-1 0 0 0,1 1 0 0 0,0 6 0 0 0,1-3 3 0 0,0-1 1 0 0,0 1 0 0 0,1 0-1 0 0,0-1 1 0 0,1 1 0 0 0,-1-1 0 0 0,1 0-1 0 0,6 9 1 0 0,2 2-1 0 0,1 0 0 0 0,1 0 0 0 0,1-1 1 0 0,1-1-1 0 0,22 20 0 0 0,32 23-24 0 0,-39-35-25 0 0,0 1 0 0 0,-2 2 1 0 0,-1 1-1 0 0,44 58 1 0 0,-67-80 35 0 0,-1 1 0 0 0,0-1 0 0 0,0 1 0 0 0,0 0 0 0 0,0 0 0 0 0,-1 0 0 0 0,-1 0 0 0 0,1 1 0 0 0,-1-1 1 0 0,0 0-1 0 0,-1 14 0 0 0,-1 1 12 0 0,-1 0-1 0 0,-9 33 1 0 0,6-30-3 0 0,-4 40 1 0 0,9-57-11 0 0,0 0 0 0 0,0 0 0 0 0,1 0 0 0 0,0 0 0 0 0,0 0 1 0 0,1 0-1 0 0,0-1 0 0 0,0 1 0 0 0,5 9 0 0 0,-5-13-170 0 0,0 1 1 0 0,1-1-1 0 0,0 0 0 0 0,0 0 1 0 0,0 0-1 0 0,1 0 0 0 0,-1-1 0 0 0,1 1 1 0 0,0-1-1 0 0,0 0 0 0 0,0 0 0 0 0,0-1 1 0 0,0 1-1 0 0,1-1 0 0 0,5 3 1 0 0,9 2-86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5.0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582 24 552 0 0,'-13'-12'2406'0'0,"6"10"-2279"0"0,-1-1 0 0 0,0 1 0 0 0,1 1 0 0 0,-1 0 0 0 0,0 0 0 0 0,0 0 0 0 0,0 1 0 0 0,0 0 0 0 0,0 1 0 0 0,0-1 0 0 0,1 2 0 0 0,-1-1 0 0 0,0 1 0 0 0,0 0 0 0 0,1 1-1 0 0,-14 6 1 0 0,-8 4-109 0 0,1 1-1 0 0,-51 35 0 0 0,54-31 60 0 0,1 0-1 0 0,1 2 1 0 0,1 0-1 0 0,1 2 0 0 0,-31 39 1 0 0,39-42-33 0 0,1 0 0 0 0,0 1 0 0 0,1 0 0 0 0,2 1 0 0 0,0 0 0 0 0,1 0 1 0 0,1 1-1 0 0,-5 25 0 0 0,7-17 31 0 0,2 0 0 0 0,0 0 0 0 0,3 1 0 0 0,2 38 0 0 0,25 116 182 0 0,-6-54-156 0 0,-17-97-73 0 0,-1-1 1 0 0,-2 1-1 0 0,-3 37 0 0 0,1-57-363 0 0,-1-1-1 0 0,0 0 1 0 0,-1 0-1 0 0,0-1 1 0 0,-1 1-1 0 0,-1-1 1 0 0,0 1 0 0 0,0-2-1 0 0,-1 1 1 0 0,-15 22-1 0 0,6-18-440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5.3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1 159 452 0 0,'13'-21'1228'0'0,"4"0"-352"0"0,3 1-188 0 0,3 2-172 0 0,2 1-80 0 0,1 1-92 0 0,1 3-48 0 0,1 2-100 0 0,-2 3-40 0 0,2 3-64 0 0,0 0-148 0 0,1 3-180 0 0,1 1-128 0 0,1 2-152 0 0,-2 0-232 0 0,2 2-304 0 0,-1 0 324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5.7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12 584 816 0 0,'0'0'1076'0'0,"0"1"-965"0"0,1-1 0 0 0,-1 1 0 0 0,1 0 1 0 0,-1-1-1 0 0,1 1 0 0 0,-1-1 1 0 0,1 1-1 0 0,-1-1 0 0 0,1 1 1 0 0,0-1-1 0 0,-1 1 0 0 0,1-1 1 0 0,0 0-1 0 0,-1 1 0 0 0,1-1 0 0 0,0 0 1 0 0,0 0-1 0 0,-1 1 0 0 0,1-1 1 0 0,1 0-1 0 0,10-5-35 0 0,0 0 0 0 0,0-1-1 0 0,0 0 1 0 0,-1-1 0 0 0,0 0-1 0 0,0-1 1 0 0,-1 0 0 0 0,0-1 0 0 0,0 0-1 0 0,-1 0 1 0 0,0-1 0 0 0,-1 0-1 0 0,0-1 1 0 0,-1 0 0 0 0,9-15 0 0 0,-6 6-171 0 0,0 0 0 0 0,-1-1 0 0 0,-1 0 0 0 0,-1-1 0 0 0,-1 1 1 0 0,-1-1-1 0 0,-1-1 0 0 0,2-29 0 0 0,-6 40 99 0 0,0 0 0 0 0,0 0 0 0 0,-1-1 0 0 0,0 1 0 0 0,-2 0 0 0 0,1 0 0 0 0,-1 0 0 0 0,-1 1 0 0 0,-6-16 0 0 0,7 21-11 0 0,0 0-1 0 0,0 1 0 0 0,-1-1 1 0 0,0 1-1 0 0,0 0 1 0 0,0 0-1 0 0,0 0 1 0 0,-1 0-1 0 0,0 1 0 0 0,0 0 1 0 0,0 0-1 0 0,-1 0 1 0 0,1 1-1 0 0,-1-1 0 0 0,0 1 1 0 0,0 1-1 0 0,0-1 1 0 0,-12-2-1 0 0,13 3 9 0 0,0 1 0 0 0,-1 1 1 0 0,1-1-1 0 0,-1 1 0 0 0,1 0 0 0 0,-1 0 0 0 0,1 1 0 0 0,-1-1 0 0 0,1 1 1 0 0,0 0-1 0 0,-1 1 0 0 0,1-1 0 0 0,0 1 0 0 0,0 0 0 0 0,0 1 0 0 0,0-1 1 0 0,0 1-1 0 0,0 0 0 0 0,1 0 0 0 0,-8 7 0 0 0,10-9 7 0 0,1 1-1 0 0,-1-1 1 0 0,1 1 0 0 0,0-1 0 0 0,0 1-1 0 0,0-1 1 0 0,0 1 0 0 0,0 0-1 0 0,0-1 1 0 0,0 1 0 0 0,0 0-1 0 0,1 0 1 0 0,-1 0 0 0 0,1 0-1 0 0,-1 0 1 0 0,1 0 0 0 0,0 0-1 0 0,0-1 1 0 0,0 1 0 0 0,0 4-1 0 0,1-2 3 0 0,0 0 0 0 0,0-1 0 0 0,0 1 0 0 0,1 0 0 0 0,-1-1 0 0 0,1 1 0 0 0,0-1 0 0 0,0 0 0 0 0,5 6 0 0 0,3 3 9 0 0,1 0 1 0 0,1-1-1 0 0,22 17 0 0 0,-33-27-18 0 0,74 50 4 0 0,20 15-113 0 0,-85-57 91 0 0,1 0 1 0 0,-2 1-1 0 0,1 0 0 0 0,-1 0 1 0 0,-1 1-1 0 0,10 15 0 0 0,-12-14 17 0 0,-1 0-1 0 0,0 0 1 0 0,-1 0-1 0 0,0 1 0 0 0,-1-1 1 0 0,3 25-1 0 0,1 82 71 0 0,-6-87-40 0 0,-1-19-27 0 0,-1-3-237 0 0,1 0-1 0 0,1 0 0 0 0,-1 0 0 0 0,2 0 1 0 0,-1 0-1 0 0,1 0 0 0 0,1-1 0 0 0,0 1 0 0 0,0-1 1 0 0,7 14-1 0 0,-3-13-472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6.1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275 29 892 0 0,'-4'-1'779'0'0,"0"-1"-629"0"0,0 0 0 0 0,0 0 1 0 0,-1 1-1 0 0,1 0 0 0 0,0 0 0 0 0,-1 0 1 0 0,1 1-1 0 0,-1 0 0 0 0,1-1 1 0 0,-1 1-1 0 0,1 1 0 0 0,-1-1 0 0 0,1 1 1 0 0,-9 2-1 0 0,5-1-28 0 0,0 1 1 0 0,1 1-1 0 0,-1-1 0 0 0,1 1 1 0 0,-1 1-1 0 0,1-1 0 0 0,-10 10 1 0 0,4-2-44 0 0,1 0 1 0 0,0 0 0 0 0,1 1 0 0 0,1 1 0 0 0,0-1 0 0 0,1 2 0 0 0,-13 26 0 0 0,16-28-38 0 0,2-1 0 0 0,0 0 1 0 0,0 1-1 0 0,1 0 1 0 0,1-1-1 0 0,0 1 1 0 0,0 0-1 0 0,2 1 1 0 0,0-1-1 0 0,0 0 1 0 0,1 0-1 0 0,0 0 1 0 0,7 25-1 0 0,-5-30-14 0 0,-1-1 0 0 0,2 1 0 0 0,-1-1 0 0 0,0 0 0 0 0,1 0 0 0 0,1 0 0 0 0,-1-1 0 0 0,1 1 0 0 0,0-1 0 0 0,1 0-1 0 0,-1-1 1 0 0,1 1 0 0 0,0-1 0 0 0,0 0 0 0 0,1 0 0 0 0,0-1 0 0 0,0 0 0 0 0,0 0 0 0 0,0-1 0 0 0,0 0 0 0 0,1 0 0 0 0,-1-1-1 0 0,1 0 1 0 0,9 2 0 0 0,-11-3 13 0 0,0 0 0 0 0,0-1-1 0 0,0 1 1 0 0,0-1 0 0 0,0 0-1 0 0,0-1 1 0 0,0 1-1 0 0,0-1 1 0 0,0 0 0 0 0,0-1-1 0 0,0 0 1 0 0,0 0 0 0 0,-1 0-1 0 0,1 0 1 0 0,-1-1 0 0 0,1 0-1 0 0,-1 0 1 0 0,0-1 0 0 0,0 1-1 0 0,-1-1 1 0 0,1 0 0 0 0,-1 0-1 0 0,1-1 1 0 0,-1 1-1 0 0,-1-1 1 0 0,1 0 0 0 0,-1 0-1 0 0,1 0 1 0 0,-2-1 0 0 0,1 1-1 0 0,2-7 1 0 0,1-3-38 0 0,-1 1 0 0 0,-1-1 0 0 0,0-1 0 0 0,-1 1 0 0 0,0 0 0 0 0,-1-1 0 0 0,-1 1 0 0 0,-1-1 1 0 0,0 0-1 0 0,-1 1 0 0 0,-3-18 0 0 0,1 17-95 0 0,0 1 1 0 0,-1 0 0 0 0,-1 0 0 0 0,-1 0-1 0 0,0 0 1 0 0,0 1 0 0 0,-2 0 0 0 0,0 0-1 0 0,-12-16 1 0 0,14 24-65 0 0,1 0 0 0 0,-1-1-1 0 0,-1 2 1 0 0,1-1 0 0 0,-1 1-1 0 0,0 0 1 0 0,0 0 0 0 0,0 1-1 0 0,-1 0 1 0 0,0 0 0 0 0,1 1 0 0 0,-1 0-1 0 0,-1 0 1 0 0,1 1 0 0 0,0 0-1 0 0,-1 0 1 0 0,1 1 0 0 0,-15 0-1 0 0,-28 6-1534 0 0,27 0 1496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6.7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70 436 0 0,'3'-3'425'0'0,"1"-1"1"0"0,0 1-1 0 0,1 0 1 0 0,-1 0-1 0 0,1 0 0 0 0,-1 0 1 0 0,1 1-1 0 0,9-4 0 0 0,-12 6-400 0 0,0 0-1 0 0,0 0 0 0 0,0 0 0 0 0,0 0 0 0 0,0 0 1 0 0,0 0-1 0 0,0 1 0 0 0,0-1 0 0 0,0 1 0 0 0,0-1 1 0 0,0 1-1 0 0,0 0 0 0 0,0 0 0 0 0,-1 0 0 0 0,1 0 1 0 0,0 0-1 0 0,-1 0 0 0 0,1 0 0 0 0,-1 1 0 0 0,1-1 1 0 0,-1 0-1 0 0,1 1 0 0 0,-1 0 0 0 0,0-1 0 0 0,0 1 1 0 0,2 3-1 0 0,10 16 4 0 0,0 0 0 0 0,-2 1 1 0 0,-1 0-1 0 0,-1 1 0 0 0,8 26 1 0 0,24 123-13 0 0,-33-138 9 0 0,5 37-38 0 0,-7-34 934 0 0,12 39 832 0 0,-2-85-1564 0 0,-15 9-184 0 0,0-1 0 0 0,0 0-1 0 0,0 0 1 0 0,0 0-1 0 0,0 0 1 0 0,0 0-1 0 0,-1 0 1 0 0,1 0 0 0 0,0 0-1 0 0,-1 0 1 0 0,1 0-1 0 0,-1 0 1 0 0,1 0 0 0 0,-1-1-1 0 0,1 1 1 0 0,-1 0-1 0 0,0 0 1 0 0,0-3-1 0 0,1 0 3 0 0,38-93-244 0 0,28-65-16 0 0,-53 132 224 0 0,2 1-1 0 0,1 1 1 0 0,27-35-1 0 0,-40 58 20 0 0,0 0-1 0 0,0 1 1 0 0,1-1-1 0 0,0 1 1 0 0,0 0-1 0 0,0 1 1 0 0,0-1 0 0 0,1 1-1 0 0,-1 0 1 0 0,1 0-1 0 0,0 1 1 0 0,0-1-1 0 0,10-2 1 0 0,-13 5 4 0 0,0 0-1 0 0,-1 0 1 0 0,1 0 0 0 0,-1 0 0 0 0,1 0 0 0 0,0 1 0 0 0,-1-1 0 0 0,1 1-1 0 0,-1-1 1 0 0,1 1 0 0 0,-1 0 0 0 0,1 0 0 0 0,-1 0 0 0 0,0 1-1 0 0,4 1 1 0 0,27 27-27 0 0,-21-15 26 0 0,-1 1 0 0 0,-1 0 0 0 0,0 1 0 0 0,-2 0 0 0 0,0 0 0 0 0,0 1 0 0 0,5 23 0 0 0,0 9-184 0 0,9 71 1 0 0,-21-118 239 0 0,-1 0 13 0 0,0 8-1 0 0,-1-19 18 0 0,-1-22-69 0 0,6-6 66 0 0,2 0 0 0 0,1 1 0 0 0,2 0 0 0 0,1 0 0 0 0,2 1 0 0 0,1 0 0 0 0,2 1 0 0 0,1 1 0 0 0,1 0 0 0 0,28-38 0 0 0,-44 70-76 0 0,1-4 12 0 0,0 0-1 0 0,1 1 1 0 0,0-1 0 0 0,0 1-1 0 0,0-1 1 0 0,0 1-1 0 0,0 0 1 0 0,1 0-1 0 0,-1 0 1 0 0,1 0-1 0 0,0 1 1 0 0,0 0-1 0 0,0 0 1 0 0,0 0-1 0 0,0 0 1 0 0,0 0-1 0 0,6 0 1 0 0,-5 1-12 0 0,1 1 0 0 0,-1 0 0 0 0,1 0 1 0 0,-1 1-1 0 0,1-1 0 0 0,0 1 0 0 0,-1 1 0 0 0,0-1 1 0 0,1 1-1 0 0,-1 0 0 0 0,6 3 0 0 0,0 0-8 0 0,-2 1 0 0 0,1 1 0 0 0,-1-1 0 0 0,0 1 0 0 0,9 9-1 0 0,8 13-27 0 0,0 0 0 0 0,27 44-1 0 0,-43-59 33 0 0,76 116-3955 0 0,-69-108 2427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8.1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312 834 200 0 0,'0'0'1071'0'0,"0"3"-693"0"0,-2 23 4838 0 0,5-44-4418 0 0,15-75-953 0 0,8-143-1 0 0,-24 194 38 0 0,-2 0 0 0 0,-2 0 0 0 0,-2 0 0 0 0,-1 1 0 0 0,-3 0 1 0 0,-12-42-1 0 0,16 69 80 0 0,-1 0 0 0 0,-1 1 0 0 0,0 0 1 0 0,-1 0-1 0 0,0 1 0 0 0,-1 0 0 0 0,0 0 1 0 0,-1 0-1 0 0,-17-15 0 0 0,22 22 29 0 0,0 1 1 0 0,-1 1-1 0 0,0-1 0 0 0,0 1 0 0 0,0 0 1 0 0,-1 0-1 0 0,1 0 0 0 0,-1 1 0 0 0,1 0 0 0 0,-1 0 1 0 0,0 0-1 0 0,0 1 0 0 0,0-1 0 0 0,0 1 0 0 0,0 1 1 0 0,0-1-1 0 0,0 1 0 0 0,0 1 0 0 0,0-1 0 0 0,0 1 1 0 0,0 0-1 0 0,0 0 0 0 0,0 0 0 0 0,0 1 0 0 0,-6 3 1 0 0,7-4-6 0 0,0 1 1 0 0,1 0 0 0 0,-1 0 0 0 0,1 0-1 0 0,0 1 1 0 0,0 0 0 0 0,-1 0-1 0 0,2 0 1 0 0,-1 0 0 0 0,0 0 0 0 0,1 1-1 0 0,-1 0 1 0 0,1 0 0 0 0,0 0 0 0 0,0 0-1 0 0,1 0 1 0 0,-1 0 0 0 0,1 1 0 0 0,0-1-1 0 0,0 1 1 0 0,0 0 0 0 0,1-1 0 0 0,0 1-1 0 0,0 0 1 0 0,-1 9 0 0 0,2-11 16 0 0,1 0 0 0 0,-1 0 0 0 0,1-1 0 0 0,0 1-1 0 0,0 0 1 0 0,0 0 0 0 0,0 0 0 0 0,1-1 0 0 0,-1 1 0 0 0,1-1 0 0 0,-1 1 0 0 0,1-1 0 0 0,0 1 0 0 0,0-1 0 0 0,0 0-1 0 0,0 0 1 0 0,0 0 0 0 0,5 3 0 0 0,2 1 5 0 0,-1 0 0 0 0,2-1 0 0 0,14 7 0 0 0,17 2-93 0 0,0-2 1 0 0,1-2 0 0 0,0-2 0 0 0,45 3 0 0 0,-29-3-52 0 0,-54-8 121 0 0,0 1 1 0 0,0-1-1 0 0,0 1 1 0 0,-1 0-1 0 0,1 0 1 0 0,0 0-1 0 0,0 1 1 0 0,0 0-1 0 0,-1-1 1 0 0,1 1-1 0 0,-1 0 1 0 0,0 1-1 0 0,1-1 1 0 0,-1 0-1 0 0,0 1 1 0 0,0 0-1 0 0,0 0 1 0 0,-1 0-1 0 0,1 0 1 0 0,-1 0-1 0 0,0 0 1 0 0,0 1-1 0 0,0-1 1 0 0,0 1-1 0 0,0 0 1 0 0,-1-1-1 0 0,1 1 0 0 0,-1 0 1 0 0,0 0-1 0 0,-1 0 1 0 0,1 0-1 0 0,-1 0 1 0 0,1 4-1 0 0,4 34-28 0 0,-2-9 68 0 0,1 0 1 0 0,2 0 0 0 0,1-1-1 0 0,19 51 1 0 0,-23-75 3 0 0,0-1 1 0 0,1 1-1 0 0,0-1 1 0 0,0 0-1 0 0,0 0 1 0 0,1 0-1 0 0,0-1 1 0 0,1 0-1 0 0,0 0 1 0 0,0 0-1 0 0,0-1 1 0 0,0 1-1 0 0,1-1 1 0 0,0-1-1 0 0,0 0 1 0 0,0 0-1 0 0,0 0 1 0 0,1 0-1 0 0,-1-1 1 0 0,1-1-1 0 0,0 1 1 0 0,0-1-1 0 0,0-1 1 0 0,12 2-1 0 0,-11-3-8 0 0,-1 0-1 0 0,1 0 0 0 0,-1 0 0 0 0,0-1 0 0 0,1-1 0 0 0,-1 1 0 0 0,0-1 0 0 0,0-1 0 0 0,0 1 0 0 0,0-1 0 0 0,0-1 0 0 0,10-5 0 0 0,-6 1-14 0 0,-1 0 0 0 0,0-1 0 0 0,0 0 0 0 0,-1-1 1 0 0,0 0-1 0 0,15-20 0 0 0,-3-2 77 0 0,-2-2 0 0 0,-1 0 0 0 0,-1-1 0 0 0,17-50 0 0 0,6-48 810 0 0,-40 130-889 0 0,-2 1-20 0 0,0 2 14 0 0,1 0 1 0 0,0-1-1 0 0,0 1 1 0 0,-1-1-1 0 0,1 1 0 0 0,0 0 1 0 0,0-1-1 0 0,-1 1 1 0 0,1 0-1 0 0,0-1 0 0 0,-1 1 1 0 0,1 0-1 0 0,-1-1 1 0 0,1 1-1 0 0,0 0 0 0 0,-1 0 1 0 0,1-1-1 0 0,-1 1 1 0 0,1 0-1 0 0,-1 0 0 0 0,1 0 1 0 0,-1 0-1 0 0,1 0 1 0 0,-1 0-1 0 0,-6 8 4 0 0,1 1 1 0 0,1 1-1 0 0,0-1 0 0 0,0 1 1 0 0,1 0-1 0 0,0 0 0 0 0,0 0 1 0 0,1 1-1 0 0,1-1 0 0 0,0 1 1 0 0,0 0-1 0 0,1-1 1 0 0,0 1-1 0 0,1 0 0 0 0,0 0 1 0 0,1 0-1 0 0,0 0 0 0 0,5 17 1 0 0,-2-12 14 0 0,1-1 0 0 0,0 1 0 0 0,1-1-1 0 0,1 0 1 0 0,0 0 0 0 0,1 0 0 0 0,1-1 0 0 0,0-1 0 0 0,1 1 0 0 0,0-2 0 0 0,22 22 0 0 0,-19-23-464 0 0,0 1 1 0 0,1-2-1 0 0,0 0 0 0 0,0 0 0 0 0,1-2 1 0 0,1 1-1 0 0,20 7 0 0 0,-20-12-817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8.5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89 93 60 0 0,'-11'-12'1404'0'0,"1"2"-320"0"0,1 1 436 0 0,-7-6-520 0 0,4 2-387 0 0,1 3-313 0 0,-1-4-464 0 0,5 5-1633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9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576 333 288 0 0,'1'-1'172'0'0,"1"0"-4"0"0,1 0 0 0 0,-1 0 0 0 0,0 0 0 0 0,0-1 0 0 0,0 1 0 0 0,0-1 0 0 0,0 1 0 0 0,0-1 0 0 0,0 0 0 0 0,0 1 0 0 0,0-1 0 0 0,-1 0 1 0 0,1 0-1 0 0,-1 0 0 0 0,0-1 0 0 0,1 1 0 0 0,-1 0 0 0 0,0 0 0 0 0,0-1 0 0 0,-1 1 0 0 0,2-3 0 0 0,-2 0-124 0 0,-1 0 0 0 0,0 1 0 0 0,0-1 0 0 0,0 0 0 0 0,0 1-1 0 0,-1-1 1 0 0,1 1 0 0 0,-1 0 0 0 0,-1-1 0 0 0,1 1 0 0 0,0 0 0 0 0,-1 0 0 0 0,0 0 0 0 0,0 1 0 0 0,0-1 0 0 0,0 1-1 0 0,-1-1 1 0 0,1 1 0 0 0,-1 0 0 0 0,0 0 0 0 0,0 1 0 0 0,0-1 0 0 0,0 1 0 0 0,0 0 0 0 0,-1 0 0 0 0,-4-1-1 0 0,-4-1-33 0 0,0 2 0 0 0,-1-1-1 0 0,0 2 1 0 0,1 0-1 0 0,-1 0 1 0 0,0 1 0 0 0,1 1-1 0 0,-1 0 1 0 0,0 1-1 0 0,1 1 1 0 0,0 0-1 0 0,-1 1 1 0 0,1 0 0 0 0,0 1-1 0 0,-23 12 1 0 0,8-2 2 0 0,0 2 0 0 0,2 1 0 0 0,0 1 0 0 0,0 1 0 0 0,-36 38 0 0 0,49-44 7 0 0,0 1 0 0 0,1 0-1 0 0,-18 31 1 0 0,24-37-3 0 0,1 1-1 0 0,1 0 0 0 0,0 0 1 0 0,0 0-1 0 0,1 0 1 0 0,0 1-1 0 0,1 0 0 0 0,-1 10 1 0 0,2-18-5 0 0,1 0 1 0 0,1 0-1 0 0,-1-1 0 0 0,0 1 1 0 0,1 0-1 0 0,-1 0 1 0 0,1-1-1 0 0,0 1 0 0 0,0 0 1 0 0,0-1-1 0 0,0 1 1 0 0,0-1-1 0 0,0 1 0 0 0,1-1 1 0 0,-1 0-1 0 0,1 0 1 0 0,0 0-1 0 0,0 1 0 0 0,0-2 1 0 0,0 1-1 0 0,0 0 0 0 0,0 0 1 0 0,0-1-1 0 0,1 1 1 0 0,-1-1-1 0 0,0 1 0 0 0,1-1 1 0 0,-1 0-1 0 0,1 0 1 0 0,0 0-1 0 0,-1-1 0 0 0,1 1 1 0 0,0 0-1 0 0,5-1 1 0 0,2 0-31 0 0,-1-1 1 0 0,1 0-1 0 0,0-1 1 0 0,0 0-1 0 0,-1 0 1 0 0,0-1-1 0 0,1 0 1 0 0,-1-1-1 0 0,0 0 1 0 0,-1-1-1 0 0,1 0 1 0 0,12-9 0 0 0,12-11-383 0 0,52-51 1 0 0,-20 15 182 0 0,-55 53 155 0 0,0 0-1 0 0,0 0 1 0 0,0 1 0 0 0,1 1 0 0 0,0 0 0 0 0,12-5 0 0 0,-21 10 54 0 0,-1 1 1 0 0,1 0-1 0 0,-1 0 1 0 0,1-1-1 0 0,-1 1 1 0 0,1 0-1 0 0,-1 1 1 0 0,1-1-1 0 0,-1 0 1 0 0,0 0-1 0 0,1 1 1 0 0,-1-1-1 0 0,1 0 1 0 0,-1 1-1 0 0,1 0 0 0 0,-1-1 1 0 0,0 1-1 0 0,0 0 1 0 0,1 0-1 0 0,-1-1 1 0 0,0 1-1 0 0,2 2 1 0 0,20 25-67 0 0,-15-11 54 0 0,-1 0 1 0 0,0 0-1 0 0,-1 1 0 0 0,-1-1 1 0 0,5 35-1 0 0,4 95 45 0 0,-13-143-23 0 0,2 55 44 0 0,-3 0 0 0 0,-12 105 1 0 0,9-138 25 0 0,-2-1 0 0 0,-1 0 0 0 0,-1 0 0 0 0,-1-1 0 0 0,-1 0 0 0 0,-1 0 0 0 0,-1-1 0 0 0,-1-1 0 0 0,-15 22 0 0 0,25-40-8 0 0,-1 0-1 0 0,0-1 0 0 0,-1 1 1 0 0,1-1-1 0 0,-1 0 1 0 0,1 0-1 0 0,-1 0 0 0 0,0 0 1 0 0,0-1-1 0 0,0 1 0 0 0,0-1 1 0 0,-1 0-1 0 0,1 0 0 0 0,-5 1 1 0 0,6-3-43 0 0,1 0 1 0 0,-1 1 0 0 0,1-1 0 0 0,-1 0 0 0 0,0 0-1 0 0,1 0 1 0 0,-1-1 0 0 0,1 1 0 0 0,-1-1 0 0 0,1 1-1 0 0,-1-1 1 0 0,1 0 0 0 0,0 0 0 0 0,-1 0 0 0 0,1 0-1 0 0,0 0 1 0 0,0-1 0 0 0,-1 1 0 0 0,1-1 0 0 0,0 1-1 0 0,1-1 1 0 0,-1 0 0 0 0,0 0 0 0 0,0 0 0 0 0,1 0-1 0 0,-1 0 1 0 0,-1-3 0 0 0,-2-5-33 0 0,0-1 0 0 0,0 1 0 0 0,1-1 0 0 0,1 1 0 0 0,-1-1 0 0 0,2 0 0 0 0,0-1 0 0 0,0 1 0 0 0,1 0 0 0 0,0 0 1 0 0,1-1-1 0 0,2-19 0 0 0,3-8-114 0 0,1 1 0 0 0,16-53 1 0 0,-3 30 167 0 0,2 1 1 0 0,4 1-1 0 0,2 1 1 0 0,2 1-1 0 0,3 2 1 0 0,2 1-1 0 0,2 2 0 0 0,64-70 1 0 0,153-160 471 0 0,-220 238-733 0 0,-32 42 145 0 0,0 2 68 0 0,-1 0 1 0 0,0 0-1 0 0,1 0 0 0 0,-1-1 0 0 0,0 1 0 0 0,1 0 1 0 0,-1 0-1 0 0,0 0 0 0 0,1 0 0 0 0,-1-1 0 0 0,0 1 0 0 0,0 0 1 0 0,1 0-1 0 0,-1-1 0 0 0,0 1 0 0 0,0 0 0 0 0,1-1 0 0 0,-1 1 1 0 0,0 0-1 0 0,0-1 0 0 0,0 1 0 0 0,1 0 0 0 0,-1-1 1 0 0,0 1-1 0 0,0 0 0 0 0,0-1 0 0 0,0 1 0 0 0,0 0 0 0 0,0-1 1 0 0,0 1-1 0 0,0-1 0 0 0,0 0 0 0 0,-2 0-114 0 0,-4 11 54 0 0,-4 20 41 0 0,1 1 0 0 0,2 0 1 0 0,1 0-1 0 0,-4 60 1 0 0,8 137-70 0 0,4-120 75 0 0,-2-86 24 0 0,6 213 120 0 0,-1-176 946 0 0,-4-56-536 0 0,0-3-537 0 0,1-1 0 0 0,-1 1-1 0 0,1 0 1 0 0,-1-1 0 0 0,0 0-1 0 0,1 1 1 0 0,-1-1 0 0 0,1 0-1 0 0,-1 0 1 0 0,0 1 0 0 0,0-1-1 0 0,1 0 1 0 0,-1-1 0 0 0,0 1-1 0 0,0 0 1 0 0,0 0 0 0 0,0 0-1 0 0,0 0 1 0 0,0-1 0 0 0,-1 1-1 0 0,2-2 1 0 0,16-38-218 0 0,-13 27 150 0 0,84-166-315 0 0,-75 157 390 0 0,0 1 0 0 0,1 1 0 0 0,1 1 0 0 0,1 0 0 0 0,33-30 0 0 0,-47 47-7 0 0,1 1 0 0 0,-1-1 0 0 0,0 1 1 0 0,1 0-1 0 0,-1 0 0 0 0,1 0 0 0 0,0 0 0 0 0,0 1 0 0 0,0-1 0 0 0,0 1 0 0 0,0 0 0 0 0,0 0 0 0 0,0 1 0 0 0,0-1 0 0 0,0 1 0 0 0,0 0 0 0 0,8 1 0 0 0,-6 0-5 0 0,0 1 0 0 0,0-1 0 0 0,1 1-1 0 0,-1 1 1 0 0,-1 0 0 0 0,1-1 0 0 0,0 2-1 0 0,-1-1 1 0 0,1 1 0 0 0,6 5 0 0 0,6 8-5 0 0,0 2 0 0 0,-1-1 1 0 0,-1 2-1 0 0,22 34 1 0 0,40 80-988 0 0,-50-84-1482 0 0,-20-36 1566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49.8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1 496 0 0,'0'0'2336'0'0,"3"0"-1898"0"0,-1 1-393 0 0,0 0 1 0 0,-1 1 0 0 0,1-1-1 0 0,0 0 1 0 0,0 0-1 0 0,-1 1 1 0 0,1-1 0 0 0,-1 1-1 0 0,0-1 1 0 0,1 1 0 0 0,-1 0-1 0 0,0-1 1 0 0,0 1-1 0 0,0 0 1 0 0,0 0 0 0 0,0 0-1 0 0,0 0 1 0 0,0 0 0 0 0,-1 0-1 0 0,1 0 1 0 0,-1 0-1 0 0,0 0 1 0 0,1 0 0 0 0,-1 0-1 0 0,0 3 1 0 0,3 68 210 0 0,-3-64-217 0 0,8 154 115 0 0,32 184 0 0 0,-36-321-151 0 0,3 29-2033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49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24 228 0 0,'0'0'781'0'0,"18"7"862"0"0,19-5-854 0 0,54-3 0 0 0,139-19-640 0 0,-190 9-2239 0 0,-37 10 1333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50.6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38 556 0 0,'0'0'1237'0'0,"15"-28"-206"0"0,-9 19-2070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51.0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193 82 1036 0 0,'0'-3'868'0'0,"-16"-73"3491"0"0,16 74-4341 0 0,-1 5-62 0 0,-3 15 43 0 0,-86 364-16 0 0,77-335 22 0 0,-33 134 69 0 0,38-143-50 0 0,2 1-1 0 0,-2 68 1 0 0,8-96-5 0 0,0-1 0 0 0,1 1 0 0 0,0 0 0 0 0,1-1 0 0 0,0 1 0 0 0,0-1 0 0 0,1 1 0 0 0,1-1 1 0 0,0 0-1 0 0,0 0 0 0 0,1-1 0 0 0,0 1 0 0 0,1-1 0 0 0,9 12 0 0 0,-14-19-154 0 0,1-1 0 0 0,-1 0 0 0 0,0 1 0 0 0,1-1-1 0 0,-1 0 1 0 0,1 0 0 0 0,-1 0 0 0 0,1 0 0 0 0,0 0-1 0 0,-1-1 1 0 0,1 1 0 0 0,0 0 0 0 0,0-1 0 0 0,0 1-1 0 0,-1-1 1 0 0,1 0 0 0 0,0 0 0 0 0,0 0 0 0 0,0 1 0 0 0,0-2-1 0 0,0 1 1 0 0,-1 0 0 0 0,1 0 0 0 0,2-1 0 0 0,13-8-737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51.4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60 123 932 0 0,'-11'-7'995'0'0,"6"3"-375"0"0,0 1 1 0 0,0-1-1 0 0,0 0 0 0 0,0 0 1 0 0,1 0-1 0 0,0-1 0 0 0,0 0 0 0 0,0 0 1 0 0,-4-6-1 0 0,8 10-593 0 0,0 0-1 0 0,0 0 1 0 0,0 1-1 0 0,0-1 1 0 0,1 0-1 0 0,-1 0 0 0 0,0 0 1 0 0,0 0-1 0 0,1 1 1 0 0,-1-1-1 0 0,0 0 1 0 0,1 0-1 0 0,-1 1 1 0 0,1-1-1 0 0,-1 0 1 0 0,1 1-1 0 0,-1-1 1 0 0,1 0-1 0 0,-1 1 1 0 0,1-1-1 0 0,0 1 1 0 0,-1-1-1 0 0,1 1 1 0 0,0-1-1 0 0,0 1 1 0 0,-1-1-1 0 0,1 1 1 0 0,0 0-1 0 0,0-1 1 0 0,0 1-1 0 0,1 0 1 0 0,27-11 94 0 0,16 1-966 0 0,2 3-1 0 0,49-2 0 0 0,-32 3-1841 0 0,-33 3 1216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51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25 188 0 0,'7'0'787'0'0,"342"-6"3290"0"0,-119-11-6416 0 0,-225 16 2030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52.2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199 36 1072 0 0,'0'0'3805'0'0,"0"-1"-3762"0"0,-1 0-1 0 0,1 1 1 0 0,-1-1-1 0 0,1 0 1 0 0,-1 1-1 0 0,0-1 1 0 0,1 1-1 0 0,-1-1 1 0 0,0 1-1 0 0,1-1 1 0 0,-1 1-1 0 0,0 0 1 0 0,0-1 0 0 0,1 1-1 0 0,-1 0 1 0 0,0 0-1 0 0,0-1 1 0 0,-1 1-1 0 0,-7 4 9 0 0,-1 1 0 0 0,0-1 0 0 0,1 2 0 0 0,0-1 0 0 0,0 1-1 0 0,1 1 1 0 0,-1 0 0 0 0,1 0 0 0 0,1 0 0 0 0,-1 1 0 0 0,1 0 0 0 0,1 0-1 0 0,-11 19 1 0 0,8-13-11 0 0,1 1-1 0 0,0 0 0 0 0,2 0 1 0 0,0 0-1 0 0,0 1 0 0 0,2 0 1 0 0,0 0-1 0 0,-3 26 0 0 0,6-35 36 0 0,1 0 0 0 0,1 0-1 0 0,0 0 1 0 0,0 0 0 0 0,0-1 0 0 0,0 1-1 0 0,1 0 1 0 0,1-1 0 0 0,-1 1-1 0 0,1-1 1 0 0,4 8 0 0 0,-6-11-7 0 0,1-1 0 0 0,0 1 0 0 0,-1 0 1 0 0,1-1-1 0 0,0 1 0 0 0,1-1 0 0 0,-1 1 0 0 0,0-1 0 0 0,1 0 0 0 0,-1 0 1 0 0,1 0-1 0 0,0-1 0 0 0,0 1 0 0 0,0 0 0 0 0,-1-1 0 0 0,1 0 1 0 0,1 0-1 0 0,-1 0 0 0 0,0 0 0 0 0,0 0 0 0 0,0-1 0 0 0,0 1 0 0 0,1-1 1 0 0,-1 0-1 0 0,0 0 0 0 0,0 0 0 0 0,6-1 0 0 0,-2 0-39 0 0,-1-1 1 0 0,1 0-1 0 0,-1 0 0 0 0,0-1 0 0 0,0 0 0 0 0,0 0 1 0 0,0 0-1 0 0,0 0 0 0 0,-1-1 0 0 0,1 0 0 0 0,-1 0 1 0 0,0-1-1 0 0,0 0 0 0 0,-1 1 0 0 0,1-2 0 0 0,-1 1 1 0 0,0 0-1 0 0,-1-1 0 0 0,1 0 0 0 0,-1 1 1 0 0,0-1-1 0 0,-1-1 0 0 0,1 1 0 0 0,-1 0 0 0 0,0-1 1 0 0,-1 1-1 0 0,2-12 0 0 0,-1 4-265 0 0,-1-1-1 0 0,-1 0 1 0 0,0 0-1 0 0,-1 1 1 0 0,0-1-1 0 0,-1 0 1 0 0,-1 1-1 0 0,0-1 1 0 0,-1 1 0 0 0,-1 0-1 0 0,-11-27 1 0 0,7 25-1156 0 0,-1 0 1 0 0,-20-26 0 0 0,16 26 432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53.0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12 420 0 0,'0'0'1001'0'0,"0"-1"-886"0"0,0 1-1 0 0,-6-9 1712 0 0,6 9-1711 0 0,-1 0-1 0 0,1-1 0 0 0,-2 1 0 0 0,0 7-75 0 0,0 1 1 0 0,1-1-1 0 0,-1 1 0 0 0,1 0 0 0 0,1-1 1 0 0,0 1-1 0 0,0 0 0 0 0,0 0 0 0 0,2 8 1 0 0,0 17 25 0 0,-4 163 146 0 0,1 133-102 0 0,6-222 10 0 0,20 115-1 0 0,-25-218-81 0 0,2 6 134 0 0,0 1 0 0 0,0-1 0 0 0,1 0 0 0 0,6 14 0 0 0,-8-21-139 0 0,0-1 1 0 0,0 0-1 0 0,0 0 0 0 0,0 0 0 0 0,1 0 1 0 0,-1 0-1 0 0,0 0 0 0 0,1 0 1 0 0,0 0-1 0 0,0 0 0 0 0,-1-1 0 0 0,1 1 1 0 0,0-1-1 0 0,0 1 0 0 0,0-1 0 0 0,1 0 1 0 0,-1 0-1 0 0,0 0 0 0 0,0 0 0 0 0,1 0 1 0 0,-1 0-1 0 0,0-1 0 0 0,1 1 0 0 0,-1-1 1 0 0,1 0-1 0 0,3 0 0 0 0,8-2-8 0 0,0 0 0 0 0,0-2-1 0 0,-1 0 1 0 0,1 0-1 0 0,-1-1 1 0 0,0-1 0 0 0,-1 0-1 0 0,1-1 1 0 0,-1 0 0 0 0,-1-1-1 0 0,1 0 1 0 0,19-19 0 0 0,8-11-99 0 0,-1-1 0 0 0,33-45 0 0 0,-46 53-20 0 0,-1-2-1 0 0,-2-1 1 0 0,-1-1-1 0 0,-2-1 1 0 0,-2 0-1 0 0,15-42 1 0 0,-32 75 74 0 0,1 1 0 0 0,-1-1 0 0 0,1 1 0 0 0,-1 0 0 0 0,0-1 1 0 0,0 1-1 0 0,0-1 0 0 0,0 1 0 0 0,-1-1 0 0 0,1 1 0 0 0,-1-3 0 0 0,0 4 17 0 0,1 0 1 0 0,0 0-1 0 0,-1 0 0 0 0,1 0 0 0 0,0 0 0 0 0,-1 0 0 0 0,1 1 0 0 0,-1-1 0 0 0,1 0 0 0 0,-1 0 0 0 0,1 0 1 0 0,-1 1-1 0 0,0-1 0 0 0,1 0 0 0 0,-1 1 0 0 0,0-1 0 0 0,0 1 0 0 0,1-1 0 0 0,-1 1 0 0 0,0-1 0 0 0,0 1 1 0 0,0-1-1 0 0,0 1 0 0 0,0 0 0 0 0,1-1 0 0 0,-1 1 0 0 0,0 0 0 0 0,0 0 0 0 0,0 0 0 0 0,0 0 0 0 0,-1 0 1 0 0,-3 0 4 0 0,-1 1 1 0 0,1 0 0 0 0,0 0-1 0 0,0 1 1 0 0,0-1 0 0 0,0 1-1 0 0,0 0 1 0 0,0 0 0 0 0,1 1-1 0 0,-1 0 1 0 0,1-1 0 0 0,-1 2 0 0 0,1-1-1 0 0,-5 5 1 0 0,3-2 11 0 0,0 1 1 0 0,1 0 0 0 0,-1 1-1 0 0,1-1 1 0 0,1 1-1 0 0,-1 0 1 0 0,-5 16 0 0 0,4-8 9 0 0,2-1 0 0 0,0 1 0 0 0,0 0 0 0 0,2 1 1 0 0,0-1-1 0 0,0 1 0 0 0,2-1 0 0 0,0 1 0 0 0,3 17 1 0 0,0-15-15 0 0,2 0 1 0 0,0 0 0 0 0,1 0 0 0 0,0-1 0 0 0,2 0 0 0 0,0 0-1 0 0,1-1 1 0 0,1 0 0 0 0,1-1 0 0 0,0 0 0 0 0,19 20 0 0 0,-19-24-356 0 0,1 0-1 0 0,0-1 1 0 0,1-1 0 0 0,0 0 0 0 0,1 0 0 0 0,0-2 0 0 0,0 0 0 0 0,25 10 0 0 0,-8-7-370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53.4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559 7 600 0 0,'-4'-2'799'0'0,"0"1"-649"0"0,-1 0-1 0 0,1 0 0 0 0,0 0 0 0 0,0 1 0 0 0,-1-1 0 0 0,1 1 0 0 0,0 0 0 0 0,-1 0 1 0 0,1 1-1 0 0,0-1 0 0 0,0 1 0 0 0,-8 2 0 0 0,3 0-2 0 0,1 1 0 0 0,0-1 0 0 0,0 2 0 0 0,0-1 0 0 0,-13 10 0 0 0,0 4 18 0 0,0 2 0 0 0,1-1 0 0 0,-18 25 0 0 0,16-17-29 0 0,2 2 0 0 0,1 1 0 0 0,1 0 1 0 0,2 1-1 0 0,1 1 0 0 0,1 0 0 0 0,2 1 0 0 0,-13 54 1 0 0,3 22 230 0 0,-11 152 0 0 0,10-57-263 0 0,20-175-378 0 0,-2 1 0 0 0,-1-1 0 0 0,-1 0 0 0 0,-2 0 0 0 0,-17 39 0 0 0,24-64-1 0 0,1-2 142 0 0,1-1 1 0 0,-1 1-1 0 0,0-1 0 0 0,1 0 1 0 0,-1 1-1 0 0,0-1 1 0 0,0 0-1 0 0,0 1 1 0 0,0-1-1 0 0,-1 0 0 0 0,1 0 1 0 0,0 0-1 0 0,0 0 1 0 0,-1 0-1 0 0,-1 1 1 0 0,-12 4-368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53.8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1 562 952 0 0,'5'-14'292'0'0,"0"1"1"0"0,1 0-1 0 0,1 0 0 0 0,0 1 1 0 0,1 0-1 0 0,0 0 0 0 0,1 0 1 0 0,0 1-1 0 0,1 1 0 0 0,0-1 1 0 0,0 2-1 0 0,1-1 0 0 0,1 2 1 0 0,-1-1-1 0 0,2 2 0 0 0,19-11 1 0 0,13-1-478 0 0,0 2 1 0 0,1 2-1 0 0,75-15 1 0 0,-31 8-1495 0 0,-53 13 578 0 0</inkml:trace>
  <inkml:trace contextRef="#ctx0" brushRef="#br0" timeOffset="1">1129 1 1264 0 0,'1'0'84'0'0,"-1"0"1"0"0,1 0-1 0 0,-1 0 0 0 0,1 0 1 0 0,0-1-1 0 0,-1 1 0 0 0,1 0 1 0 0,-1 0-1 0 0,1 0 0 0 0,0 0 0 0 0,-1 0 1 0 0,1 1-1 0 0,-1-1 0 0 0,1 0 1 0 0,0 0-1 0 0,-1 0 0 0 0,1 0 1 0 0,-1 1-1 0 0,1-1 0 0 0,-1 0 0 0 0,1 0 1 0 0,-1 1-1 0 0,1-1 0 0 0,-1 0 1 0 0,1 1-1 0 0,-1-1 0 0 0,1 1 1 0 0,-1-1-1 0 0,0 1 0 0 0,1-1 1 0 0,-1 1-1 0 0,0-1 0 0 0,1 1 0 0 0,-1-1 1 0 0,0 1-1 0 0,1-1 0 0 0,-1 1 1 0 0,0-1-1 0 0,0 1 0 0 0,0 0 1 0 0,0 0-1 0 0,3 36 387 0 0,-2-14 2 0 0,16 97 658 0 0,7 90-395 0 0,-23-183-932 0 0,-1 0 0 0 0,-1 1 0 0 0,-1-1 0 0 0,-2 0 0 0 0,-10 41 0 0 0,12-59-180 0 0,-1-1 0 0 0,-1 1 0 0 0,1-1 1 0 0,-1 0-1 0 0,-1 0 0 0 0,1 0 0 0 0,-1-1 0 0 0,-9 10 1 0 0,0-3-279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3:54.1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11 150 408 0 0,'-2'-4'336'0'0,"1"0"-1"0"0,-1-1 1 0 0,1 1-1 0 0,0-1 1 0 0,0 1 0 0 0,0-1-1 0 0,0 1 1 0 0,1-1-1 0 0,0 1 1 0 0,0-1 0 0 0,0 0-1 0 0,1 1 1 0 0,-1-1-1 0 0,1 1 1 0 0,0-1 0 0 0,0 1-1 0 0,2-5 1 0 0,0 5-249 0 0,-1 0 1 0 0,0 1 0 0 0,1 0-1 0 0,0-1 1 0 0,0 1-1 0 0,0 0 1 0 0,0 0-1 0 0,1 1 1 0 0,-1-1 0 0 0,1 1-1 0 0,-1-1 1 0 0,1 1-1 0 0,0 0 1 0 0,0 0-1 0 0,0 1 1 0 0,0-1 0 0 0,0 1-1 0 0,7-1 1 0 0,16-4-23 0 0,2 2 1 0 0,-1 1 0 0 0,0 1 0 0 0,1 1-1 0 0,-1 2 1 0 0,38 5 0 0 0,169 41-3705 0 0,-210-41 2775 0 0,26 6-802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5:50.1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11 111 360 0 0,'-10'-4'3758'0'0,"259"-29"-3670"0"0,-138 14-37 0 0,182-30-1272 0 0,-291 48 991 0 0,13-3-825 0 0,-12 3 460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0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497 66 316 0 0,'7'-17'2731'0'0,"-2"4"-2212"0"0,-4 10-51 0 0,3-15 1079 0 0,-1 6-1452 0 0,-2 10 88 0 0,-5 3-179 0 0,-4 3-14 0 0,0 0 0 0 0,0 0 1 0 0,0 1-1 0 0,1 0 0 0 0,-1 1 1 0 0,1-1-1 0 0,-12 14 0 0 0,-45 57 9 0 0,36-41 38 0 0,-29 36 1 0 0,2 2 1 0 0,4 2-1 0 0,4 2 1 0 0,-48 105-1 0 0,52-88-396 0 0,42-91 34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5:51.8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42 120 0 0,'-2'-24'2609'0'0,"0"6"-1948"0"0,-2 54-955 0 0,0 114 416 0 0,20 194 1 0 0,-10-260-108 0 0,13 116 68 0 0,64 282-1 0 0,-82-479-665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5:52.5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80 416 0 0,'12'-26'2722'0'0,"-11"24"-2354"0"0,14-7-379 0 0,-3 11-6 0 0,-9-2-19 0 0,0 2 14 0 0,6 4-1 0 0,-1 1-1 0 0,0 0 1 0 0,0 0-1 0 0,-1 1 0 0 0,0 0 1 0 0,0 0-1 0 0,-1 1 1 0 0,0 0-1 0 0,8 16 1 0 0,39 100-63 0 0,-36-83 101 0 0,128 383 2185 0 0,-146-425-2204 0 0,0-1 1 0 0,0 1 0 0 0,0-1-1 0 0,0 1 1 0 0,0-1 0 0 0,0 1-1 0 0,0-1 1 0 0,0 0 0 0 0,0 0-1 0 0,1 1 1 0 0,-1-1 0 0 0,0 0-1 0 0,0 0 1 0 0,1 0 0 0 0,-1 0-1 0 0,1 0 1 0 0,-1 0 0 0 0,1 0-1 0 0,-1 0 1 0 0,1 0-1 0 0,-1 0 1 0 0,1-3 0 0 0,-9-29-113 0 0,8 27 95 0 0,-12-55-27 0 0,3 0 0 0 0,3-1 0 0 0,2 0-1 0 0,7-119 1 0 0,-1 165 54 0 0,11-85-3 0 0,-10 91-23 0 0,0 0 0 0 0,0 0 0 0 0,1 0-1 0 0,1 1 1 0 0,-1-1 0 0 0,2 1 0 0 0,6-12-1 0 0,-9 18 10 0 0,0 0-1 0 0,0 0 0 0 0,0 0 1 0 0,0 1-1 0 0,1-1 0 0 0,0 1 1 0 0,-1-1-1 0 0,1 1 1 0 0,0 0-1 0 0,0 0 0 0 0,0 0 1 0 0,0 0-1 0 0,0 1 0 0 0,0-1 1 0 0,1 1-1 0 0,-1 0 0 0 0,7-2 1 0 0,-5 3-4 0 0,0 0 0 0 0,0 1 0 0 0,0-1 0 0 0,0 1 0 0 0,-1 0 0 0 0,1 0 0 0 0,0 0 0 0 0,0 1 0 0 0,-1 0 0 0 0,1 0 0 0 0,-1 0 0 0 0,6 4 0 0 0,8 6 9 0 0,0 0 1 0 0,-1 1 0 0 0,-1 1 0 0 0,0 0-1 0 0,-1 1 1 0 0,23 30 0 0 0,-12-10-8 0 0,-2 0-1 0 0,26 53 1 0 0,-28-40-216 0 0,-3 0 0 0 0,-1 1-1 0 0,-3 1 1 0 0,-2 0 0 0 0,-2 1-1 0 0,-3 0 1 0 0,4 92 0 0 0,-11-139-562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5:53.9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0 941 744 0 0,'0'0'637'0'0,"4"0"-143"0"0,-2 0-427 0 0,0-1 0 0 0,1 0 0 0 0,-1 0 0 0 0,0 0 0 0 0,0 0 0 0 0,0 0 0 0 0,0 0 1 0 0,0 0-1 0 0,0-1 0 0 0,0 1 0 0 0,0-1 0 0 0,0 0 0 0 0,-1 1 0 0 0,1-1 0 0 0,0 0 0 0 0,-1 0 0 0 0,0 0 0 0 0,1 0 0 0 0,-1 0 1 0 0,0 0-1 0 0,1-5 0 0 0,23-59 127 0 0,-21 51-145 0 0,71-263 686 0 0,-68 241-677 0 0,-1 0 0 0 0,-2 0 1 0 0,-2 0-1 0 0,-1-1 0 0 0,-8-62 0 0 0,7 94-89 0 0,-1 1-1 0 0,0-1 0 0 0,0 1 1 0 0,-1-1-1 0 0,1 1 0 0 0,-1 0 1 0 0,0-1-1 0 0,-1 1 0 0 0,1 0 1 0 0,-1 0-1 0 0,-6-7 0 0 0,8 11-1 0 0,0 0-1 0 0,0-1 0 0 0,0 2 0 0 0,-1-1 1 0 0,1 0-1 0 0,-1 0 0 0 0,1 0 0 0 0,0 0 1 0 0,-1 1-1 0 0,1-1 0 0 0,-1 1 1 0 0,1-1-1 0 0,-1 1 0 0 0,0 0 0 0 0,1 0 1 0 0,-1-1-1 0 0,1 1 0 0 0,-3 0 0 0 0,2 0 49 0 0,-2 0-188 0 0,0 1 32 0 0,3 0 133 0 0,-1-1-23 0 0,0 0-1 0 0,0 1 1 0 0,0-1 0 0 0,0 1 0 0 0,1 0-1 0 0,-1 0 1 0 0,0-1 0 0 0,1 1 0 0 0,-1 0-1 0 0,0 0 1 0 0,1 1 0 0 0,-1-1 0 0 0,1 0-1 0 0,0 0 1 0 0,-1 1 0 0 0,1-1-1 0 0,0 1 1 0 0,0-1 0 0 0,0 1 0 0 0,0-1-1 0 0,0 1 1 0 0,-1 2 0 0 0,2-1 22 0 0,-1 0 0 0 0,1 0-1 0 0,0 0 1 0 0,1 0 0 0 0,-1 0 0 0 0,0 0 0 0 0,1 0 0 0 0,-1-1-1 0 0,1 1 1 0 0,0 0 0 0 0,0 0 0 0 0,0 0 0 0 0,1-1-1 0 0,-1 1 1 0 0,0-1 0 0 0,4 5 0 0 0,1-1 7 0 0,-1 0 1 0 0,1 0-1 0 0,0-1 0 0 0,0 0 1 0 0,13 8-1 0 0,66 39-15 0 0,-38-25-9 0 0,-2 2 0 0 0,-2 1 0 0 0,76 70 0 0 0,-96-77 32 0 0,-2 2 0 0 0,0 0 0 0 0,-2 1 0 0 0,-1 1 0 0 0,-1 1 1 0 0,-1 0-1 0 0,20 53 0 0 0,-30-65 47 0 0,-1-1 0 0 0,-1 1 0 0 0,0 0 0 0 0,-1 0 0 0 0,-1 0 0 0 0,0 0 0 0 0,-2 1-1 0 0,1-1 1 0 0,-2 1 0 0 0,0-1 0 0 0,-1 0 0 0 0,-1 0 0 0 0,0 0 0 0 0,-1 0 0 0 0,-1 0 0 0 0,-13 29 0 0 0,17-43-21 0 0,-1 0 0 0 0,1-1 0 0 0,-1 1 0 0 0,1 0 0 0 0,-1-1 0 0 0,0 1 0 0 0,0-1 0 0 0,1 1 0 0 0,-1-1 0 0 0,0 0 0 0 0,0 0 0 0 0,0 0 0 0 0,0 0 0 0 0,-3 1 0 0 0,2-1 13 0 0,-16-8 25 0 0,18 6-65 0 0,0 0-1 0 0,-1 0 1 0 0,1 0 0 0 0,0 0 0 0 0,0 0 0 0 0,0 0 0 0 0,0-1 0 0 0,0 1 0 0 0,0 0 0 0 0,0-1-1 0 0,0 1 1 0 0,0 0 0 0 0,1-1 0 0 0,-1 1 0 0 0,1-1 0 0 0,-1 0 0 0 0,1 1 0 0 0,-1-1 0 0 0,1 1-1 0 0,0-3 1 0 0,-2-33 3 0 0,4 13-7 0 0,1 0-1 0 0,1 0 1 0 0,1 1 0 0 0,2-1 0 0 0,0 1 0 0 0,1 0 0 0 0,13-23 0 0 0,9-14 130 0 0,49-71 1 0 0,-17 39 158 0 0,-26 41 15 0 0,-2 0-1 0 0,-2-3 1 0 0,31-73 0 0 0,-62 123-300 0 0,1 1 0 0 0,-1 0 1 0 0,-1-1-1 0 0,1 1 1 0 0,0-1-1 0 0,-1 1 0 0 0,1 0 1 0 0,-1-1-1 0 0,-1-6 1 0 0,1 9-15 0 0,0-1 0 0 0,-1 1 0 0 0,1 0 0 0 0,0-1 0 0 0,-1 1 0 0 0,0-1 0 0 0,1 1 0 0 0,-1 0 0 0 0,0-1 0 0 0,1 1 1 0 0,-1 0-1 0 0,0-1 0 0 0,0 1 0 0 0,0 0 0 0 0,0 0 0 0 0,-3-2 0 0 0,2 2-1 0 0,0 0 1 0 0,0 0-1 0 0,-1 1 0 0 0,1-1 1 0 0,0 0-1 0 0,-1 1 0 0 0,1-1 0 0 0,-1 1 1 0 0,1 0-1 0 0,-1 0 0 0 0,1 0 1 0 0,0 0-1 0 0,-1 0 0 0 0,1 1 1 0 0,-1-1-1 0 0,1 1 0 0 0,-1-1 0 0 0,1 1 1 0 0,0 0-1 0 0,0 0 0 0 0,-1 0 1 0 0,1 0-1 0 0,0 0 0 0 0,-3 3 0 0 0,-4 3 0 0 0,0 0-1 0 0,0 1 0 0 0,1-1 1 0 0,0 2-1 0 0,1-1 0 0 0,-1 1 0 0 0,2 1 1 0 0,-1-1-1 0 0,1 1 0 0 0,1 0 1 0 0,0 0-1 0 0,-7 20 0 0 0,5-8-2 0 0,0 0 0 0 0,1 0 0 0 0,2 1-1 0 0,0 0 1 0 0,0 31 0 0 0,4-35 23 0 0,2 1 1 0 0,0-1-1 0 0,1 0 1 0 0,1 0-1 0 0,1 0 1 0 0,1 0-1 0 0,0-1 1 0 0,2 0-1 0 0,0 0 1 0 0,0-1-1 0 0,2 0 1 0 0,0-1-1 0 0,1 0 1 0 0,1 0 0 0 0,0-1-1 0 0,21 19 1 0 0,-20-21 17 0 0,1-1 0 0 0,0-1 0 0 0,1 0 0 0 0,1-1 0 0 0,-1 0 0 0 0,2-1 0 0 0,29 11 0 0 0,-34-15-3 0 0,2-1 0 0 0,-1-1 1 0 0,0 0-1 0 0,1-1 0 0 0,0 0 0 0 0,-1-1 1 0 0,1-1-1 0 0,0 0 0 0 0,-1-1 0 0 0,27-5 1 0 0,-30 4-17 0 0,0-1 0 0 0,0 0 0 0 0,0-1 0 0 0,0 0 0 0 0,-1-1 0 0 0,0 0 0 0 0,0 0 0 0 0,0-1 0 0 0,0 0 0 0 0,13-13 0 0 0,-11 7-32 0 0,0 0 0 0 0,0-1 1 0 0,-1 0-1 0 0,-1-1 0 0 0,-1 0 0 0 0,10-19 0 0 0,-3-3-99 0 0,-2-1 0 0 0,-1 0 1 0 0,-1-1-1 0 0,-3 0 0 0 0,4-41 0 0 0,6-143 71 0 0,-18 185 114 0 0,-1 1 1 0 0,-2-1-1 0 0,-2 1 1 0 0,-10-38-1 0 0,14 68-81 0 0,-1 0 1 0 0,0 1-1 0 0,0-1 1 0 0,0 1-1 0 0,-4-6 0 0 0,5 9 6 0 0,0 0 1 0 0,0 1-1 0 0,-1-1 0 0 0,1 0 1 0 0,-1 1-1 0 0,1-1 0 0 0,-1 1 0 0 0,0 0 1 0 0,0 0-1 0 0,1-1 0 0 0,-1 1 0 0 0,0 0 1 0 0,0 0-1 0 0,0 1 0 0 0,0-1 1 0 0,-3 0-1 0 0,2 0 2 0 0,1 1 1 0 0,0 1 0 0 0,0-1-1 0 0,-1 0 1 0 0,1 0-1 0 0,0 1 1 0 0,0 0-1 0 0,0-1 1 0 0,-1 1 0 0 0,1 0-1 0 0,0 0 1 0 0,0 0-1 0 0,0 0 1 0 0,0 0-1 0 0,1 1 1 0 0,-1-1 0 0 0,0 0-1 0 0,0 1 1 0 0,1-1-1 0 0,-2 3 1 0 0,-28 33-137 0 0,27-30 140 0 0,0-1-1 0 0,1 1 0 0 0,0 0 0 0 0,0 0 0 0 0,0 0 1 0 0,1 0-1 0 0,0 1 0 0 0,0-1 0 0 0,1 0 0 0 0,0 1 0 0 0,0 0 1 0 0,1-1-1 0 0,0 1 0 0 0,0-1 0 0 0,1 1 0 0 0,0 0 1 0 0,0-1-1 0 0,0 1 0 0 0,1-1 0 0 0,1 0 0 0 0,-1 0 0 0 0,1 0 1 0 0,0 0-1 0 0,1 0 0 0 0,0 0 0 0 0,0-1 0 0 0,0 0 1 0 0,1 0-1 0 0,0 0 0 0 0,0 0 0 0 0,0-1 0 0 0,1 1 0 0 0,-1-2 1 0 0,1 1-1 0 0,1 0 0 0 0,-1-1 0 0 0,1-1 0 0 0,-1 1 1 0 0,14 4-1 0 0,9 2 15 0 0,1-2 0 0 0,0-2 1 0 0,37 5-1 0 0,-31-6-99 0 0,42 11 0 0 0,-75-14 79 0 0,1-1 1 0 0,0 0-1 0 0,-1 1 1 0 0,1 0-1 0 0,-1-1 1 0 0,0 1-1 0 0,1 1 0 0 0,-1-1 1 0 0,0 0-1 0 0,0 1 1 0 0,0 0-1 0 0,-1-1 0 0 0,1 1 1 0 0,-1 0-1 0 0,1 1 1 0 0,-1-1-1 0 0,0 0 0 0 0,0 1 1 0 0,-1-1-1 0 0,1 1 1 0 0,-1-1-1 0 0,1 1 0 0 0,0 5 1 0 0,0 5-5 0 0,0 0 1 0 0,0 0-1 0 0,-2 0 1 0 0,-1 26-1 0 0,0-28 15 0 0,-1 19 68 0 0,2 1 0 0 0,1 0-1 0 0,1 0 1 0 0,2-1-1 0 0,13 57 1 0 0,-14-79-34 0 0,1 0-1 0 0,0 0 1 0 0,0 0-1 0 0,0 0 1 0 0,1-1 0 0 0,0 1-1 0 0,1-1 1 0 0,0-1 0 0 0,14 15-1 0 0,-14-17-67 0 0,0 0-1 0 0,0-1 0 0 0,1 0 1 0 0,-1 0-1 0 0,1 0 0 0 0,0-1 0 0 0,1 0 1 0 0,-1 0-1 0 0,0-1 0 0 0,1 0 1 0 0,-1 0-1 0 0,1-1 0 0 0,0 0 1 0 0,9 0-1 0 0,25-5-1670 0 0,-19-2 899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5:54.2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35 492 0 0,'0'-3'1211'0'0,"-2"-4"-930"0"0,-3-16 1983 0 0,1 21-1385 0 0,-3 14-936 0 0,4-1 98 0 0,1 0 1 0 0,0 1-1 0 0,0-1 1 0 0,2 1-1 0 0,-1 0 0 0 0,1-1 1 0 0,2 13-1 0 0,-1-10-10 0 0,8 105 196 0 0,6-1 0 0 0,5 0 0 0 0,46 153-1 0 0,6-7-1995 0 0,-69-244-40 0 0,-3-17 1452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5:54.6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97 96 0 0,'-7'-14'4027'0'0,"7"12"-3718"0"0,1-1-256 0 0,0 1 0 0 0,0 0 0 0 0,0-1 0 0 0,0 1 0 0 0,1 0 0 0 0,-1 0 0 0 0,1 0-1 0 0,-1 0 1 0 0,1 0 0 0 0,0 1 0 0 0,0-1 0 0 0,-1 0 0 0 0,1 1 0 0 0,1-1 0 0 0,-1 1 0 0 0,0 0-1 0 0,0-1 1 0 0,0 1 0 0 0,1 0 0 0 0,-1 1 0 0 0,5-2 0 0 0,23-7-207 0 0,0 1 1 0 0,0 2-1 0 0,48-4 1 0 0,-30 4-1698 0 0,-21 2 1124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5:55.2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655 117 1104 0 0,'-4'-12'515'0'0,"-1"1"-1"0"0,0-1 0 0 0,0 1 1 0 0,-8-12-1 0 0,11 20-471 0 0,-1-1-1 0 0,1 1 1 0 0,-1 0-1 0 0,0-1 1 0 0,0 1-1 0 0,0 0 1 0 0,-1 1-1 0 0,1-1 1 0 0,-1 0 0 0 0,1 1-1 0 0,-1 0 1 0 0,0 0-1 0 0,0 0 1 0 0,0 1-1 0 0,0-1 1 0 0,0 1-1 0 0,-6-2 1 0 0,3 3-26 0 0,-1-1 1 0 0,0 1-1 0 0,1 0 1 0 0,-1 0-1 0 0,1 1 0 0 0,-1 0 1 0 0,1 1-1 0 0,-1-1 1 0 0,1 1-1 0 0,-11 5 1 0 0,4-1 13 0 0,0 1 0 0 0,1 1 0 0 0,0 0 0 0 0,-21 17 0 0 0,2 3 32 0 0,1 2 0 0 0,-49 61 0 0 0,44-45-16 0 0,2 2 0 0 0,-49 89 1 0 0,70-110-4 0 0,0 0-1 0 0,2 0 1 0 0,1 1 0 0 0,2 0 0 0 0,0 1 0 0 0,2-1 0 0 0,-4 43 0 0 0,10-61-14 0 0,0 1 1 0 0,1-1 0 0 0,0 0 0 0 0,1 1 0 0 0,0-1 0 0 0,0 0 0 0 0,1 0 0 0 0,0 0 0 0 0,1 0 0 0 0,0 0 0 0 0,9 14 0 0 0,-9-19 17 0 0,-1 1 0 0 0,1 0 0 0 0,1-1 0 0 0,-1 0-1 0 0,1 0 1 0 0,0 0 0 0 0,0 0 0 0 0,0-1 0 0 0,0 0 0 0 0,1 0-1 0 0,0-1 1 0 0,0 1 0 0 0,0-1 0 0 0,0 0 0 0 0,0-1 0 0 0,1 0 0 0 0,-1 0-1 0 0,10 2 1 0 0,-10-4-27 0 0,0 0-1 0 0,-1 0 0 0 0,1 0 0 0 0,0-1 1 0 0,0 0-1 0 0,0 0 0 0 0,-1 0 1 0 0,1-1-1 0 0,0 0 0 0 0,-1 0 1 0 0,0 0-1 0 0,1-1 0 0 0,-1 0 0 0 0,0 0 1 0 0,5-4-1 0 0,5-5-7 0 0,-1 0 0 0 0,0 0 0 0 0,16-19-1 0 0,-6 1-30 0 0,-1-2 1 0 0,-1 0-1 0 0,-2-1 0 0 0,-1-1 0 0 0,19-46 0 0 0,58-187 917 0 0,-95 265-883 0 0,24-62-64 0 0,-16 80 24 0 0,-4-1 28 0 0,-1 0 0 0 0,-1 0 0 0 0,0 0 0 0 0,-1 1 1 0 0,0 22-1 0 0,2 18 17 0 0,1-20 48 0 0,1 0 1 0 0,1-1-1 0 0,2 0 0 0 0,19 46 1 0 0,-23-70-308 0 0,0 1 1 0 0,1-1-1 0 0,0 0 1 0 0,1 0 0 0 0,1 0-1 0 0,0-1 1 0 0,0 0-1 0 0,1-1 1 0 0,0 0-1 0 0,0 0 1 0 0,1-1-1 0 0,0 0 1 0 0,1-1-1 0 0,0 0 1 0 0,21 10-1 0 0,10-1-1814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5:56.2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11 303 16 0 0,'0'0'3197'0'0,"-1"-1"-3103"0"0,0 0 0 0 0,0 1 0 0 0,0-1 0 0 0,1 0 0 0 0,-1 0 0 0 0,0 0 0 0 0,0 0 0 0 0,1 0 0 0 0,-1 0 0 0 0,1 0 1 0 0,-1 0-1 0 0,1 0 0 0 0,-1 0 0 0 0,1 0 0 0 0,-1-2 0 0 0,12-60 843 0 0,-1 29-822 0 0,1 1-1 0 0,2 0 0 0 0,28-50 1 0 0,-40 80-129 0 0,1 0 0 0 0,-1 1 0 0 0,1-1 0 0 0,0 1 0 0 0,-1 0 1 0 0,1 0-1 0 0,0-1 0 0 0,0 1 0 0 0,1 0 0 0 0,-1 1 1 0 0,0-1-1 0 0,1 0 0 0 0,-1 1 0 0 0,1-1 0 0 0,0 1 1 0 0,-1 0-1 0 0,1 0 0 0 0,0 0 0 0 0,0 0 0 0 0,0 0 0 0 0,-1 1 1 0 0,5-1-1 0 0,-3 1 4 0 0,0 0-1 0 0,0 1 1 0 0,0-1 0 0 0,0 1 0 0 0,-1 0 0 0 0,1 0 0 0 0,0 0-1 0 0,0 1 1 0 0,-1-1 0 0 0,1 1 0 0 0,-1 0 0 0 0,1 0-1 0 0,-1 0 1 0 0,0 0 0 0 0,5 5 0 0 0,5 7 4 0 0,0 0 0 0 0,-1 0 0 0 0,0 1 1 0 0,-2 0-1 0 0,0 1 0 0 0,0 1 0 0 0,8 21 0 0 0,44 126 38 0 0,-58-151-29 0 0,74 276-196 0 0,-65-225-128 0 0,-4 0-1 0 0,2 106 1 0 0,-16-174 228 0 0,4 5 90 0 0,1-1 0 0 0,-1-1 0 0 0,0 1 0 0 0,1 0 0 0 0,-1 0 1 0 0,1 0-1 0 0,-1 0 0 0 0,1 0 0 0 0,-1 0 0 0 0,1-1 0 0 0,-1 1 0 0 0,1 0 0 0 0,0 0 0 0 0,-1-1 1 0 0,1 1-1 0 0,-1 0 0 0 0,1-1 0 0 0,-1 1 0 0 0,1 0 0 0 0,0-1 0 0 0,-1 1 0 0 0,1-1 0 0 0,0 1 1 0 0,-1 0-1 0 0,1-1 0 0 0,0 1 0 0 0,0-1 0 0 0,0 1 0 0 0,-1-1 0 0 0,1 0 0 0 0,-10-44-30 0 0,2 0 1 0 0,2 0-1 0 0,2 0 0 0 0,1-1 0 0 0,5-51 0 0 0,39-233 932 0 0,-37 308-852 0 0,0 0 0 0 0,11-28 0 0 0,-12 42-122 0 0,0 1-1 0 0,1-1 0 0 0,0 1 1 0 0,0 0-1 0 0,1 0 0 0 0,-1 0 1 0 0,2 0-1 0 0,10-11 0 0 0,-14 17 58 0 0,0 0-1 0 0,1-1 0 0 0,-1 1 0 0 0,0 1 1 0 0,0-1-1 0 0,0 0 0 0 0,1 0 0 0 0,-1 1 1 0 0,0 0-1 0 0,0-1 0 0 0,1 1 0 0 0,-1 0 1 0 0,0 0-1 0 0,1 0 0 0 0,-1 0 0 0 0,0 1 0 0 0,1-1 1 0 0,-1 1-1 0 0,0-1 0 0 0,0 1 0 0 0,1 0 1 0 0,-1 0-1 0 0,0 0 0 0 0,0 0 0 0 0,0 0 1 0 0,0 0-1 0 0,0 0 0 0 0,2 3 0 0 0,2 2 1 0 0,0 1-1 0 0,0-1 1 0 0,-1 1 0 0 0,0 0-1 0 0,0 1 1 0 0,-1-1-1 0 0,0 1 1 0 0,0 0-1 0 0,4 15 1 0 0,2 10-27 0 0,6 37-1 0 0,-12-51 54 0 0,7 33-11 0 0,1 13 68 0 0,3-1 0 0 0,3 0 0 0 0,35 84 0 0 0,-19-79-1854 0 0,-28-57 1098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5:56.6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1 719 1220 0 0,'2'-2'2255'0'0,"13"-8"-1688"0"0,1 0 1 0 0,0 0-1 0 0,25-9 1 0 0,24-15-105 0 0,-45 22-446 0 0,-1 0 0 0 0,-1-1-1 0 0,0-1 1 0 0,-1-1 0 0 0,0-1 0 0 0,-1 0 0 0 0,-1-1-1 0 0,-1-1 1 0 0,0 0 0 0 0,-2-1 0 0 0,0 0 0 0 0,0-1-1 0 0,-2 0 1 0 0,-1-1 0 0 0,0 0 0 0 0,-2-1 0 0 0,0 0-1 0 0,5-33 1 0 0,-8 25 15 0 0,3-55 0 0 0,-7 72-32 0 0,-1 1-1 0 0,0 0 1 0 0,0-1-1 0 0,-1 1 1 0 0,-1 0-1 0 0,0 0 1 0 0,-6-14-1 0 0,8 23-4 0 0,0 1 1 0 0,0 0-1 0 0,0 0 0 0 0,0 0 0 0 0,-1 0 1 0 0,1 0-1 0 0,-1 0 0 0 0,1 0 0 0 0,-1 1 1 0 0,0-1-1 0 0,1 0 0 0 0,-1 1 0 0 0,0-1 1 0 0,0 1-1 0 0,0 0 0 0 0,0 0 0 0 0,-1 0 0 0 0,1 0 1 0 0,0 0-1 0 0,0 0 0 0 0,-1 0 0 0 0,1 1 1 0 0,0-1-1 0 0,-1 1 0 0 0,1 0 0 0 0,0 0 1 0 0,-1 0-1 0 0,1 0 0 0 0,-1 0 0 0 0,1 0 0 0 0,0 0 1 0 0,-1 1-1 0 0,1-1 0 0 0,0 1 0 0 0,-1 0 1 0 0,1 0-1 0 0,0 0 0 0 0,-3 1 0 0 0,-5 3-4 0 0,0 0-1 0 0,0 1 1 0 0,1 0-1 0 0,-1 1 1 0 0,1 0-1 0 0,1 0 1 0 0,-9 9-1 0 0,-5 8 8 0 0,2 2-1 0 0,1-1 0 0 0,1 2 1 0 0,1 1-1 0 0,1 0 1 0 0,2 1-1 0 0,1 0 0 0 0,1 1 1 0 0,2 1-1 0 0,0 0 0 0 0,3 0 1 0 0,0 0-1 0 0,2 1 1 0 0,-2 60-1 0 0,8-74 41 0 0,1 0-1 0 0,1 0 1 0 0,0-1 0 0 0,2 1 0 0 0,0-1-1 0 0,0 1 1 0 0,2-2 0 0 0,0 1 0 0 0,10 15-1 0 0,-13-23-107 0 0,1-1 0 0 0,0 0 0 0 0,0-1 0 0 0,1 1-1 0 0,0-1 1 0 0,0 0 0 0 0,1 0 0 0 0,0-1 0 0 0,0 0 0 0 0,0 0-1 0 0,1-1 1 0 0,0 0 0 0 0,0 0 0 0 0,0-1 0 0 0,1 0-1 0 0,0 0 1 0 0,0-1 0 0 0,17 4 0 0 0,-21-6-265 0 0,1 0-1 0 0,-1-1 1 0 0,1 0 0 0 0,-1-1 0 0 0,8 0-1 0 0,9-4-578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5:57.3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187 63 496 0 0,'1'-3'857'0'0,"1"-21"608"0"0,-6 13-715 0 0,4 11-749 0 0,-1 0-1 0 0,1 0 1 0 0,-1 0-1 0 0,0 0 1 0 0,1 1 0 0 0,-1-1-1 0 0,1 0 1 0 0,-1 0-1 0 0,1 0 1 0 0,-1 1 0 0 0,1-1-1 0 0,-1 0 1 0 0,1 1-1 0 0,-1-1 1 0 0,1 0 0 0 0,-1 1-1 0 0,1-1 1 0 0,0 0-1 0 0,-1 1 1 0 0,1-1 0 0 0,0 1-1 0 0,-1-1 1 0 0,1 1-1 0 0,0-1 1 0 0,-1 1 0 0 0,-21 30 40 0 0,1 0 0 0 0,2 0 0 0 0,1 2 0 0 0,-24 61 0 0 0,31-65 26 0 0,2 1 0 0 0,0 0-1 0 0,2 1 1 0 0,1 0 0 0 0,2 0 0 0 0,-1 37-1 0 0,5-56-21 0 0,1 0-1 0 0,0 0 1 0 0,1 0 0 0 0,0-1-1 0 0,1 1 1 0 0,0 0-1 0 0,0-1 1 0 0,10 18-1 0 0,-11-23-16 0 0,1-1 0 0 0,1 0-1 0 0,-1 0 1 0 0,1 0-1 0 0,0 0 1 0 0,0 0 0 0 0,0-1-1 0 0,1 1 1 0 0,-1-1 0 0 0,1 0-1 0 0,0-1 1 0 0,1 1-1 0 0,-1-1 1 0 0,0 0 0 0 0,1 0-1 0 0,0-1 1 0 0,0 1 0 0 0,-1-1-1 0 0,9 1 1 0 0,-8-2-12 0 0,0 0-1 0 0,0-1 1 0 0,0 0 0 0 0,0 0 0 0 0,0 0 0 0 0,0 0 0 0 0,0-1-1 0 0,0 0 1 0 0,0-1 0 0 0,0 1 0 0 0,0-1 0 0 0,0 0 0 0 0,-1-1-1 0 0,10-5 1 0 0,-7 4-12 0 0,0-2-1 0 0,-1 1 1 0 0,0-1-1 0 0,0 0 0 0 0,-1 0 1 0 0,0-1-1 0 0,0 0 1 0 0,0 0-1 0 0,-1-1 1 0 0,5-8-1 0 0,8-19-34 0 0,-2-1-1 0 0,-1 0 1 0 0,20-75-1 0 0,-34 108-85 0 0,-1-8-66 0 0,-1 14 68 0 0,0 5 73 0 0,0-1 39 0 0,0 0 1 0 0,0 0-1 0 0,1 0 1 0 0,0 0-1 0 0,0 0 1 0 0,1 0-1 0 0,0 0 1 0 0,0 0-1 0 0,1 0 1 0 0,-1-1-1 0 0,2 1 1 0 0,-1 0-1 0 0,1-1 1 0 0,0 0-1 0 0,7 12 1 0 0,-4-10 14 0 0,1 0 1 0 0,0 0 0 0 0,0-1-1 0 0,0 0 1 0 0,1 0 0 0 0,0-1-1 0 0,1 0 1 0 0,-1 0-1 0 0,20 9 1 0 0,-11-8 45 0 0,2 1 1 0 0,-1-2-1 0 0,1 0 0 0 0,0-2 0 0 0,1 0 0 0 0,-1-1 1 0 0,1-1-1 0 0,-1 0 0 0 0,1-2 0 0 0,-1 0 0 0 0,22-4 1 0 0,-31 3-18 0 0,0-2 1 0 0,1 1 0 0 0,-1-1-1 0 0,0 0 1 0 0,-1-1 0 0 0,1-1 0 0 0,0 1-1 0 0,-1-1 1 0 0,0-1 0 0 0,-1 0-1 0 0,1 0 1 0 0,-1-1 0 0 0,11-10 0 0 0,-10 6-27 0 0,-1 1 1 0 0,0-1 0 0 0,-1-1 0 0 0,0 0 0 0 0,-1 0 0 0 0,0 0 0 0 0,-1 0 0 0 0,0-1 0 0 0,6-26 0 0 0,-4 5 166 0 0,-1 1 1 0 0,-2-2-1 0 0,-1 1 1 0 0,-2 0-1 0 0,-1 0 1 0 0,-1-1-1 0 0,-3 1 1 0 0,-7-39-1 0 0,10 69-182 0 0,0 0 0 0 0,0 0 0 0 0,-1-1-1 0 0,1 1 1 0 0,-1 0 0 0 0,0 0 0 0 0,0 0 0 0 0,0 1-1 0 0,0-1 1 0 0,-1 0 0 0 0,-3-3 0 0 0,4 6-7 0 0,1-1 1 0 0,-1 1-1 0 0,0 0 1 0 0,1 0-1 0 0,-1 1 1 0 0,0-1-1 0 0,0 0 1 0 0,0 0 0 0 0,0 1-1 0 0,0-1 1 0 0,1 1-1 0 0,-1 0 1 0 0,0 0-1 0 0,0-1 1 0 0,0 1-1 0 0,0 0 1 0 0,0 1-1 0 0,0-1 1 0 0,0 0-1 0 0,0 0 1 0 0,0 1-1 0 0,0-1 1 0 0,0 1-1 0 0,0 0 1 0 0,1 0-1 0 0,-3 1 1 0 0,-1 0-184 0 0,0 1 0 0 0,1-1 0 0 0,-1 1 0 0 0,1 1 0 0 0,-1-1 0 0 0,1 1 0 0 0,1-1 0 0 0,-1 1 1 0 0,0 0-1 0 0,1 1 0 0 0,0-1 0 0 0,0 0 0 0 0,0 1 0 0 0,0 0 0 0 0,1 0 0 0 0,0 0 0 0 0,0 0 0 0 0,0 0 0 0 0,0 0 1 0 0,1 0-1 0 0,0 1 0 0 0,0-1 0 0 0,1 0 0 0 0,-1 11 0 0 0,3 8-553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5:58.1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21 742 168 0 0,'0'0'620'0'0,"3"-1"-119"0"0,7-4-107 0 0,1 0 1 0 0,-1 0-1 0 0,13-10 0 0 0,8-12-225 0 0,-1-1 0 0 0,-1-2 0 0 0,-2-1 0 0 0,-1-2 0 0 0,31-51 0 0 0,-24 34-104 0 0,35-75 1 0 0,-57 102 1 0 0,-2 0 1 0 0,0 0 0 0 0,-2-1-1 0 0,0 0 1 0 0,-2-1 0 0 0,3-25-1 0 0,-7 45-85 0 0,-1 0 0 0 0,0-1 0 0 0,0 1 0 0 0,0-1-1 0 0,0 1 1 0 0,-1 0 0 0 0,0-1 0 0 0,0 1 0 0 0,-1 0-1 0 0,1 0 1 0 0,-1-1 0 0 0,0 1 0 0 0,-1 1 0 0 0,1-1-1 0 0,-1 0 1 0 0,-5-7 0 0 0,5 10 8 0 0,1 1 0 0 0,0-1 1 0 0,0 1-1 0 0,0-1 0 0 0,-1 1 0 0 0,1 0 0 0 0,-1 0 1 0 0,1 0-1 0 0,-1 0 0 0 0,0 0 0 0 0,1 1 0 0 0,-1-1 1 0 0,0 1-1 0 0,1-1 0 0 0,-1 1 0 0 0,-3 0 0 0 0,1 1 10 0 0,-1-1-1 0 0,1 0 1 0 0,-1 1-1 0 0,0 0 1 0 0,1 1-1 0 0,-10 3 1 0 0,-2 3 9 0 0,-1 2 1 0 0,2 0-1 0 0,-1 1 0 0 0,1 1 1 0 0,1 0-1 0 0,0 1 0 0 0,1 1 1 0 0,0 0-1 0 0,-19 28 0 0 0,12-14 26 0 0,2 1 0 0 0,2 1 0 0 0,0 1 0 0 0,-20 54-1 0 0,30-67-4 0 0,1 0-1 0 0,2 1 0 0 0,-1-1 1 0 0,2 1-1 0 0,1 0 0 0 0,0 0 1 0 0,1 0-1 0 0,3 28 0 0 0,0-33 3 0 0,0 1 1 0 0,1-1-1 0 0,1-1 0 0 0,0 1 0 0 0,0 0 0 0 0,2-1 1 0 0,0 0-1 0 0,0 0 0 0 0,1-1 0 0 0,1 0 0 0 0,17 22 0 0 0,-11-17 42 0 0,1-1-1 0 0,1-1 1 0 0,1 0-1 0 0,0-2 0 0 0,36 24 1 0 0,-43-32-246 0 0,0 0 1 0 0,0 0 0 0 0,0 0 0 0 0,0-2 0 0 0,1 1 0 0 0,0-1-1 0 0,-1-1 1 0 0,1 0 0 0 0,0 0 0 0 0,0-1 0 0 0,0-1 0 0 0,1 0-1 0 0,18-2 1 0 0,-3-4-391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0.5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63 512 0 0,'2'-19'2734'0'0,"-2"18"-2731"0"0,4-21 1166 0 0,-4 21-1141 0 0,0 0 0 0 0,0 0-1 0 0,0 0 1 0 0,0 0 0 0 0,0 1-1 0 0,0-1 1 0 0,1 0 0 0 0,-1 0-1 0 0,0 0 1 0 0,1 0 0 0 0,-1 0 0 0 0,1 1-1 0 0,-1-1 1 0 0,1 0 0 0 0,-1 0-1 0 0,1 1 1 0 0,-1-1 0 0 0,1 0 0 0 0,0 1-1 0 0,-1-1 1 0 0,1 0 0 0 0,0 1-1 0 0,0-1 1 0 0,-1 1 0 0 0,2-1-1 0 0,10 4-18 0 0,-2 1-1 0 0,1 0 0 0 0,0 1 0 0 0,-1 0 0 0 0,0 0 1 0 0,0 1-1 0 0,0 1 0 0 0,11 9 0 0 0,24 14 15 0 0,31 12 56 0 0,127 51 0 0 0,89 12 71 0 0,-271-97-139 0 0,51 12 164 0 0,-69-19-243 0 0,18 1-2601 0 0,-10-7 2081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0.2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14 684 0 0,'0'0'677'0'0,"-1"-3"-208"0"0,1 2-445 0 0,0 1 0 0 0,0 0 0 0 0,0-1 0 0 0,0 1 0 0 0,0 0 0 0 0,0-1 0 0 0,0 1 1 0 0,0-1-1 0 0,0 1 0 0 0,0 0 0 0 0,0-1 0 0 0,0 1 0 0 0,-1 0 0 0 0,1-1 0 0 0,0 1 1 0 0,0 0-1 0 0,0-1 0 0 0,-1 1 0 0 0,1 0 0 0 0,0-1 0 0 0,0 1 0 0 0,-1 0 0 0 0,1 0 1 0 0,0-1-1 0 0,-1 1 0 0 0,1 0 0 0 0,0 0 0 0 0,0 0 0 0 0,-1-1 0 0 0,1 1 0 0 0,-1 0 1 0 0,1 0-1 0 0,0 0 0 0 0,-1 0 0 0 0,1 0 0 0 0,0 0 0 0 0,-1 0 0 0 0,1 0 0 0 0,-1 0 1 0 0,1 0-1 0 0,-1 0 0 0 0,-11 16 274 0 0,-4 32-179 0 0,5 30 104 0 0,4 1 1 0 0,4 94-1 0 0,31 158 150 0 0,-14-202-286 0 0,-5-41-100 0 0,29 124 0 0 0,-37-207-3 0 0,0-1 0 0 0,1 1 0 0 0,0-1 0 0 0,-1 0-1 0 0,1 1 1 0 0,1-1 0 0 0,3 6 0 0 0,-5-9-3 0 0,0 1-1 0 0,1-1 1 0 0,-1 0-1 0 0,0 0 1 0 0,1 0-1 0 0,-1 0 1 0 0,1 0-1 0 0,-1 0 1 0 0,1 0-1 0 0,-1 0 1 0 0,1 0-1 0 0,0-1 1 0 0,-1 1-1 0 0,1-1 1 0 0,0 1-1 0 0,-1-1 0 0 0,1 0 1 0 0,0 1-1 0 0,0-1 1 0 0,-1 0-1 0 0,1 0 1 0 0,2-1-1 0 0,9-1 3 0 0,0-2-1 0 0,0 0 0 0 0,-1 0 1 0 0,0-1-1 0 0,0-1 0 0 0,0 0 1 0 0,-1-1-1 0 0,0 0 0 0 0,0 0 1 0 0,0-2-1 0 0,-1 1 0 0 0,16-19 1 0 0,7-8 66 0 0,-3-1 1 0 0,35-52-1 0 0,-40 51 197 0 0,-2-1-1 0 0,-2 0 1 0 0,-1-2-1 0 0,-2-1 1 0 0,-1 0-1 0 0,-3-1 1 0 0,-1-1-1 0 0,12-77 1 0 0,-25 117-250 0 0,1 1 0 0 0,-1 0 0 0 0,1-1 1 0 0,-1 1-1 0 0,0-1 0 0 0,0 1 1 0 0,0-1-1 0 0,0 1 0 0 0,-1-1 1 0 0,1 1-1 0 0,-1 0 0 0 0,1-1 1 0 0,-1 1-1 0 0,0 0 0 0 0,0-1 0 0 0,0 1 1 0 0,0 0-1 0 0,0 0 0 0 0,-1 0 1 0 0,1 0-1 0 0,-1 0 0 0 0,1 0 1 0 0,-4-2-1 0 0,4 3 1 0 0,-1 0-1 0 0,0 0 1 0 0,0 1 0 0 0,1-1 0 0 0,-1 0 0 0 0,0 1-1 0 0,0 0 1 0 0,0 0 0 0 0,0-1 0 0 0,0 1 0 0 0,1 0-1 0 0,-1 0 1 0 0,0 1 0 0 0,0-1 0 0 0,0 0 0 0 0,0 1-1 0 0,0-1 1 0 0,0 1 0 0 0,-2 1 0 0 0,-34 14-35 0 0,38-16 37 0 0,-16 9-11 0 0,0 1-1 0 0,1 1 1 0 0,0 0 0 0 0,0 1-1 0 0,2 1 1 0 0,-1 0 0 0 0,2 0-1 0 0,0 2 1 0 0,0-1 0 0 0,2 2-1 0 0,-1-1 1 0 0,2 1-1 0 0,0 1 1 0 0,1 0 0 0 0,1 0-1 0 0,1 0 1 0 0,-6 22 0 0 0,8-23 25 0 0,1 0 0 0 0,0 0 1 0 0,1 1-1 0 0,1-1 0 0 0,0 1 1 0 0,2-1-1 0 0,-1 1 0 0 0,2-1 1 0 0,0 0-1 0 0,1 1 0 0 0,1-1 1 0 0,0 0-1 0 0,2 0 0 0 0,-1-1 1 0 0,2 0-1 0 0,0 0 0 0 0,1 0 1 0 0,0-1-1 0 0,15 18 0 0 0,-12-17 28 0 0,2-1 0 0 0,0 0 0 0 0,0-2 0 0 0,2 1 0 0 0,-1-2 0 0 0,1 1 0 0 0,1-2 0 0 0,17 9 0 0 0,-26-16-31 0 0,-1 0 1 0 0,1 0-1 0 0,0-1 1 0 0,0 0 0 0 0,0 0-1 0 0,0 0 1 0 0,0-1 0 0 0,0 0-1 0 0,0-1 1 0 0,0 0-1 0 0,0 0 1 0 0,0 0 0 0 0,0-1-1 0 0,0 0 1 0 0,1 0 0 0 0,-2-1-1 0 0,1 0 1 0 0,0 0-1 0 0,0 0 1 0 0,-1-1 0 0 0,1 0-1 0 0,-1-1 1 0 0,12-7 0 0 0,-3-1-39 0 0,-1-1 1 0 0,0-1 0 0 0,-1 1 0 0 0,0-2-1 0 0,-2 0 1 0 0,18-28 0 0 0,50-110-129 0 0,-50 94 105 0 0,12-26-6 0 0,58-107-98 0 0,-78 168-124 0 0,-20 24 276 0 0,-1-1-1 0 0,0 1 0 0 0,1-1 0 0 0,-1 1 0 0 0,1-1 1 0 0,-1 1-1 0 0,1 0 0 0 0,0-1 0 0 0,-1 1 1 0 0,1 0-1 0 0,-1-1 0 0 0,1 1 0 0 0,0 0 0 0 0,-1 0 1 0 0,1-1-1 0 0,-1 1 0 0 0,1 0 0 0 0,0 0 0 0 0,-1 0 1 0 0,1 0-1 0 0,0 0 0 0 0,-1 0 0 0 0,1 0 0 0 0,0 0 1 0 0,-1 0-1 0 0,1 0 0 0 0,0 0 0 0 0,-1 1 0 0 0,1-1 1 0 0,-1 0-1 0 0,1 0 0 0 0,0 1 0 0 0,-1-1 1 0 0,1 0-1 0 0,-1 1 0 0 0,1-1 0 0 0,-1 0 0 0 0,1 1 1 0 0,-1-1-1 0 0,1 1 0 0 0,-1-1 0 0 0,1 1 0 0 0,-1-1 1 0 0,1 2-1 0 0,8 18 0 0 0,0 0 1 0 0,-2 1-1 0 0,0 1 0 0 0,-1-1 1 0 0,2 24-1 0 0,11 119 54 0 0,-13-90 0 0 0,7 111-200 0 0,-11-201 18 0 0,-1 0 1 0 0,8-27 0 0 0,-3 16-1 0 0,38-170-231 0 0,-35 166 375 0 0,2 1-1 0 0,1 0 1 0 0,1 1-1 0 0,22-37 0 0 0,-33 62-21 0 0,0 1 0 0 0,0-1-1 0 0,0 1 1 0 0,0 0 0 0 0,1 0-1 0 0,-1 0 1 0 0,1 0 0 0 0,0 0 0 0 0,0 1-1 0 0,0-1 1 0 0,0 1 0 0 0,1 0-1 0 0,-1 0 1 0 0,0 0 0 0 0,1 0-1 0 0,0 0 1 0 0,-1 1 0 0 0,1 0-1 0 0,0-1 1 0 0,0 2 0 0 0,0-1-1 0 0,6 0 1 0 0,-8 1 4 0 0,0 0 0 0 0,1 1 0 0 0,-1-1 0 0 0,0 1 0 0 0,0 0 1 0 0,0-1-1 0 0,1 1 0 0 0,-1 0 0 0 0,0 1 0 0 0,0-1 0 0 0,0 0 0 0 0,0 0 0 0 0,-1 1 0 0 0,1-1 0 0 0,0 1 0 0 0,-1 0 0 0 0,1-1 1 0 0,2 4-1 0 0,20 34-17 0 0,-14-17 4 0 0,-2 1-1 0 0,0 0 1 0 0,-1 0 0 0 0,7 41 0 0 0,2 97-254 0 0,-9-80 454 0 0,-7-77-131 0 0,1-16-244 0 0,-4-5 129 0 0,6-32 90 0 0,2-1 0 0 0,2 1-1 0 0,2 1 1 0 0,2 0 0 0 0,3 0 0 0 0,25-62-1 0 0,-38 108-30 0 0,-1 0-1 0 0,1 1 1 0 0,0-1 0 0 0,0 0-1 0 0,0 0 1 0 0,0 1-1 0 0,0-1 1 0 0,0 1-1 0 0,0-1 1 0 0,0 1 0 0 0,1-1-1 0 0,-1 1 1 0 0,0 0-1 0 0,1-1 1 0 0,-1 1-1 0 0,1 0 1 0 0,0 0 0 0 0,1-1-1 0 0,-1 2 2 0 0,-1 0-1 0 0,1 0 1 0 0,-1-1-1 0 0,1 1 1 0 0,-1 0-1 0 0,1 0 1 0 0,-1 0-1 0 0,1 1 1 0 0,-1-1 0 0 0,1 0-1 0 0,-1 1 1 0 0,1-1-1 0 0,-1 0 1 0 0,0 1-1 0 0,1 0 1 0 0,-1-1-1 0 0,3 3 1 0 0,3 2-1 0 0,0 0 0 0 0,-1 1 1 0 0,1 0-1 0 0,-1 0 0 0 0,-1 1 0 0 0,8 9 1 0 0,40 63 50 0 0,28 35 32 0 0,-70-101-40 0 0,1 1 0 0 0,1-1 0 0 0,0-1 1 0 0,0 0-1 0 0,25 15 0 0 0,-33-23-26 0 0,1-2 0 0 0,-1 1-1 0 0,1 0 1 0 0,0-1 0 0 0,0 0 0 0 0,-1 0 0 0 0,1-1-1 0 0,1 0 1 0 0,-1 0 0 0 0,0 0 0 0 0,0-1 0 0 0,0 1-1 0 0,0-2 1 0 0,11 0 0 0 0,-6-2-4 0 0,-1 1-1 0 0,0-1 1 0 0,0-1 0 0 0,0 0 0 0 0,-1 0 0 0 0,0-1-1 0 0,1 0 1 0 0,8-7 0 0 0,5-5-51 0 0,-2-1 0 0 0,0-2 1 0 0,-1 0-1 0 0,-1 0 0 0 0,27-40 0 0 0,-20 22-74 0 0,-1-2-1 0 0,-2-1 1 0 0,-2 0 0 0 0,-2-2 0 0 0,-1 0-1 0 0,-3-2 1 0 0,15-67 0 0 0,-28 107 117 0 0,-1 1 0 0 0,0-1 0 0 0,-1 1 0 0 0,1 0 0 0 0,-1-1 0 0 0,0 1 0 0 0,0-1 0 0 0,0 1 0 0 0,-1-1 0 0 0,1 1 0 0 0,-1-1 0 0 0,0 1 0 0 0,0 0 0 0 0,-1-1 0 0 0,0 1 0 0 0,1 0 0 0 0,-1 0 0 0 0,0 0 0 0 0,-1 0 0 0 0,1 1 0 0 0,-1-1 0 0 0,0 0 0 0 0,-5-4 0 0 0,6 7 4 0 0,-1 0 1 0 0,1 1-1 0 0,0-1 0 0 0,-1 1 0 0 0,1 0 1 0 0,-1-1-1 0 0,1 1 0 0 0,-1 0 1 0 0,1 1-1 0 0,0-1 0 0 0,-1 0 0 0 0,1 1 1 0 0,-1-1-1 0 0,1 1 0 0 0,0 0 1 0 0,-1 0-1 0 0,-3 2 0 0 0,-8 4 19 0 0,1 0-1 0 0,0 1 1 0 0,0 1-1 0 0,1 0 1 0 0,0 1-1 0 0,0 0 1 0 0,1 0-1 0 0,1 2 1 0 0,0-1-1 0 0,-16 25 1 0 0,16-22-9 0 0,1 1 0 0 0,1 1 0 0 0,1-1 0 0 0,0 1 1 0 0,1 0-1 0 0,0 1 0 0 0,1 0 0 0 0,1-1 0 0 0,-2 26 0 0 0,5-25 30 0 0,2 0 0 0 0,0-1 0 0 0,1 1 0 0 0,1 0 0 0 0,0 0 0 0 0,1-1 0 0 0,1 0 0 0 0,1 0 0 0 0,0 0 0 0 0,1 0 0 0 0,0-1 0 0 0,2 0 0 0 0,-1-1 0 0 0,2 0 0 0 0,21 24 0 0 0,-20-25 75 0 0,1 0 0 0 0,0-1 0 0 0,1-1 0 0 0,1 0 0 0 0,-1 0 0 0 0,2-2 0 0 0,-1 0 0 0 0,1 0 0 0 0,1-1 0 0 0,0-1 0 0 0,0-1 0 0 0,0 0 0 0 0,1-1 0 0 0,-1-1 0 0 0,27 3 1 0 0,-33-6-106 0 0,0-2 0 0 0,0 1 1 0 0,0-1-1 0 0,0-1 0 0 0,0 0 0 0 0,0 0 1 0 0,-1-1-1 0 0,1 0 0 0 0,-1-1 1 0 0,1 0-1 0 0,-2 0 0 0 0,1-1 1 0 0,0 0-1 0 0,-1-1 0 0 0,0 0 1 0 0,0 0-1 0 0,0-1 0 0 0,-1 0 1 0 0,9-11-1 0 0,10-13 53 0 0,-2-2 1 0 0,-1-1-1 0 0,26-52 1 0 0,-32 56-59 0 0,37-67 12 0 0,-2 1 25 0 0,74-102-1 0 0,-125 197-49 0 0,1 0 1 0 0,-1 0-1 0 0,0 0 0 0 0,1 0 1 0 0,-1 0-1 0 0,1 0 1 0 0,0 1-1 0 0,-1-1 0 0 0,1 0 1 0 0,0 1-1 0 0,-1-1 1 0 0,1 1-1 0 0,0 0 0 0 0,0-1 1 0 0,-1 1-1 0 0,1 0 1 0 0,0 0-1 0 0,0 0 0 0 0,-1 0 1 0 0,1 1-1 0 0,0-1 0 0 0,0 0 1 0 0,-1 1-1 0 0,1-1 1 0 0,0 1-1 0 0,-1-1 0 0 0,1 1 1 0 0,-1 0-1 0 0,1 0 1 0 0,-1 0-1 0 0,1 0 0 0 0,-1 0 1 0 0,1 0-1 0 0,-1 0 1 0 0,2 2-1 0 0,2 3 11 0 0,1 1 0 0 0,-1 0-1 0 0,0-1 1 0 0,-1 2 0 0 0,0-1 0 0 0,0 0 0 0 0,-1 1 0 0 0,4 11-1 0 0,17 66 0 0 0,-22-75 4 0 0,21 90-376 0 0,16 177-1 0 0,-38-274 674 0 0,-3-5-314 0 0,1 1 5 0 0,1 0-1 0 0,-1 0 0 0 0,0-1 1 0 0,0 1-1 0 0,1 0 0 0 0,-1 0 0 0 0,1-1 1 0 0,-1 1-1 0 0,1 0 0 0 0,-1-1 1 0 0,1 1-1 0 0,0-3 0 0 0,1-49-32 0 0,2 1 0 0 0,3-1 0 0 0,15-64 0 0 0,-13 83 81 0 0,2 0-1 0 0,1 1 0 0 0,2 0 1 0 0,1 1-1 0 0,2 1 1 0 0,20-33-1 0 0,-34 62-51 0 0,0-1-1 0 0,0 0 1 0 0,0 0-1 0 0,0 1 1 0 0,0-1 0 0 0,1 1-1 0 0,-1 0 1 0 0,1 0 0 0 0,-1 0-1 0 0,1 0 1 0 0,0 0 0 0 0,0 0-1 0 0,0 1 1 0 0,0-1 0 0 0,0 1-1 0 0,0 0 1 0 0,0 0 0 0 0,1 0-1 0 0,-1 0 1 0 0,0 1-1 0 0,5-1 1 0 0,-3 1 4 0 0,-1 1 0 0 0,1 0 0 0 0,-1 0 0 0 0,1 0 0 0 0,-1 0 0 0 0,0 1-1 0 0,0 0 1 0 0,1 0 0 0 0,-1 0 0 0 0,0 0 0 0 0,-1 0 0 0 0,1 1 0 0 0,0 0 0 0 0,-1 0 0 0 0,5 5 0 0 0,10 11 9 0 0,-1 1 1 0 0,-1 0 0 0 0,-1 1 0 0 0,-1 1 0 0 0,16 32 0 0 0,47 123 13 0 0,-76-176-20 0 0,4 12-62 0 0,43 115-135 0 0,-27-44-3316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0.6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 60 0 0,'2'-3'573'0'0,"-2"2"-515"0"0,9-17 840 0 0,-2 14-509 0 0,1 15-361 0 0,3 32 54 0 0,-1 1 0 0 0,-2 0 0 0 0,4 82 0 0 0,-2-23 41 0 0,95 505 490 0 0,-93-529-2110 0 0,-11-76 952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0.9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38 848 0 0,'0'0'1088'0'0,"0"-1"-949"0"0,0 0 0 0 0,0 0 0 0 0,0 0 0 0 0,-1-1 0 0 0,1 1 1 0 0,0 0-1 0 0,0 0 0 0 0,1 0 0 0 0,-1 0 0 0 0,0-1 0 0 0,0 1 0 0 0,0 0 0 0 0,1-1 0 0 0,5-1 25 0 0,0 0 0 0 0,-1 0-1 0 0,1 1 1 0 0,0 0 0 0 0,1 0 0 0 0,-1 0 0 0 0,0 1 0 0 0,0 0-1 0 0,10 0 1 0 0,68 0 309 0 0,-51 2-307 0 0,277 7-1332 0 0,-300-9-220 0 0,14-3 182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2.4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568 8 524 0 0,'0'0'2080'0'0,"-3"-1"-1754"0"0,-13-1 1156 0 0,16 2-1495 0 0,-1-1-1 0 0,0 1 1 0 0,1-1 0 0 0,-1 1 0 0 0,0-1-1 0 0,0 1 1 0 0,1 0 0 0 0,-1-1 0 0 0,0 1 0 0 0,0 0-1 0 0,0 0 1 0 0,0 0 0 0 0,1-1 0 0 0,-1 1-1 0 0,0 0 1 0 0,-2 0 0 0 0,-10 7 0 0 0,-1 0-1 0 0,1 0 0 0 0,1 1 1 0 0,-1 1-1 0 0,1 0 1 0 0,1 1-1 0 0,0 0 1 0 0,-12 14-1 0 0,-77 101 308 0 0,92-113-269 0 0,-157 239 390 0 0,138-201-312 0 0,2 2 1 0 0,2 0-1 0 0,-21 71 0 0 0,39-105-44 0 0,0 1 0 0 0,2 0 0 0 0,0-1 0 0 0,1 2 1 0 0,1-1-1 0 0,1 0 0 0 0,0 0 0 0 0,2 0 0 0 0,5 28 0 0 0,-3-31-21 0 0,0 0 1 0 0,2 0 0 0 0,0-1 0 0 0,1 0 0 0 0,0 0 0 0 0,1 0 0 0 0,1-1 0 0 0,0 0 0 0 0,1 0-1 0 0,1-2 1 0 0,13 15 0 0 0,-2-6-14 0 0,2-1-1 0 0,-1-1 0 0 0,2-1 1 0 0,36 20-1 0 0,-38-26-1064 0 0,1-1 0 0 0,45 15 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2.8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1 104 0 0,'0'0'3258'0'0,"0"2"-3098"0"0,-3 59 138 0 0,4 0 0 0 0,10 87 0 0 0,-3-72-190 0 0,-8-73-123 0 0,10 116-736 0 0,29 141-1 0 0,-36-253-82 0 0,5 11 118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3.2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224 1 164 0 0,'0'0'1352'0'0,"-3"1"-919"0"0,-7 5-222 0 0,0 1 0 0 0,1 0 0 0 0,0 0 0 0 0,1 1 0 0 0,0 0 0 0 0,0 1 0 0 0,-13 18 1 0 0,0 4 39 0 0,-21 40 0 0 0,30-48-178 0 0,1 0 1 0 0,1 1-1 0 0,1 0 1 0 0,1 1 0 0 0,1 0-1 0 0,2 0 1 0 0,0 0-1 0 0,-2 40 1 0 0,7-53-41 0 0,0 1 0 0 0,0-1 0 0 0,2 0 0 0 0,-1 1 0 0 0,1-1 0 0 0,1 0 0 0 0,0 0 0 0 0,1-1 0 0 0,1 1 0 0 0,-1-1 0 0 0,2 0 0 0 0,-1 0 0 0 0,2 0 0 0 0,-1-1 0 0 0,1 0 0 0 0,1 0 0 0 0,0-1 0 0 0,0 0 0 0 0,18 15 0 0 0,-16-17 22 0 0,0 1-1 0 0,0-2 1 0 0,1 1 0 0 0,0-2-1 0 0,0 1 1 0 0,1-1 0 0 0,-1-1-1 0 0,1 0 1 0 0,0-1 0 0 0,0 0 0 0 0,0-1-1 0 0,1 0 1 0 0,-1-1 0 0 0,15-1-1 0 0,-19 0-4 0 0,0-1-1 0 0,0 0 0 0 0,0 0 0 0 0,0-1 0 0 0,0 0 0 0 0,0-1 1 0 0,-1 1-1 0 0,1-2 0 0 0,-1 1 0 0 0,0-1 0 0 0,0 0 0 0 0,0 0 1 0 0,0-1-1 0 0,-1 0 0 0 0,0 0 0 0 0,0-1 0 0 0,0 0 0 0 0,-1 0 1 0 0,1 0-1 0 0,-1 0 0 0 0,-1-1 0 0 0,6-10 0 0 0,-3 3-39 0 0,-1-1-1 0 0,-1 1 0 0 0,-1-1 0 0 0,0 0 0 0 0,-1 0 0 0 0,0 0 0 0 0,-1-1 1 0 0,-1 1-1 0 0,-1-1 0 0 0,0 1 0 0 0,-4-30 0 0 0,0 19-84 0 0,0 1 0 0 0,-2 1-1 0 0,-1-1 1 0 0,-1 1 0 0 0,-1 0-1 0 0,-18-33 1 0 0,22 47-195 0 0,0 0 1 0 0,-1 0-1 0 0,0 1 0 0 0,0 0 1 0 0,-1 1-1 0 0,0-1 1 0 0,0 1-1 0 0,-1 0 0 0 0,0 1 1 0 0,0 0-1 0 0,-1 0 0 0 0,0 1 1 0 0,0 0-1 0 0,-11-4 1 0 0,5 5-279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4.0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505 343 388 0 0,'1'-4'829'0'0,"1"-10"-570"0"0,-1 0 0 0 0,0 0 1 0 0,0 0-1 0 0,-2 0 0 0 0,1-1 0 0 0,-2 1 1 0 0,0 0-1 0 0,-1 0 0 0 0,0 1 0 0 0,-1-1 1 0 0,-1 1-1 0 0,0-1 0 0 0,0 1 0 0 0,-2 1 1 0 0,-14-24-1 0 0,16 28-260 0 0,0 1 1 0 0,-1 0 0 0 0,0 0-1 0 0,0 1 1 0 0,-1-1 0 0 0,1 1-1 0 0,-1 1 1 0 0,-1-1-1 0 0,1 1 1 0 0,-1 1 0 0 0,0-1-1 0 0,0 1 1 0 0,0 1-1 0 0,0-1 1 0 0,-1 1 0 0 0,0 1-1 0 0,1 0 1 0 0,-1 0 0 0 0,0 0-1 0 0,0 1 1 0 0,0 1-1 0 0,0 0 1 0 0,0 0 0 0 0,0 0-1 0 0,0 1 1 0 0,-13 3-1 0 0,9 0 6 0 0,-1-1-1 0 0,1 2 0 0 0,1 0 0 0 0,-1 1 0 0 0,1 0 0 0 0,0 0 1 0 0,0 2-1 0 0,1-1 0 0 0,-1 2 0 0 0,2-1 0 0 0,-1 1 0 0 0,2 1 1 0 0,-1 0-1 0 0,-11 15 0 0 0,16-17 4 0 0,-1 1 0 0 0,1-1 0 0 0,0 1 0 0 0,1 0 0 0 0,0 0-1 0 0,1 1 1 0 0,0-1 0 0 0,0 1 0 0 0,1-1 0 0 0,0 1 0 0 0,1 0 0 0 0,0 0 0 0 0,0 0 0 0 0,1 0 0 0 0,0 0 0 0 0,1 0 0 0 0,0-1-1 0 0,1 1 1 0 0,0 0 0 0 0,5 14 0 0 0,-1-9 3 0 0,1 0 0 0 0,1 0-1 0 0,0 0 1 0 0,1-1 0 0 0,1 0 0 0 0,0-1-1 0 0,0 0 1 0 0,25 23 0 0 0,10 2 52 0 0,61 41-1 0 0,9 8-141 0 0,-100-75 51 0 0,-1 1-1 0 0,-1 1 1 0 0,0 0 0 0 0,-1 1-1 0 0,-1 0 1 0 0,0 0 0 0 0,15 30 0 0 0,-24-41 29 0 0,0 1 0 0 0,0-1 1 0 0,-1 1-1 0 0,1 0 1 0 0,-1-1-1 0 0,0 1 0 0 0,0 0 1 0 0,0 0-1 0 0,-1 0 0 0 0,0 0 1 0 0,0 0-1 0 0,0 0 1 0 0,-1-1-1 0 0,1 1 0 0 0,-1 0 1 0 0,0 0-1 0 0,-1 0 0 0 0,1-1 1 0 0,-1 1-1 0 0,0 0 1 0 0,0-1-1 0 0,0 0 0 0 0,-1 1 1 0 0,1-1-1 0 0,-1 0 0 0 0,0 0 1 0 0,0-1-1 0 0,-1 1 1 0 0,1 0-1 0 0,-1-1 0 0 0,0 0 1 0 0,0 0-1 0 0,0 0 0 0 0,-6 3 1 0 0,4-3 53 0 0,0 1 1 0 0,1-1-1 0 0,-1-1 1 0 0,0 1-1 0 0,0-1 1 0 0,-1 0-1 0 0,1 0 1 0 0,0-1-1 0 0,-1 0 1 0 0,1 0-1 0 0,-1-1 1 0 0,1 1-1 0 0,-1-1 1 0 0,1-1-1 0 0,-1 1 1 0 0,1-1-1 0 0,0 0 1 0 0,-1-1-1 0 0,1 0 1 0 0,0 0-1 0 0,0 0 1 0 0,0 0-1 0 0,0-1 1 0 0,0 0-1 0 0,1 0 1 0 0,-1-1-1 0 0,-8-7 1 0 0,7 5 11 0 0,1 0 1 0 0,-1 0-1 0 0,2 0 1 0 0,-1-1-1 0 0,1 0 0 0 0,0 0 1 0 0,0-1-1 0 0,1 0 1 0 0,-1 1-1 0 0,2-1 1 0 0,-1-1-1 0 0,2 1 1 0 0,-1 0-1 0 0,1-1 0 0 0,0 1 1 0 0,0-1-1 0 0,1 0 1 0 0,1 0-1 0 0,-1 0 1 0 0,2-11-1 0 0,2 1-27 0 0,1-1 0 0 0,0 1 0 0 0,2 0-1 0 0,0 1 1 0 0,1-1 0 0 0,1 1 0 0 0,1 0 0 0 0,0 1-1 0 0,1 0 1 0 0,1 1 0 0 0,1 0 0 0 0,0 0 0 0 0,17-16 0 0 0,22-16-843 0 0,1 2 0 0 0,81-55 0 0 0,-69 55-1667 0 0,-40 28 677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5.3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1 152 936 0 0,'0'0'862'0'0,"0"-4"-149"0"0,-1-1-583 0 0,1-1-1 0 0,1 1 1 0 0,-1-1 0 0 0,1 0-1 0 0,0 1 1 0 0,0-1 0 0 0,1 1-1 0 0,-1 0 1 0 0,1-1 0 0 0,1 1-1 0 0,-1 0 1 0 0,1 0 0 0 0,-1 0-1 0 0,2 0 1 0 0,-1 1 0 0 0,0-1-1 0 0,1 1 1 0 0,0 0 0 0 0,0 0-1 0 0,0 0 1 0 0,0 1 0 0 0,1-1 0 0 0,8-4-1 0 0,-5 3-143 0 0,2 1 0 0 0,-1 0 0 0 0,0 1 0 0 0,1 0 0 0 0,-1 0 0 0 0,1 1 0 0 0,10-1 0 0 0,-14 3 4 0 0,0 0 1 0 0,-1 1-1 0 0,1 0 0 0 0,0 0 1 0 0,-1 1-1 0 0,1-1 0 0 0,-1 1 0 0 0,1 0 1 0 0,-1 1-1 0 0,0-1 0 0 0,0 1 1 0 0,0 0-1 0 0,0 0 0 0 0,-1 1 0 0 0,1-1 1 0 0,-1 1-1 0 0,0 0 0 0 0,0 0 1 0 0,4 6-1 0 0,-3-2 6 0 0,0 1 1 0 0,-1-1-1 0 0,0 1 0 0 0,0 0 1 0 0,-1 0-1 0 0,0 1 0 0 0,-1-1 0 0 0,2 11 1 0 0,-2-5 2 0 0,-1 1 0 0 0,-1-1 0 0 0,0 0 0 0 0,-1 0 1 0 0,0 0-1 0 0,-1 0 0 0 0,-1 0 0 0 0,-1-1 0 0 0,-6 19 0 0 0,-8 17 2 0 0,-32 58 0 0 0,42-91-10 0 0,-56 102 15 0 0,-8 15-1 0 0,61-111-24 0 0,2 0 0 0 0,0 2 1 0 0,-9 41-1 0 0,17-64 26 0 0,1 0 0 0 0,-1 0 0 0 0,1 0 1 0 0,0 0-1 0 0,0 0 0 0 0,-1 0 0 0 0,2 0 0 0 0,-1 0 1 0 0,0 0-1 0 0,0 0 0 0 0,1 0 0 0 0,-1-1 0 0 0,1 1 1 0 0,-1 0-1 0 0,1 0 0 0 0,0 0 0 0 0,0 0 1 0 0,0-1-1 0 0,0 1 0 0 0,0 0 0 0 0,0-1 0 0 0,2 3 1 0 0,0-2-4 0 0,-1 0 0 0 0,1-1 0 0 0,0 1 0 0 0,0-1 0 0 0,0 1 0 0 0,-1-1 0 0 0,1 0 0 0 0,0 0 0 0 0,0-1 0 0 0,0 1 0 0 0,1-1 0 0 0,5 1 0 0 0,6-1 5 0 0,-1-1 0 0 0,1 0 0 0 0,0-1 0 0 0,22-6 0 0 0,1-3 0 0 0,0-2-1 0 0,-1-1 1 0 0,-1-2 0 0 0,-1-2-1 0 0,0-1 1 0 0,42-31-1 0 0,-18 7-145 0 0,-3-3 0 0 0,79-82 0 0 0,-86 74 125 0 0,56-76 1 0 0,-83 98 149 0 0,-1-1 0 0 0,-2-1 0 0 0,-1 0 0 0 0,16-44 0 0 0,-34 77-135 0 0,9-26-105 0 0,-9 27 97 0 0,0-1-1 0 0,1 1 1 0 0,-1-1 0 0 0,0 1 0 0 0,1-1 0 0 0,-1 0-1 0 0,0 1 1 0 0,0-1 0 0 0,0 1 0 0 0,0-1 0 0 0,1 0 0 0 0,-1 1-1 0 0,0-1 1 0 0,0 0 0 0 0,0 1 0 0 0,0-1 0 0 0,-1 0 0 0 0,1 1-1 0 0,0-1 1 0 0,0 1 0 0 0,0-1 0 0 0,0 0 0 0 0,-1 1-1 0 0,1-1 1 0 0,0 1 0 0 0,-1-1 0 0 0,1 1 0 0 0,0-1 0 0 0,-1 0-1 0 0,1 1 1 0 0,0 0 0 0 0,-1-1 0 0 0,1 1 0 0 0,-2-1 0 0 0,-1 2-10 0 0,0 0 0 0 0,0 1 0 0 0,0-1 0 0 0,1 1 0 0 0,-1 0 0 0 0,0-1 0 0 0,1 2 0 0 0,-1-1 0 0 0,1 0 0 0 0,-1 0 0 0 0,1 1 0 0 0,0-1 0 0 0,0 1 0 0 0,0 0 0 0 0,0-1 0 0 0,-1 6 0 0 0,-4 3 17 0 0,2 2 0 0 0,-1-1 0 0 0,2 0 0 0 0,0 1 0 0 0,0 0 0 0 0,1 0 0 0 0,1 0 0 0 0,0 1-1 0 0,1-1 1 0 0,0 0 0 0 0,1 1 0 0 0,0-1 0 0 0,1 0 0 0 0,1 1 0 0 0,0-1 0 0 0,1 0-1 0 0,1 0 1 0 0,6 18 0 0 0,-6-21 30 0 0,0 0 0 0 0,0 0 1 0 0,1 0-1 0 0,0-1 0 0 0,1 0 0 0 0,0 0 0 0 0,0 0 0 0 0,1-1 0 0 0,0 0 0 0 0,1 0 0 0 0,0 0 0 0 0,0-1 0 0 0,0-1 1 0 0,1 1-1 0 0,0-1 0 0 0,1-1 0 0 0,-1 0 0 0 0,1 0 0 0 0,0-1 0 0 0,0 0 0 0 0,0 0 0 0 0,0-1 0 0 0,14 2 1 0 0,-18-5 31 0 0,0 1 0 0 0,0-1 0 0 0,0 0 0 0 0,0 0 0 0 0,0 0 0 0 0,0-1 0 0 0,-1 0 1 0 0,1 0-1 0 0,0-1 0 0 0,0 1 0 0 0,-1-1 0 0 0,1-1 0 0 0,-1 1 0 0 0,1-1 0 0 0,-1 0 1 0 0,7-5-1 0 0,-6 3-7 0 0,0-1 0 0 0,-1 1 0 0 0,1-2 0 0 0,-1 1 1 0 0,0 0-1 0 0,-1-1 0 0 0,1 0 0 0 0,-1 0 0 0 0,-1 0 0 0 0,6-15 0 0 0,-3 3-44 0 0,-1 0-1 0 0,-1 0 1 0 0,-1-1-1 0 0,0 1 0 0 0,-2-1 1 0 0,0 0-1 0 0,-1 0 1 0 0,-1 0-1 0 0,-4-20 0 0 0,2 20-92 0 0,-1 1 0 0 0,-1 0 0 0 0,0 0 0 0 0,-2 0 0 0 0,-12-24 1 0 0,15 35-216 0 0,-1 0 0 0 0,0 0 0 0 0,-1 0 0 0 0,0 1 0 0 0,0 0 0 0 0,0 0 1 0 0,-1 0-1 0 0,0 1 0 0 0,0 0 0 0 0,-1 0 0 0 0,1 1 0 0 0,-1 0 0 0 0,-12-5 1 0 0,0 1-592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6.3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1 147 984 0 0,'0'0'921'0'0,"0"-4"-150"0"0,0-1-613 0 0,0 0 0 0 0,0-1 1 0 0,0 1-1 0 0,1 0 0 0 0,0 0 1 0 0,0-1-1 0 0,0 1 1 0 0,1 0-1 0 0,0 0 0 0 0,0 0 1 0 0,0 1-1 0 0,0-1 0 0 0,1 0 1 0 0,0 1-1 0 0,0-1 0 0 0,0 1 1 0 0,0 0-1 0 0,8-7 1 0 0,-7 7-157 0 0,1 0 0 0 0,0 1 1 0 0,-1-1-1 0 0,2 1 1 0 0,-1 0-1 0 0,0 1 0 0 0,1-1 1 0 0,-1 1-1 0 0,1 0 1 0 0,-1 0-1 0 0,1 1 0 0 0,0-1 1 0 0,8 1-1 0 0,0-1-5 0 0,0-1-21 0 0,0 2-1 0 0,-1 0 1 0 0,1 0-1 0 0,0 1 1 0 0,0 1-1 0 0,16 3 1 0 0,-25-3-2 0 0,0 0 0 0 0,0 0-1 0 0,0 0 1 0 0,-1 1 0 0 0,1 0 0 0 0,-1-1 0 0 0,1 2 0 0 0,-1-1 0 0 0,0 1 0 0 0,0-1 0 0 0,0 1 0 0 0,0 0 0 0 0,0 0 0 0 0,0 1 0 0 0,-1-1 0 0 0,0 1 0 0 0,0 0 0 0 0,0 0 0 0 0,5 8-1 0 0,-6-7 4 0 0,-1 0 0 0 0,1 0 0 0 0,-1 0 0 0 0,0 0-1 0 0,0 1 1 0 0,-1-1 0 0 0,1 0 0 0 0,-1 0 0 0 0,0 1-1 0 0,-1-1 1 0 0,1 0 0 0 0,-1 1 0 0 0,0-1 0 0 0,-1 0-1 0 0,1 0 1 0 0,-4 8 0 0 0,-4 7 11 0 0,-1-1 0 0 0,-20 32 0 0 0,15-26 8 0 0,-26 37-11 0 0,29-46-126 0 0,1 0-1 0 0,0 0 0 0 0,2 1 1 0 0,0 0-1 0 0,1 1 0 0 0,-9 26 1 0 0,17-41 142 0 0,-1 0 1 0 0,1-1 0 0 0,0 1-1 0 0,0 0 1 0 0,0 0-1 0 0,0-1 1 0 0,1 1 0 0 0,-1 0-1 0 0,1-1 1 0 0,0 1 0 0 0,-1 0-1 0 0,1-1 1 0 0,0 1-1 0 0,1-1 1 0 0,-1 1 0 0 0,0-1-1 0 0,1 0 1 0 0,-1 0-1 0 0,1 1 1 0 0,0-1 0 0 0,2 2-1 0 0,5 4 13 0 0,0 0 0 0 0,0 0 0 0 0,16 9 0 0 0,-12-9-23 0 0,2 2-1 0 0,0 1-1 0 0,-1 0 1 0 0,0 2-1 0 0,-1-1 1 0 0,0 2-1 0 0,-1-1 1 0 0,17 26-1 0 0,-25-33 14 0 0,0 1-1 0 0,-1 1 1 0 0,0-1-1 0 0,0 0 1 0 0,0 1-1 0 0,-1 0 0 0 0,0-1 1 0 0,0 1-1 0 0,-1 0 1 0 0,0 0-1 0 0,-1 0 1 0 0,0 0-1 0 0,0 0 0 0 0,0 0 1 0 0,-1 0-1 0 0,0 0 1 0 0,-1 0-1 0 0,0 0 1 0 0,-5 13-1 0 0,2-10 7 0 0,-1 1 0 0 0,0-1-1 0 0,-1 0 1 0 0,-1 0 0 0 0,1-1 0 0 0,-2 1 0 0 0,1-2 0 0 0,-1 1-1 0 0,-1-2 1 0 0,0 1 0 0 0,0-1 0 0 0,0 0 0 0 0,-1-1-1 0 0,0-1 1 0 0,-1 0 0 0 0,0 0 0 0 0,-14 5 0 0 0,18-9-422 0 0,7-1 334 0 0,-1 0 0 0 0,1-1 0 0 0,0 0 0 0 0,-1 1 0 0 0,1-1 0 0 0,-1 0 0 0 0,1 0 0 0 0,-1 0 0 0 0,1 0 1 0 0,0 0-1 0 0,-1 0 0 0 0,1 0 0 0 0,-1 0 0 0 0,1 0 0 0 0,-3-1 0 0 0,-15-4-617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6.7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202 1 272 0 0,'0'0'3704'0'0,"-2"2"-3470"0"0,-20 17-111 0 0,2 1 0 0 0,0 1 0 0 0,2 1 0 0 0,0 1 0 0 0,1 0 0 0 0,-13 27 0 0 0,22-35-102 0 0,0 0-1 0 0,1 0 1 0 0,1 0 0 0 0,0 1 0 0 0,1 0-1 0 0,1 1 1 0 0,0-1 0 0 0,1 1 0 0 0,1-1-1 0 0,1 1 1 0 0,1 31 0 0 0,2-35-7 0 0,1 0 0 0 0,1 0 0 0 0,0 0 0 0 0,0-1 0 0 0,2 1 0 0 0,-1-1 0 0 0,1-1 1 0 0,1 1-1 0 0,0-1 0 0 0,1 0 0 0 0,0 0 0 0 0,1-1 0 0 0,0 0 0 0 0,14 12 0 0 0,-9-10 21 0 0,1 0-1 0 0,0-1 1 0 0,1-1-1 0 0,0 0 1 0 0,0-1-1 0 0,1-1 0 0 0,0 0 1 0 0,1-1-1 0 0,30 7 1 0 0,-41-12 9 0 0,0-1-1 0 0,0 0 1 0 0,0 0-1 0 0,0-1 1 0 0,0 1 0 0 0,0-2-1 0 0,0 1 1 0 0,0-1 0 0 0,0 0-1 0 0,0 0 1 0 0,0-1 0 0 0,-1 0-1 0 0,1 0 1 0 0,0-1 0 0 0,-1 0-1 0 0,0 0 1 0 0,0 0 0 0 0,0-1-1 0 0,9-7 1 0 0,-10 6-38 0 0,0 0 0 0 0,0 0 0 0 0,-1-1 0 0 0,0 0 0 0 0,0 0 0 0 0,0 0 0 0 0,0 0 0 0 0,-1-1 0 0 0,0 0 0 0 0,-1 1 0 0 0,0-1 0 0 0,0 0 0 0 0,0 0 0 0 0,-1 0 0 0 0,1 0 0 0 0,-2-1 0 0 0,1 1 0 0 0,-1 0 0 0 0,-1-8 0 0 0,-1-4-42 0 0,0-1-1 0 0,-2 1 1 0 0,0-1 0 0 0,-2 1 0 0 0,0 1 0 0 0,0-1 0 0 0,-2 1 0 0 0,0 0 0 0 0,-2 1 0 0 0,0 0 0 0 0,0 0 0 0 0,-2 1-1 0 0,-24-27 1 0 0,23 29-358 0 0,-1 1-1 0 0,0 1 0 0 0,-1 0 1 0 0,0 0-1 0 0,-1 2 1 0 0,-1 0-1 0 0,1 1 0 0 0,-33-13 1 0 0,23 12-14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0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25 240 0 0,'1'-3'1140'0'0,"0"1"-915"0"0,10-16 2154 0 0,-5 17-1498 0 0,0 13-1096 0 0,29 172 375 0 0,3 14-69 0 0,5-59-58 0 0,89 200 0 0 0,-106-270-1490 0 0,-26-67 907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7.5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11 276 0 0,'0'0'2419'0'0,"-2"-8"-2081"0"0,0 5 195 0 0,-2 43-400 0 0,1 0 0 0 0,2 1 0 0 0,5 46 0 0 0,22 125 63 0 0,-16-142-112 0 0,-4-16-19 0 0,13 69-2234 0 0,-14-99 1419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8.3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353 18 528 0 0,'14'-17'2315'0'0,"-22"26"-2279"0"0,2-2-17 0 0,-1-1-1 0 0,1 0 1 0 0,-1 0-1 0 0,-1 0 1 0 0,-7 4-1 0 0,3-2-3 0 0,0-1-1 0 0,-1 0 0 0 0,1-1 1 0 0,-1-1-1 0 0,0 0 0 0 0,-21 5 1 0 0,-36 12 65 0 0,7-5-163 0 0,61-16-39 0 0,-14 6-152 0 0,10 1 270 0 0,1-1 0 0 0,0 1 1 0 0,1 0-1 0 0,-1 0 1 0 0,1 0-1 0 0,1 1 1 0 0,0-1-1 0 0,0 1 1 0 0,0 0-1 0 0,1 0 0 0 0,1 0 1 0 0,-2 14-1 0 0,1 20 95 0 0,2 57-1 0 0,0-84-81 0 0,13 154 510 0 0,-13-167-427 0 0,3 1 1 0 0,-3-4-91 0 0,0 1 0 0 0,0-1 0 0 0,0 0 0 0 0,0 0 0 0 0,0 1 0 0 0,0-1 1 0 0,0 0-1 0 0,0 0 0 0 0,1 1 0 0 0,-1-1 0 0 0,0 0 0 0 0,0 0 0 0 0,0 0 0 0 0,0 1 0 0 0,0-1 0 0 0,0 0 0 0 0,1 0 0 0 0,-1 0 0 0 0,0 1 0 0 0,0-1 0 0 0,0 0 1 0 0,1 0-1 0 0,-1 0 0 0 0,0 0 0 0 0,0 0 0 0 0,1 0 0 0 0,-1 1 0 0 0,0-1 0 0 0,0 0 0 0 0,0 0 0 0 0,1 0 0 0 0,-1 0 0 0 0,0 0 0 0 0,0 0 0 0 0,1 0 1 0 0,-1 0-1 0 0,1 0 0 0 0,9-7 36 0 0,0 0 0 0 0,0 0 0 0 0,-1-1 0 0 0,0-1 0 0 0,14-15 0 0 0,-17 15-20 0 0,1 2 1 0 0,0-1 0 0 0,1 1-1 0 0,0 0 1 0 0,0 0 0 0 0,0 1-1 0 0,1 0 1 0 0,0 0 0 0 0,0 1-1 0 0,0 0 1 0 0,1 1 0 0 0,11-4-1 0 0,-13 7-29 0 0,-1 0 0 0 0,1 1 0 0 0,0-1 0 0 0,-1 2 0 0 0,1-1 0 0 0,-1 1 0 0 0,1 0 0 0 0,-1 1 0 0 0,1-1 1 0 0,-1 2-1 0 0,0-1 0 0 0,0 1 0 0 0,0 0 0 0 0,0 0 0 0 0,0 1 0 0 0,-1 0 0 0 0,0 0 0 0 0,1 1 0 0 0,-2-1 0 0 0,1 1 0 0 0,0 1 0 0 0,6 7 0 0 0,-6-6 7 0 0,-1 1 0 0 0,0-1 0 0 0,0 1 0 0 0,0 0 1 0 0,-1 0-1 0 0,0 1 0 0 0,-1-1 0 0 0,0 1 0 0 0,0 0 0 0 0,-1 0 1 0 0,0 0-1 0 0,0 0 0 0 0,0 11 0 0 0,-2-13 9 0 0,0 0-1 0 0,0-1 1 0 0,-1 1-1 0 0,0 0 1 0 0,0 0-1 0 0,-1-1 1 0 0,1 1-1 0 0,-1 0 1 0 0,-1-1-1 0 0,1 0 1 0 0,-1 1-1 0 0,0-1 1 0 0,-1 0-1 0 0,1-1 1 0 0,-1 1-1 0 0,-1-1 1 0 0,1 1-1 0 0,-7 5 1 0 0,-2 1 63 0 0,-1-1 0 0 0,0-1 1 0 0,-1 0-1 0 0,0-1 0 0 0,-1 0 1 0 0,1-1-1 0 0,-33 10 0 0 0,36-14 152 0 0,-1-1 0 0 0,1 0 0 0 0,-1-1 0 0 0,0 0 0 0 0,0-1 0 0 0,0-1 0 0 0,0 0 0 0 0,0 0 0 0 0,0-1 0 0 0,0-1-1 0 0,-16-4 1 0 0,28 6-216 0 0,0 0-1 0 0,-1-1 1 0 0,1 1-1 0 0,0 0 0 0 0,0-1 1 0 0,-1 1-1 0 0,1 0 1 0 0,0-1-1 0 0,0 1 0 0 0,-1-1 1 0 0,1 0-1 0 0,0 1 1 0 0,0-1-1 0 0,0 0 0 0 0,0 0 1 0 0,0 0-1 0 0,0 0 1 0 0,0 0-1 0 0,0 0 0 0 0,0 0 1 0 0,1 0-1 0 0,-1 0 1 0 0,0 0-1 0 0,1 0 1 0 0,-1-1-1 0 0,1 1 0 0 0,-1 0 1 0 0,1 0-1 0 0,-1-1 1 0 0,1 1-1 0 0,0 0 0 0 0,0-1 1 0 0,0 1-1 0 0,-1 0 1 0 0,2-3-1 0 0,-1 3-48 0 0,1 0 0 0 0,0 0 0 0 0,0 0 0 0 0,0 0 0 0 0,-1 0 1 0 0,1 1-1 0 0,0-1 0 0 0,0 0 0 0 0,0 0 0 0 0,1 1 0 0 0,-1-1 0 0 0,0 1 0 0 0,0-1 0 0 0,0 1 0 0 0,0-1 1 0 0,0 1-1 0 0,2-1 0 0 0,19-4-414 0 0,-22 4 447 0 0,76-16-2949 0 0,-53 12 2429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09.3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16 640 0 0,'-1'-1'116'0'0,"1"0"-1"0"0,-1 1 1 0 0,1-1-1 0 0,-1 0 1 0 0,1 1-1 0 0,0-1 1 0 0,0 0-1 0 0,-1 1 1 0 0,1-1 0 0 0,0 0-1 0 0,0 1 1 0 0,0-1-1 0 0,-1 0 1 0 0,1 0-1 0 0,0 0 1 0 0,0 1-1 0 0,0-1 1 0 0,1-1 0 0 0,8 5-3 0 0,-1 1 0 0 0,1 1 1 0 0,-1-1-1 0 0,0 1 1 0 0,0 1-1 0 0,0-1 1 0 0,11 12-1 0 0,51 54 192 0 0,-66-67-283 0 0,34 40 39 0 0,-3 2 0 0 0,-1 0-1 0 0,-2 3 1 0 0,-3 0-1 0 0,-2 2 1 0 0,39 104 0 0 0,-39-78-32 0 0,-4 1 0 0 0,-4 1 0 0 0,-3 1 0 0 0,8 108 0 0 0,-21-134-2 0 0,-2 1 0 0 0,-2-1 0 0 0,-3 0 0 0 0,-2 0 0 0 0,-2 0 0 0 0,-2-1 0 0 0,-20 56 0 0 0,19-78 10 0 0,-2 0-1 0 0,-1 0 1 0 0,-1-1-1 0 0,-2-1 0 0 0,-25 34 1 0 0,27-43 25 0 0,-2 0 0 0 0,0-1 0 0 0,-2-1 0 0 0,0-1 0 0 0,-1-1 0 0 0,0 0 0 0 0,-35 19 0 0 0,48-31-219 0 0,-1 0 1 0 0,0 0 0 0 0,0-1-1 0 0,-14 5 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14.2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26 164 832 0 0,'0'-3'897'0'0,"-19"-104"3287"0"0,18 105-4062 0 0,-2-20 170 0 0,0-8-444 0 0,20 296 141 0 0,-11-191 34 0 0,28 239 98 0 0,9 139-955 0 0,-43-429-224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14.8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1 249 848 0 0,'9'-21'1806'0'0,"-7"14"-1609"0"0,1 0 1 0 0,0-1-1 0 0,0 1 0 0 0,1 0 0 0 0,0 0 0 0 0,0 1 0 0 0,1-1 1 0 0,-1 1-1 0 0,2 0 0 0 0,-1 0 0 0 0,1 1 0 0 0,-1 0 0 0 0,12-8 0 0 0,9-2-147 0 0,-17 11-44 0 0,3 2 1 0 0,-3 1-9 0 0,-1 0 0 0 0,1 0 0 0 0,-1 1 0 0 0,1 0 0 0 0,-1 0 0 0 0,1 1 0 0 0,-1 0 0 0 0,0 0 0 0 0,1 1 0 0 0,-1 0 0 0 0,0 1 0 0 0,14 6 0 0 0,-9-2 3 0 0,0 0 0 0 0,-1 1 0 0 0,1 1 0 0 0,-2 0 0 0 0,1 1 0 0 0,17 19-1 0 0,-1 5 9 0 0,-1 1 0 0 0,-2 2-1 0 0,40 78 1 0 0,-43-71 38 0 0,-2 2-1 0 0,-3 0 1 0 0,-1 2 0 0 0,15 75-1 0 0,-31-120 48 0 0,0-3-85 0 0,0 0 0 0 0,0 1 0 0 0,0-1 0 0 0,0 1 0 0 0,0-1 0 0 0,0 0 0 0 0,-1 1 0 0 0,1-1 0 0 0,0 1 0 0 0,0-1 0 0 0,0 0 0 0 0,-1 1 0 0 0,1-1 0 0 0,0 0 0 0 0,0 1 0 0 0,-1-1 0 0 0,1 0 0 0 0,0 1 0 0 0,-1-1 0 0 0,1 0 0 0 0,-1 0 0 0 0,1 0 0 0 0,0 1 0 0 0,-1-1 0 0 0,1 0 0 0 0,-1 0 0 0 0,1 0 0 0 0,0 0 0 0 0,-1 0 0 0 0,1 1 0 0 0,-1-1 0 0 0,1 0 0 0 0,-1 0 0 0 0,-6-6 1 0 0,-1 0 0 0 0,2-1 1 0 0,-1 0-1 0 0,1 0 1 0 0,0 0-1 0 0,0-1 1 0 0,1 1-1 0 0,0-1 0 0 0,0-1 1 0 0,1 1-1 0 0,0-1 1 0 0,1 1-1 0 0,0-1 1 0 0,0 0-1 0 0,-2-15 0 0 0,-1-6-18 0 0,2 0-1 0 0,0 0 0 0 0,2-52 1 0 0,4 40-12 0 0,1 0 0 0 0,2 1 0 0 0,12-51 0 0 0,-14 78 6 0 0,1 0-1 0 0,1 0 1 0 0,0 1-1 0 0,0 0 0 0 0,2 0 1 0 0,-1 0-1 0 0,2 1 1 0 0,0-1-1 0 0,0 2 1 0 0,1-1-1 0 0,0 1 1 0 0,1 1-1 0 0,11-10 1 0 0,-16 16 3 0 0,1 0 0 0 0,-1 1 0 0 0,0-1 1 0 0,1 1-1 0 0,0 1 0 0 0,0-1 0 0 0,0 1 0 0 0,0 0 1 0 0,0 0-1 0 0,0 1 0 0 0,1 0 0 0 0,-1 0 0 0 0,0 0 0 0 0,1 1 1 0 0,7 0-1 0 0,-5 1 6 0 0,0 1 0 0 0,-1 0 0 0 0,1 0 0 0 0,-1 1 1 0 0,0 0-1 0 0,1 0 0 0 0,-1 1 0 0 0,-1 0 0 0 0,1 0 0 0 0,7 6 1 0 0,2 4 3 0 0,1 1 0 0 0,-2 0-1 0 0,0 2 1 0 0,-1-1 0 0 0,-1 2 0 0 0,0 0 0 0 0,18 34 0 0 0,-21-31 16 0 0,-1 0 0 0 0,-1 1 0 0 0,-1 1 0 0 0,7 27 0 0 0,11 93-370 0 0,-12-59-1995 0 0,-11-68 1645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16.0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1182 720 0 0,'15'-12'508'0'0,"-1"-1"0"0"0,0 0 0 0 0,0 0 0 0 0,-1-1 0 0 0,-1-1 0 0 0,-1 0 0 0 0,0-1-1 0 0,14-26 1 0 0,-6 4-591 0 0,-2-1 0 0 0,22-71 0 0 0,-29 74 130 0 0,-1 0-1 0 0,-2 0 1 0 0,-2-1 0 0 0,-1 0 0 0 0,-2 1-1 0 0,-2-1 1 0 0,-4-38 0 0 0,4 74-54 0 0,0-1 0 0 0,0 1 0 0 0,0 0 1 0 0,0-1-1 0 0,0 1 0 0 0,-1 0 0 0 0,1 0 0 0 0,-1-1 1 0 0,1 1-1 0 0,-1 0 0 0 0,1 0 0 0 0,-1 0 0 0 0,0-1 0 0 0,1 1 1 0 0,-1 0-1 0 0,0 0 0 0 0,0 0 0 0 0,0 0 0 0 0,0 0 1 0 0,-2-1-1 0 0,2 2 2 0 0,0-1 1 0 0,0 1-1 0 0,0 0 1 0 0,0 0-1 0 0,0-1 1 0 0,0 1-1 0 0,-1 0 0 0 0,1 0 1 0 0,0 0-1 0 0,0 1 1 0 0,0-1-1 0 0,0 0 1 0 0,0 0-1 0 0,0 1 1 0 0,-1-1-1 0 0,1 0 1 0 0,0 1-1 0 0,-2 0 1 0 0,-1 2-33 0 0,0 0 1 0 0,-1 0-1 0 0,1 0 1 0 0,0 0 0 0 0,1 1-1 0 0,-1-1 1 0 0,0 1-1 0 0,1 0 1 0 0,-3 5-1 0 0,3-4 8 0 0,0-1-1 0 0,1 0 0 0 0,0 1 0 0 0,0 0 0 0 0,1-1 1 0 0,-1 1-1 0 0,1 0 0 0 0,0 0 0 0 0,0 0 1 0 0,1 0-1 0 0,-1 0 0 0 0,1 0 0 0 0,0 0 0 0 0,1 0 1 0 0,-1 0-1 0 0,1 0 0 0 0,0 0 0 0 0,0-1 0 0 0,0 1 1 0 0,1 0-1 0 0,3 6 0 0 0,0-2 26 0 0,0 0 0 0 0,0-1 0 0 0,1 0 0 0 0,0 0 0 0 0,1-1 0 0 0,0 0 0 0 0,0 0 1 0 0,0 0-1 0 0,1-1 0 0 0,9 6 0 0 0,98 59-8 0 0,31 21-139 0 0,-128-80 156 0 0,-1 2 0 0 0,-1 0 0 0 0,-1 1 0 0 0,0 1 0 0 0,23 31 0 0 0,-35-43 1 0 0,0 0-1 0 0,-1 0 0 0 0,0 1 1 0 0,0-1-1 0 0,0 1 1 0 0,0 0-1 0 0,-1-1 1 0 0,0 1-1 0 0,0 0 1 0 0,0 0-1 0 0,0 0 1 0 0,-1 0-1 0 0,0 0 1 0 0,0 0-1 0 0,0 0 1 0 0,-1 0-1 0 0,1 0 1 0 0,-1-1-1 0 0,-2 7 0 0 0,0-2 56 0 0,-1-1-1 0 0,0 1 0 0 0,0-1 0 0 0,-1 1 0 0 0,0-1 0 0 0,0 0 0 0 0,-1-1 1 0 0,-11 12-1 0 0,16-18-45 0 0,0 0 1 0 0,0 0 0 0 0,0 0 0 0 0,0 0-1 0 0,0 0 1 0 0,0-1 0 0 0,0 1-1 0 0,-1 0 1 0 0,1-1 0 0 0,0 1 0 0 0,0-1-1 0 0,-1 1 1 0 0,1-1 0 0 0,-1 1-1 0 0,1-1 1 0 0,0 0 0 0 0,-1 0 0 0 0,1 0-1 0 0,-1 0 1 0 0,1 0 0 0 0,0 0-1 0 0,-1 0 1 0 0,1 0 0 0 0,0 0 0 0 0,-1-1-1 0 0,1 1 1 0 0,-1-1 0 0 0,1 1-1 0 0,0-1 1 0 0,0 1 0 0 0,-1-1-1 0 0,1 0 1 0 0,0 0 0 0 0,0 1 0 0 0,0-1-1 0 0,0 0 1 0 0,0 0 0 0 0,0 0-1 0 0,0 0 1 0 0,0 0 0 0 0,0-1 0 0 0,0 1-1 0 0,1 0 1 0 0,-1 0 0 0 0,0 0-1 0 0,1-1 1 0 0,-1-1 0 0 0,0-1-27 0 0,0 0 0 0 0,1 0 0 0 0,0 0 0 0 0,0 0 0 0 0,0 0 0 0 0,0 0 0 0 0,1 0 0 0 0,0 0 0 0 0,-1 0 0 0 0,1 0 0 0 0,1 0 1 0 0,-1 0-1 0 0,1 0 0 0 0,2-4 0 0 0,-3 5 20 0 0,18-35-34 0 0,1 1 0 0 0,2 1 0 0 0,1 1-1 0 0,47-53 1 0 0,0-3-14 0 0,31-60 41 0 0,-91 133 57 0 0,0-1-1 0 0,-2 0 0 0 0,0 0 1 0 0,-1-1-1 0 0,0 0 0 0 0,5-34 1 0 0,-11 51-64 0 0,-1-1 0 0 0,1 0 0 0 0,-1 0 0 0 0,1 0 0 0 0,-1 0 1 0 0,0 1-1 0 0,-1-1 0 0 0,1 0 0 0 0,-1 0 0 0 0,1 0 0 0 0,-3-4 1 0 0,1 2-12 0 0,2 5 12 0 0,0 0 0 0 0,-1 0 0 0 0,1 0 0 0 0,0 0 0 0 0,-1 1 1 0 0,1-1-1 0 0,0 0 0 0 0,-1 0 0 0 0,1 1 0 0 0,-1-1 0 0 0,1 0 0 0 0,-1 1 0 0 0,0-1 0 0 0,1 1 0 0 0,-1-1 0 0 0,0 1 0 0 0,1-1 0 0 0,-1 1 0 0 0,0-1 0 0 0,0 1 1 0 0,1-1-1 0 0,-1 1 0 0 0,0 0 0 0 0,0-1 0 0 0,0 1 0 0 0,1 0 0 0 0,-1 0 0 0 0,0 0 0 0 0,0 0 0 0 0,0 0 0 0 0,0 0 0 0 0,0 0 0 0 0,1 0 0 0 0,-1 0 0 0 0,0 0 1 0 0,0 0-1 0 0,0 1 0 0 0,0-1 0 0 0,-1 1 0 0 0,-25 14-10 0 0,19-8 10 0 0,0 0-1 0 0,1 1 0 0 0,0 0 0 0 0,0 0 1 0 0,1 0-1 0 0,0 1 0 0 0,0 0 0 0 0,1 0 1 0 0,1 1-1 0 0,-7 17 0 0 0,5-9-17 0 0,0 0 0 0 0,2 0 1 0 0,1 1-1 0 0,0-1 0 0 0,0 22 0 0 0,3-19 13 0 0,1-1 0 0 0,1 1 0 0 0,1-1 0 0 0,1 0-1 0 0,1 0 1 0 0,1 0 0 0 0,0-1 0 0 0,2 0 0 0 0,0 0 0 0 0,1-1-1 0 0,1 0 1 0 0,12 18 0 0 0,-13-24 34 0 0,0-1 1 0 0,0 0-1 0 0,1 0 0 0 0,1 0 0 0 0,0-1 0 0 0,0-1 1 0 0,22 14-1 0 0,-24-18-12 0 0,0 0 1 0 0,0-1-1 0 0,1 0 0 0 0,-1-1 1 0 0,1 1-1 0 0,0-2 1 0 0,0 0-1 0 0,0 0 0 0 0,0-1 1 0 0,1 0-1 0 0,18-1 0 0 0,-21 0-10 0 0,0-1-1 0 0,0 0 0 0 0,-1-1 0 0 0,1 0 0 0 0,0 0 0 0 0,-1-1 0 0 0,1 0 0 0 0,-1 0 0 0 0,0-1 0 0 0,0 0 0 0 0,0 0 0 0 0,0 0 0 0 0,9-10 0 0 0,-7 5-17 0 0,0 0 0 0 0,-1-1 0 0 0,0 0 0 0 0,0 0 0 0 0,-1-1 0 0 0,-1 0 0 0 0,10-21 0 0 0,-1-10-125 0 0,-2 0 1 0 0,-2-1-1 0 0,11-81 0 0 0,-11 14 139 0 0,-4-1 0 0 0,-5 0-1 0 0,-19-180 1 0 0,17 289-15 0 0,0 0 0 0 0,-1 1 1 0 0,1-1-1 0 0,0 0 0 0 0,-1 0 0 0 0,0 0 0 0 0,1 0 1 0 0,-1 0-1 0 0,0 1 0 0 0,0-1 0 0 0,0 0 0 0 0,0 1 0 0 0,0-1 1 0 0,0 1-1 0 0,0-1 0 0 0,-1 1 0 0 0,-1-2 0 0 0,2 1-23 0 0,1 2 37 0 0,0 1-1 0 0,-1-1 1 0 0,1 0-1 0 0,0 1 1 0 0,0-1-1 0 0,0 0 1 0 0,0 0-1 0 0,0 1 1 0 0,0-1-1 0 0,0 0 1 0 0,0 0-1 0 0,-1 1 1 0 0,1-1-1 0 0,0 0 1 0 0,0 0-1 0 0,0 1 1 0 0,-1-1-1 0 0,1 0 1 0 0,0 0-1 0 0,0 0 1 0 0,0 1-1 0 0,-1-1 1 0 0,1 0-1 0 0,0 0 1 0 0,-1 0-1 0 0,1 0 1 0 0,0 0-1 0 0,0 0 1 0 0,-1 1-1 0 0,1-1 1 0 0,-1 0-7 0 0,0 0 0 0 0,0 1 0 0 0,0-1-1 0 0,1 0 1 0 0,-1 1 0 0 0,0-1 0 0 0,0 1 0 0 0,1 0 0 0 0,-1-1 0 0 0,0 1-1 0 0,1-1 1 0 0,-1 1 0 0 0,1 0 0 0 0,-1 0 0 0 0,1-1 0 0 0,-1 1 0 0 0,1 0 0 0 0,-1 1-1 0 0,-3 9-33 0 0,0 1-1 0 0,0-1 1 0 0,2 1-1 0 0,-1 0 0 0 0,2 0 1 0 0,-1 0-1 0 0,2 1 1 0 0,-1-1-1 0 0,2 0 0 0 0,0 0 1 0 0,0 0-1 0 0,1 0 1 0 0,0 0-1 0 0,1 0 0 0 0,1 0 1 0 0,9 20-1 0 0,-8-20 59 0 0,1 0 0 0 0,1 0 0 0 0,0-1 0 0 0,1 1-1 0 0,0-2 1 0 0,0 1 0 0 0,1-1 0 0 0,1-1 0 0 0,-1 1-1 0 0,2-2 1 0 0,-1 1 0 0 0,1-1 0 0 0,1-1 0 0 0,-1 0 0 0 0,14 6-1 0 0,45 20 39 0 0,-67-31-108 0 0,-2-2 47 0 0,-1 0 1 0 0,1 0-1 0 0,0 1 1 0 0,0-1-1 0 0,0 0 1 0 0,0 1-1 0 0,0-1 1 0 0,-1 1-1 0 0,1 0 1 0 0,0-1-1 0 0,0 1 1 0 0,-1-1 0 0 0,1 1-1 0 0,0 0 1 0 0,-1-1-1 0 0,1 1 1 0 0,-1 0-1 0 0,1 0 1 0 0,-1 0-1 0 0,1 0 1 0 0,-1-1-1 0 0,0 1 1 0 0,1 0-1 0 0,-1 0 1 0 0,0 0-1 0 0,0 0 1 0 0,1 1-1 0 0,0 2 3 0 0,-1 0 0 0 0,1 0-1 0 0,-1 0 1 0 0,0-1-1 0 0,1 1 1 0 0,-2 0-1 0 0,1 4 1 0 0,-9 33 108 0 0,-19 54 0 0 0,13-51-16 0 0,-11 64 0 0 0,24-95 8 0 0,0 0 0 0 0,1 1 0 0 0,0-1 0 0 0,1 0 0 0 0,1 1 0 0 0,0-1 0 0 0,1 0 0 0 0,0 0-1 0 0,6 18 1 0 0,-5-22-19 0 0,1-1 0 0 0,1 0 0 0 0,-1 0 0 0 0,1-1 0 0 0,1 1-1 0 0,-1-1 1 0 0,1 0 0 0 0,0 0 0 0 0,1-1 0 0 0,0 0 0 0 0,0 0-1 0 0,0-1 1 0 0,0 1 0 0 0,1-2 0 0 0,0 1 0 0 0,0-1 0 0 0,1 0-1 0 0,16 5 1 0 0,-14-6-283 0 0,-1 0-1 0 0,1 0 1 0 0,0-1 0 0 0,1 0-1 0 0,-1-1 1 0 0,0 0-1 0 0,0-1 1 0 0,1 0-1 0 0,-1-1 1 0 0,0 0-1 0 0,0-1 1 0 0,0-1 0 0 0,0 1-1 0 0,0-1 1 0 0,11-5-1 0 0,3-5-152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16.4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6 432 0 0,'3'-5'3821'0'0,"5"29"-3229"0"0,9 47-806 0 0,-14-59 389 0 0,44 184-84 0 0,78 292 134 0 0,-72-257-475 0 0,-53-226 7 0 0,0-1-1 0 0,0 1 0 0 0,0 0 0 0 0,-1-1 1 0 0,1 1-1 0 0,-1-1 0 0 0,0 0 0 0 0,0 1 1 0 0,-3 4-1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16.8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11 121 8 0 0,'-9'-19'2480'0'0,"9"17"-2392"0"0,-1 1-1 0 0,1-1 1 0 0,0 0 0 0 0,0 1-1 0 0,0-1 1 0 0,0 1 0 0 0,0-1-1 0 0,0 1 1 0 0,1-1-1 0 0,-1 0 1 0 0,0 1 0 0 0,1-1-1 0 0,0 1 1 0 0,-1 0 0 0 0,1-1-1 0 0,0 1 1 0 0,-1-1-1 0 0,1 1 1 0 0,0 0 0 0 0,0 0-1 0 0,0-1 1 0 0,0 1 0 0 0,0 0-1 0 0,0 0 1 0 0,1 0-1 0 0,-1 0 1 0 0,0 0 0 0 0,0 0-1 0 0,1 1 1 0 0,1-2-1 0 0,8-3 24 0 0,0 1 0 0 0,1 1-1 0 0,0 0 1 0 0,-1 0-1 0 0,1 1 1 0 0,0 0-1 0 0,0 1 1 0 0,20 1-1 0 0,-1-1 43 0 0,169-8 1123 0 0,177-16-953 0 0,-368 25-1168 0 0,-1-1 587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19.3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417 45 284 0 0,'0'0'2817'0'0,"13"-9"-1860"0"0,-12 8-890 0 0,0 0 0 0 0,0-1 0 0 0,0 1-1 0 0,0 0 1 0 0,0-1 0 0 0,0 1 0 0 0,0 0 0 0 0,-1-1-1 0 0,1 1 1 0 0,-1-1 0 0 0,1 1 0 0 0,-1-1-1 0 0,1 1 1 0 0,-1-1 0 0 0,0 1 0 0 0,0-1-1 0 0,0 0 1 0 0,0 1 0 0 0,0-1 0 0 0,0-2 0 0 0,-1 2-82 0 0,-3 3-6 0 0,-378 177 165 0 0,380-177-80 0 0,-15 7 290 0 0,14-7-391 0 0,1 0 0 0 0,-1 1 0 0 0,1-1 0 0 0,0 1 1 0 0,-1-1-1 0 0,1 1 0 0 0,0 0 0 0 0,0 0 1 0 0,0 0-1 0 0,1 0 0 0 0,-1 0 0 0 0,-1 3 1 0 0,2-3-9 0 0,-2 20-41 0 0,3 504 664 0 0,0-526-571 0 0,0 1 0 0 0,0-1 0 0 0,-1 0 1 0 0,1 0-1 0 0,0 0 0 0 0,0 1 0 0 0,0-1 0 0 0,0 0 1 0 0,0 0-1 0 0,0 1 0 0 0,0-1 0 0 0,0 0 0 0 0,0 0 1 0 0,0 1-1 0 0,0-1 0 0 0,0 0 0 0 0,0 0 0 0 0,0 1 1 0 0,0-1-1 0 0,0 0 0 0 0,0 0 0 0 0,0 1 0 0 0,0-1 0 0 0,1 0 1 0 0,-1 0-1 0 0,0 0 0 0 0,0 1 0 0 0,0-1 0 0 0,0 0 1 0 0,0 0-1 0 0,1 0 0 0 0,-1 0 0 0 0,0 1 0 0 0,0-1 1 0 0,0 0-1 0 0,1 0 0 0 0,-1 0 0 0 0,0 0 0 0 0,0 0 1 0 0,0 1-1 0 0,1-1 0 0 0,-1 0 0 0 0,0 0 0 0 0,0 0 0 0 0,1 0 1 0 0,-1 0-1 0 0,0 0 0 0 0,1 0 0 0 0,11-13 71 0 0,17-36-257 0 0,-22 36 154 0 0,3-3-22 0 0,0-1 1 0 0,1 2-1 0 0,1 0 0 0 0,0 0 1 0 0,1 1-1 0 0,0 0 0 0 0,1 1 1 0 0,21-14-1 0 0,-30 24 33 0 0,1 0 1 0 0,-1 1-1 0 0,1 0 1 0 0,-1 0-1 0 0,1 1 0 0 0,0-1 1 0 0,0 1-1 0 0,0 0 1 0 0,0 1-1 0 0,-1-1 1 0 0,1 1-1 0 0,0 1 1 0 0,0-1-1 0 0,0 1 0 0 0,10 2 1 0 0,-3 0 1 0 0,-1 1 1 0 0,0 0-1 0 0,0 0 0 0 0,0 2 1 0 0,-1-1-1 0 0,14 10 0 0 0,-13-7 5 0 0,-1 0-1 0 0,0 1 0 0 0,-1 1 1 0 0,0 0-1 0 0,0 0 1 0 0,-1 0-1 0 0,0 2 1 0 0,-1-1-1 0 0,-1 1 0 0 0,1 0 1 0 0,-2 0-1 0 0,0 1 1 0 0,0 0-1 0 0,4 18 0 0 0,-7-22 13 0 0,-1 0-1 0 0,-1 0 0 0 0,1 1 1 0 0,-2-1-1 0 0,1 0 0 0 0,-1 0 1 0 0,-1 0-1 0 0,1 0 0 0 0,-2 1 1 0 0,1-1-1 0 0,-1 0 0 0 0,-1-1 0 0 0,1 1 1 0 0,-2 0-1 0 0,1-1 0 0 0,-1 1 1 0 0,0-1-1 0 0,-1 0 0 0 0,0 0 1 0 0,0-1-1 0 0,-1 0 0 0 0,-11 13 0 0 0,2-8 55 0 0,0 0 0 0 0,-1 0 0 0 0,0-2 0 0 0,-1 0 0 0 0,0 0 0 0 0,-1-2 0 0 0,1 0 0 0 0,-2-1 0 0 0,1-1 0 0 0,-1-1 0 0 0,0 0 0 0 0,-21 1 0 0 0,37-5-25 0 0,-9-1 182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19.8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358 32 772 0 0,'-1'-1'109'0'0,"0"-1"-1"0"0,1 0 0 0 0,-1 0 1 0 0,0 0-1 0 0,0 0 1 0 0,-1 1-1 0 0,1-1 1 0 0,0 0-1 0 0,0 1 1 0 0,-1-1-1 0 0,1 1 1 0 0,-1 0-1 0 0,1-1 1 0 0,-1 1-1 0 0,0 0 1 0 0,0 0-1 0 0,1 0 1 0 0,-1 0-1 0 0,0 0 1 0 0,0 1-1 0 0,0-1 0 0 0,0 0 1 0 0,0 1-1 0 0,-3-1 1 0 0,1 1-59 0 0,0 1 1 0 0,1-1-1 0 0,-1 1 1 0 0,0 0-1 0 0,0 0 1 0 0,1 0-1 0 0,-1 0 1 0 0,1 1-1 0 0,-1-1 0 0 0,1 1 1 0 0,0 0-1 0 0,-4 3 1 0 0,-10 7-35 0 0,2 1-1 0 0,0 1 1 0 0,-23 27-1 0 0,17-16 45 0 0,0 2 0 0 0,2 0 0 0 0,1 1-1 0 0,2 1 1 0 0,0 1 0 0 0,2 0-1 0 0,2 1 1 0 0,0 1 0 0 0,2-1 0 0 0,2 2-1 0 0,-5 34 1 0 0,12-59-28 0 0,0 0 1 0 0,1 0-1 0 0,0 0 0 0 0,0 1 1 0 0,1-1-1 0 0,0 0 0 0 0,1 0 0 0 0,0 0 1 0 0,0 0-1 0 0,1 0 0 0 0,0 0 1 0 0,0-1-1 0 0,0 1 0 0 0,1-1 0 0 0,1 0 1 0 0,-1 0-1 0 0,1-1 0 0 0,0 1 1 0 0,0-1-1 0 0,1 0 0 0 0,0 0 0 0 0,0-1 1 0 0,0 1-1 0 0,13 6 0 0 0,-9-6 58 0 0,0-1-1 0 0,0 0 1 0 0,1 0-1 0 0,0-1 1 0 0,0 0-1 0 0,0-1 1 0 0,0-1-1 0 0,1 0 1 0 0,-1 0-1 0 0,1-1 1 0 0,0 0-1 0 0,-1-1 1 0 0,1-1-1 0 0,-1 0 1 0 0,1 0-1 0 0,-1-1 1 0 0,13-4-1 0 0,-13 3-22 0 0,0-1 0 0 0,0 0 0 0 0,0-1 0 0 0,0 0 0 0 0,-1-1 0 0 0,0 0 0 0 0,0 0 0 0 0,-1-1-1 0 0,0-1 1 0 0,0 0 0 0 0,0 0 0 0 0,-1 0 0 0 0,0-1 0 0 0,11-18 0 0 0,-11 13-12 0 0,0 0 1 0 0,-2 0 0 0 0,0 0-1 0 0,0-1 1 0 0,-1 0-1 0 0,-1 0 1 0 0,-1-1 0 0 0,0 1-1 0 0,-1-1 1 0 0,1-20-1 0 0,-3 14-126 0 0,-1 0 1 0 0,-1 0-1 0 0,-1 0 0 0 0,-1 0 0 0 0,0 1 0 0 0,-2 0 0 0 0,-10-26 1 0 0,10 30-184 0 0,-2 1 1 0 0,0 0 0 0 0,0 1 0 0 0,-2 0 0 0 0,0 1 0 0 0,0-1-1 0 0,-2 2 1 0 0,1 0 0 0 0,-15-12 0 0 0,-11-4-2085 0 0,19 17 1226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1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2 183 268 0 0,'-1'-12'861'0'0,"1"0"1"0"0,0 0-1 0 0,1 0 0 0 0,0 0 1 0 0,6-23-1 0 0,-6 31-817 0 0,0 1 1 0 0,1-1-1 0 0,0 0 0 0 0,-1 0 0 0 0,1 1 1 0 0,1-1-1 0 0,-1 1 0 0 0,0 0 0 0 0,1 0 1 0 0,0 0-1 0 0,-1 0 0 0 0,1 0 0 0 0,0 0 1 0 0,1 1-1 0 0,-1-1 0 0 0,0 1 0 0 0,1 0 1 0 0,0 0-1 0 0,5-2 0 0 0,11-5-26 0 0,10-2-8 0 0,36 5-48 0 0,-11 6-19 0 0,-46 3 46 0 0,4-1-7 0 0,1 1-1 0 0,-1 0 0 0 0,0 1 0 0 0,0 0 1 0 0,0 1-1 0 0,0 0 0 0 0,-1 1 0 0 0,0 1 1 0 0,0 0-1 0 0,-1 1 0 0 0,11 8 0 0 0,-13-8 10 0 0,-1-1 0 0 0,-1 2 0 0 0,1-1-1 0 0,-1 1 1 0 0,-1 0 0 0 0,0 0-1 0 0,0 0 1 0 0,-1 1 0 0 0,0 0-1 0 0,0 0 1 0 0,-1 1 0 0 0,-1-1-1 0 0,4 16 1 0 0,-6-22 13 0 0,0 0 1 0 0,-1 1 0 0 0,1-1-1 0 0,-1 1 1 0 0,0-1 0 0 0,0 0-1 0 0,0 1 1 0 0,-1-1-1 0 0,1 1 1 0 0,-1-1 0 0 0,0 0-1 0 0,0 0 1 0 0,-1 1-1 0 0,1-1 1 0 0,-1 0 0 0 0,0 0-1 0 0,-4 5 1 0 0,3-4 17 0 0,-1-1 0 0 0,0 0 0 0 0,0-1 0 0 0,0 1 0 0 0,-1-1 0 0 0,1 1 0 0 0,-1-2 0 0 0,0 1 0 0 0,1 0 0 0 0,-1-1 0 0 0,-1 0 1 0 0,-5 2-1 0 0,-7 1 48 0 0,-1-1 0 0 0,0-1 0 0 0,1-1 0 0 0,-1 0 0 0 0,0-2 0 0 0,-28-2 1 0 0,14 0-128 0 0,-42-5-146 0 0,25-5-2802 0 0,48 11 2130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0.7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616 56 844 0 0,'-13'-7'337'0'0,"1"2"-1"0"0,-1-1 1 0 0,-1 1-1 0 0,1 1 1 0 0,0 1-1 0 0,-1 0 1 0 0,0 0-1 0 0,-20 0 1 0 0,23 3-315 0 0,0 1 1 0 0,0 0-1 0 0,1 1 0 0 0,-1 0 1 0 0,0 1-1 0 0,0 0 1 0 0,1 0-1 0 0,0 1 0 0 0,0 1 1 0 0,0 0-1 0 0,-12 7 1 0 0,-3 5-2 0 0,1 1 1 0 0,1 1-1 0 0,1 1 1 0 0,0 1-1 0 0,2 0 1 0 0,-35 49-1 0 0,32-36 43 0 0,2 0 1 0 0,1 1-1 0 0,2 2 0 0 0,-23 62 1 0 0,35-82-38 0 0,2-1-1 0 0,0 1 1 0 0,0 0 0 0 0,2 0 0 0 0,0 1 0 0 0,1-1 0 0 0,0 0 0 0 0,3 22 0 0 0,-1-33-3 0 0,0 0 1 0 0,0 1-1 0 0,1-1 1 0 0,-1 0 0 0 0,1 1-1 0 0,1-1 1 0 0,-1 0 0 0 0,1 0-1 0 0,0-1 1 0 0,1 1 0 0 0,-1-1-1 0 0,1 0 1 0 0,0 1 0 0 0,1-2-1 0 0,-1 1 1 0 0,1 0 0 0 0,0-1-1 0 0,0 0 1 0 0,0 0 0 0 0,0 0-1 0 0,1-1 1 0 0,0 0 0 0 0,-1 0-1 0 0,1 0 1 0 0,8 1 0 0 0,-8-2 12 0 0,1 0 0 0 0,0 0 0 0 0,0-1 0 0 0,-1 0 0 0 0,1-1 0 0 0,0 0 0 0 0,0 0 1 0 0,0 0-1 0 0,0-1 0 0 0,0 0 0 0 0,13-3 0 0 0,-10 0-11 0 0,1 0-1 0 0,0 0 1 0 0,-1-1 0 0 0,0 0 0 0 0,0-1-1 0 0,15-12 1 0 0,-5 1-22 0 0,-2 0 1 0 0,0-1-1 0 0,-1-1 0 0 0,0-1 1 0 0,25-39-1 0 0,-10 2 2 0 0,-2 0-1 0 0,37-101 1 0 0,24-128 1125 0 0,-75 251-1310 0 0,-15 37 176 0 0,1 0-1 0 0,-1 0 1 0 0,0 1 0 0 0,0-1 0 0 0,0 0 0 0 0,0 0 0 0 0,0 1 0 0 0,0-1-1 0 0,-1 0 1 0 0,1 1 0 0 0,-1-1 0 0 0,1 0 0 0 0,-1 1 0 0 0,0-1 0 0 0,0 1-1 0 0,0 2 1 0 0,0 6-8 0 0,1-4 2 0 0,44 286 28 0 0,-37-263-224 0 0,0 0-1 0 0,2-1 1 0 0,1 0 0 0 0,2 0 0 0 0,1-2 0 0 0,0 1 0 0 0,29 37-1 0 0,-38-59-59 0 0,-1 0-1 0 0,1-1 1 0 0,0 0-1 0 0,0 0 0 0 0,0-1 1 0 0,0 1-1 0 0,1-1 1 0 0,0 0-1 0 0,7 3 0 0 0,3-2-94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1.1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0 772 0 0,'0'0'2128'0'0,"0"5"-1860"0"0,2 110 344 0 0,26 174 0 0 0,-15-209-541 0 0,5 0 0 0 0,3-1 0 0 0,31 77 0 0 0,13 8-1961 0 0,-57-148 1508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1.4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89 468 0 0,'-42'-46'6186'0'0,"46"44"-6125"0"0,-1-1-1 0 0,0 1 1 0 0,1 0 0 0 0,-1 0-1 0 0,1 0 1 0 0,0 0 0 0 0,-1 1-1 0 0,1-1 1 0 0,0 1 0 0 0,0 0-1 0 0,0 0 1 0 0,4 0 0 0 0,56-3 22 0 0,-39 4-8 0 0,209-8-35 0 0,-34 2-3470 0 0,-153 3 1623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2.0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68 424 448 0 0,'-7'-8'651'0'0,"0"-1"0"0"0,0 0 1 0 0,1 0-1 0 0,0 0 0 0 0,0-1 0 0 0,1 0 1 0 0,0 0-1 0 0,1 0 0 0 0,1-1 0 0 0,-6-21 0 0 0,8 24-589 0 0,0-1 0 0 0,1 0 0 0 0,0 1 0 0 0,0-1 0 0 0,1 0-1 0 0,0 1 1 0 0,1-1 0 0 0,-1 1 0 0 0,2 0 0 0 0,-1-1-1 0 0,1 1 1 0 0,0 0 0 0 0,1 0 0 0 0,6-9 0 0 0,-2 4-65 0 0,0 1 1 0 0,1 0-1 0 0,1 1 1 0 0,0 0-1 0 0,0 1 1 0 0,1-1-1 0 0,0 2 1 0 0,1 0-1 0 0,0 0 1 0 0,1 1-1 0 0,0 1 1 0 0,0 0-1 0 0,0 1 1 0 0,26-9-1 0 0,-30 12-62 0 0,1 1 0 0 0,-1 0-1 0 0,1 0 1 0 0,0 1 0 0 0,0 0-1 0 0,0 0 1 0 0,0 1 0 0 0,0 1-1 0 0,-1 0 1 0 0,1 0 0 0 0,0 1-1 0 0,0 0 1 0 0,-1 0 0 0 0,1 1-1 0 0,-1 1 1 0 0,0 0 0 0 0,0 0-1 0 0,0 0 1 0 0,0 1 0 0 0,-1 1-1 0 0,0-1 1 0 0,14 14 0 0 0,-17-14 0 0 0,0 0 1 0 0,0 1-1 0 0,-1-1 0 0 0,0 1 1 0 0,0 0-1 0 0,0 0 1 0 0,-1 1-1 0 0,0-1 1 0 0,0 1-1 0 0,-1-1 0 0 0,1 1 1 0 0,1 9-1 0 0,-3-5 21 0 0,0 0 0 0 0,0 0 0 0 0,-1 0 0 0 0,0 0 0 0 0,-1-1-1 0 0,0 1 1 0 0,-3 13 0 0 0,-6 10 1 0 0,-1 0-1 0 0,-1 0 0 0 0,-31 55 1 0 0,-21 25 33 0 0,-141 187 1 0 0,183-272 5 0 0,12-14 91 0 0,0 1-1 0 0,-16 32 1 0 0,26-47-69 0 0,-1 0 1 0 0,1 0 0 0 0,-1 0 0 0 0,1 0-1 0 0,0 0 1 0 0,-1 0 0 0 0,1 0 0 0 0,0 0 0 0 0,0 1-1 0 0,0-1 1 0 0,0 0 0 0 0,0 0 0 0 0,0 0-1 0 0,0 0 1 0 0,0 0 0 0 0,0 1 0 0 0,0-1 0 0 0,1 0-1 0 0,-1 0 1 0 0,0 0 0 0 0,1 0 0 0 0,-1 0 0 0 0,1 0-1 0 0,0 0 1 0 0,-1 0 0 0 0,1 0 0 0 0,0 0-1 0 0,-1 0 1 0 0,1 0 0 0 0,0-1 0 0 0,0 1 0 0 0,0 0-1 0 0,0 0 1 0 0,-1-1 0 0 0,1 1 0 0 0,0-1-1 0 0,0 1 1 0 0,1-1 0 0 0,-1 1 0 0 0,0-1 0 0 0,0 1-1 0 0,0-1 1 0 0,0 0 0 0 0,0 0 0 0 0,0 1-1 0 0,0-1 1 0 0,3 0 0 0 0,6 1 35 0 0,1 0 0 0 0,0-1-1 0 0,20-1 1 0 0,-30 0-48 0 0,27-1-44 0 0,-1-3 1 0 0,1 0-1 0 0,-1-1 1 0 0,39-16 0 0 0,-38 11-952 0 0,-1-1 1 0 0,27-18 0 0 0,-21 9-447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2.5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5 496 0 0,'0'0'1805'0'0,"17"-5"-273"0"0,-12 9-1480 0 0,-1-1-1 0 0,1 1 1 0 0,-1 0-1 0 0,0 1 1 0 0,-1-1-1 0 0,1 0 1 0 0,-1 1-1 0 0,1 0 1 0 0,-1 0-1 0 0,-1 0 1 0 0,1 0 0 0 0,-1 1-1 0 0,0-1 1 0 0,2 7-1 0 0,5 19-23 0 0,7 38-1 0 0,-13-56 4 0 0,19 97 231 0 0,-5 2 1 0 0,5 188-1 0 0,-22-297-44 0 0,-4 6 66 0 0,1-8-107 0 0,-3-17-48 0 0,0-25-105 0 0,5 5 26 0 0,2-1 0 0 0,1 0 0 0 0,2 1 1 0 0,2 0-1 0 0,2 0 0 0 0,0 0 0 0 0,3 1 0 0 0,23-55 0 0 0,-30 82-62 0 0,0 0-1 0 0,0 0 1 0 0,1 0-1 0 0,0 0 1 0 0,1 1 0 0 0,-1 0-1 0 0,1 0 1 0 0,1 0 0 0 0,-1 1-1 0 0,1 0 1 0 0,0 0-1 0 0,1 1 1 0 0,-1 0 0 0 0,1 0-1 0 0,14-6 1 0 0,-19 10 6 0 0,0 0 0 0 0,1 1 0 0 0,-1-1-1 0 0,0 1 1 0 0,0 0 0 0 0,0 0 0 0 0,0 0 0 0 0,1 0 0 0 0,-1 1 0 0 0,0-1 0 0 0,0 1 0 0 0,0 0-1 0 0,5 2 1 0 0,-1-1 0 0 0,0 1-1 0 0,0 0 1 0 0,-1 1-1 0 0,9 5 1 0 0,-2 2-12 0 0,0 1 0 0 0,-1 0-1 0 0,0 1 1 0 0,-1 0 0 0 0,0 1 0 0 0,-1 0 0 0 0,0 1 0 0 0,-2 0 0 0 0,0 1 0 0 0,9 21-1 0 0,-1 6-1091 0 0,-2 1-1 0 0,15 76 0 0 0,-24-97 601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3.0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300 708 684 0 0,'-7'-1'192'0'0,"0"1"0"0"0,0-1-1 0 0,0 1 1 0 0,0 0 0 0 0,0 1 0 0 0,-1 0-1 0 0,1 0 1 0 0,0 0 0 0 0,0 1 0 0 0,0 0-1 0 0,1 0 1 0 0,-9 5 0 0 0,5-2-67 0 0,-1 1 0 0 0,2 0 0 0 0,-1 1 0 0 0,1 0 0 0 0,0 1 0 0 0,-16 16 0 0 0,11-6-83 0 0,0 0 0 0 0,1 1 1 0 0,0 0-1 0 0,2 0 0 0 0,1 2 0 0 0,0-1 0 0 0,-8 27 1 0 0,15-37-9 0 0,0 1 0 0 0,0-1 0 0 0,1 1 0 0 0,1-1 0 0 0,0 1 0 0 0,0 0 0 0 0,1 0 0 0 0,0 0 0 0 0,1-1 0 0 0,3 16 0 0 0,-3-24 1 0 0,-1 1-1 0 0,1-1 1 0 0,0 1-1 0 0,0-1 0 0 0,0 1 1 0 0,0-1-1 0 0,1 0 0 0 0,-1 0 1 0 0,1 1-1 0 0,-1-1 1 0 0,1 0-1 0 0,0 0 0 0 0,0-1 1 0 0,0 1-1 0 0,0 0 0 0 0,0-1 1 0 0,0 1-1 0 0,0-1 1 0 0,1 0-1 0 0,-1 1 0 0 0,1-1 1 0 0,-1 0-1 0 0,0 0 0 0 0,1-1 1 0 0,0 1-1 0 0,3 0 0 0 0,-1 0 13 0 0,0-1-1 0 0,-1 1 1 0 0,1-1-1 0 0,0 0 0 0 0,0-1 1 0 0,0 1-1 0 0,0-1 0 0 0,0 0 1 0 0,0 0-1 0 0,0-1 1 0 0,-1 1-1 0 0,6-3 0 0 0,-3 0-1 0 0,0-1 1 0 0,0 1-1 0 0,0-1 0 0 0,-1-1 0 0 0,1 1 1 0 0,-1-1-1 0 0,0 0 0 0 0,-1 0 0 0 0,0-1 1 0 0,7-10-1 0 0,-5 5-9 0 0,0-1-1 0 0,-1 0 1 0 0,-1-1 0 0 0,0 1 0 0 0,5-22-1 0 0,-4-1-7 0 0,-1-1-1 0 0,-1 0 0 0 0,-3-68 1 0 0,-16-100 409 0 0,-66-329 1 0 0,81 530-465 0 0,-2 1 17 0 0,2 3 10 0 0,0 0-1 0 0,0 0 1 0 0,0 0 0 0 0,0-1-1 0 0,0 1 1 0 0,0 0-1 0 0,-1 0 1 0 0,1 0 0 0 0,0 0-1 0 0,0-1 1 0 0,0 1 0 0 0,0 0-1 0 0,0 0 1 0 0,0 0 0 0 0,0 0-1 0 0,0-1 1 0 0,0 1-1 0 0,0 0 1 0 0,-1 0 0 0 0,1 0-1 0 0,0 0 1 0 0,0 0 0 0 0,0 0-1 0 0,0-1 1 0 0,0 1 0 0 0,-1 0-1 0 0,1 0 1 0 0,0 0 0 0 0,0 0-1 0 0,0 0 1 0 0,0 0-1 0 0,-1 0 1 0 0,1 0 0 0 0,0 0-1 0 0,0 0 1 0 0,0 0 0 0 0,-1 0-1 0 0,1 0 1 0 0,0 0 0 0 0,0 0-1 0 0,0 0 1 0 0,0 0-1 0 0,-1 0 1 0 0,1 0 0 0 0,0 0-1 0 0,0 0 1 0 0,0 0 0 0 0,0 0-1 0 0,-1 0 1 0 0,1 0 0 0 0,0 0-1 0 0,0 1 1 0 0,0-1-1 0 0,0 0 1 0 0,-1 0 0 0 0,-5 22 32 0 0,1 1 0 0 0,1 0 0 0 0,1-1 0 0 0,-1 38 1 0 0,9 99 108 0 0,2-67-232 0 0,33 163 1 0 0,-24-189-1890 0 0,36 91-1 0 0,-37-118 290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3.5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0 536 0 0,'0'0'831'0'0,"-7"16"674"0"0,3 7-1261 0 0,0 1 0 0 0,1 0-1 0 0,1 0 1 0 0,2 33 0 0 0,12 101-151 0 0,-8-125-15 0 0,56 400-610 0 0,-59-407-909 0 0,0-21 684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3.9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1 367 432 0 0,'3'-26'688'0'0,"2"0"-1"0"0,1 1 1 0 0,1 0-1 0 0,1 0 1 0 0,1 0-1 0 0,1 1 1 0 0,16-27-1 0 0,-19 40-638 0 0,-1 1-1 0 0,2 0 0 0 0,-1 1 0 0 0,1-1 1 0 0,1 2-1 0 0,0-1 0 0 0,0 1 0 0 0,0 0 1 0 0,1 1-1 0 0,0 0 0 0 0,1 1 1 0 0,-1 0-1 0 0,1 1 0 0 0,1 0 0 0 0,-1 0 1 0 0,1 1-1 0 0,19-4 0 0 0,-19 6-47 0 0,-1 1 0 0 0,1 1 0 0 0,0 0 0 0 0,-1 0 1 0 0,1 1-1 0 0,-1 1 0 0 0,1 0 0 0 0,-1 0 0 0 0,1 1 0 0 0,-1 1 0 0 0,0 0 0 0 0,-1 0 0 0 0,1 1 0 0 0,-1 0 0 0 0,0 1 0 0 0,0 0 0 0 0,0 1 0 0 0,-1 0 0 0 0,13 12 0 0 0,-16-13-18 0 0,-1 0-1 0 0,1 0 1 0 0,-1 0-1 0 0,0 1 1 0 0,0-1-1 0 0,0 1 1 0 0,-1 1-1 0 0,-1-1 1 0 0,1 0-1 0 0,-1 1 1 0 0,0 0-1 0 0,-1 0 1 0 0,1 0-1 0 0,-2 0 1 0 0,1 0-1 0 0,-1 0 1 0 0,0 0-1 0 0,-1 0 1 0 0,0 1-1 0 0,0-1 1 0 0,-1 0-1 0 0,0 0 0 0 0,-1 0 1 0 0,1 0-1 0 0,-2 0 1 0 0,1 0-1 0 0,-7 15 1 0 0,1-9 0 0 0,-1-1 0 0 0,0 0-1 0 0,0-1 1 0 0,-2 0 0 0 0,1-1 0 0 0,-1 1 0 0 0,-1-2-1 0 0,0 0 1 0 0,0 0 0 0 0,-1-1 0 0 0,-17 8 0 0 0,7-4-309 0 0,0-2-1 0 0,-1 0 1 0 0,-1-1 0 0 0,0-2 0 0 0,-49 11 0 0 0,29-15-1395 0 0,26-5 905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4.8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354 386 1084 0 0,'1'-1'154'0'0,"0"1"0"0"0,1-1 0 0 0,-1 0 0 0 0,1 0 0 0 0,-1 1 0 0 0,0-1 0 0 0,0 0 0 0 0,1 0 0 0 0,-1 0 0 0 0,0 0 1 0 0,0-1-1 0 0,0 1 0 0 0,0 0 0 0 0,0 0 0 0 0,0-1 0 0 0,0 1 0 0 0,-1 0 0 0 0,1-1 0 0 0,-1 1 0 0 0,1-1 0 0 0,0 1 0 0 0,-1-1 0 0 0,0 1 0 0 0,1-1 0 0 0,-1 1 0 0 0,0-3 0 0 0,-1 3-137 0 0,0 1 0 0 0,0-1 0 0 0,0 0 0 0 0,0 1 0 0 0,0-1-1 0 0,0 0 1 0 0,0 1 0 0 0,0-1 0 0 0,0 1 0 0 0,0-1 0 0 0,-1 1 0 0 0,1 0 0 0 0,0 0 0 0 0,0-1-1 0 0,0 1 1 0 0,-1 0 0 0 0,1 0 0 0 0,0 0 0 0 0,0 0 0 0 0,0 0 0 0 0,-1 1 0 0 0,1-1-1 0 0,0 0 1 0 0,-2 1 0 0 0,-34 5 90 0 0,36-5-99 0 0,-19 4 20 0 0,0 1-1 0 0,1 1 1 0 0,-1 0 0 0 0,2 2-1 0 0,-1 0 1 0 0,1 2 0 0 0,1-1-1 0 0,-30 25 1 0 0,37-27-27 0 0,0 1 0 0 0,1 0-1 0 0,0 1 1 0 0,0 0 0 0 0,1 0 0 0 0,0 1-1 0 0,1 0 1 0 0,0 0 0 0 0,1 1 0 0 0,0 0-1 0 0,1 0 1 0 0,0 1 0 0 0,1-1 0 0 0,-4 23 0 0 0,7-27 3 0 0,1 0 1 0 0,0 0-1 0 0,1 0 1 0 0,0 0-1 0 0,0-1 1 0 0,1 1-1 0 0,0 0 1 0 0,0-1 0 0 0,0 1-1 0 0,1-1 1 0 0,1 0-1 0 0,-1 0 1 0 0,1 0-1 0 0,0 0 1 0 0,1 0-1 0 0,-1-1 1 0 0,1 0 0 0 0,0 0-1 0 0,1 0 1 0 0,0-1-1 0 0,8 7 1 0 0,-4-4-45 0 0,1 0-1 0 0,-1-1 1 0 0,1 0 0 0 0,1-1 0 0 0,-1 0 0 0 0,1-1 0 0 0,0 0-1 0 0,1-1 1 0 0,-1 0 0 0 0,1-1 0 0 0,-1 0 0 0 0,19 1 0 0 0,-26-4-23 0 0,-1 0 0 0 0,1 0 1 0 0,0 0-1 0 0,0-1 0 0 0,0 1 1 0 0,-1-1-1 0 0,1 0 0 0 0,0-1 1 0 0,-1 1-1 0 0,1-1 0 0 0,-1 0 1 0 0,0 0-1 0 0,1 0 0 0 0,-1 0 1 0 0,0-1-1 0 0,0 0 0 0 0,-1 0 1 0 0,5-3-1 0 0,-4 1-14 0 0,0-1 0 0 0,0 1 1 0 0,0-1-1 0 0,-1 0 0 0 0,0 0 0 0 0,0 0 0 0 0,-1 0 1 0 0,1 0-1 0 0,-1-1 0 0 0,0 1 0 0 0,1-11 1 0 0,-1-5 50 0 0,-1 0 1 0 0,0 1 0 0 0,-2-1-1 0 0,0 0 1 0 0,-1 0 0 0 0,-10-38 0 0 0,-24-45 527 0 0,2 3-112 0 0,33 96-371 0 0,-1-5 0 0 0,2 10-14 0 0,0 0 0 0 0,0 0 0 0 0,0-1 0 0 0,0 1 0 0 0,0 0 0 0 0,1 0 0 0 0,-1 0 0 0 0,0 0 1 0 0,1-1-1 0 0,-1 1 0 0 0,1 0 0 0 0,-1 0 0 0 0,1 0 0 0 0,-1 0 0 0 0,1 0 0 0 0,0 0 0 0 0,-1 0 0 0 0,1 0 0 0 0,0 0 1 0 0,0 1-1 0 0,0-1 0 0 0,0 0 0 0 0,0 0 0 0 0,0 1 0 0 0,0-1 0 0 0,1 0 0 0 0,31-13 138 0 0,-27 12-119 0 0,74-25 628 0 0,-23 8 61 0 0,61-28 1 0 0,-103 40-586 0 0,0-1 0 0 0,-1 0 0 0 0,0-1 0 0 0,-1-1 0 0 0,0 0 0 0 0,0 0 0 0 0,-1-2 0 0 0,21-23 0 0 0,-28 30-99 0 0,1-3-7 0 0,5-22-37 0 0,-11 28 9 0 0,0 1-1 0 0,1-1 1 0 0,-1 1 0 0 0,0-1 0 0 0,0 1 0 0 0,1-1 0 0 0,-1 1-1 0 0,0-1 1 0 0,-1 1 0 0 0,1-1 0 0 0,0 0 0 0 0,0 1 0 0 0,-1-1 0 0 0,1 1-1 0 0,-1 0 1 0 0,1-1 0 0 0,-1 1 0 0 0,0-1 0 0 0,1 1 0 0 0,-1 0-1 0 0,0-1 1 0 0,0 1 0 0 0,0 0 0 0 0,0 0 0 0 0,0 0 0 0 0,0-1-1 0 0,0 1 1 0 0,-1 1 0 0 0,1-1 0 0 0,0 0 0 0 0,0 0 0 0 0,-1 0 0 0 0,-1 0-1 0 0,-3-1-31 0 0,0 1-1 0 0,0 0 0 0 0,0 0 1 0 0,0 0-1 0 0,0 1 1 0 0,0 0-1 0 0,0 0 0 0 0,-10 2 1 0 0,13-2 11 0 0,0 0 1 0 0,0 1-1 0 0,0 0 1 0 0,0 0-1 0 0,1-1 1 0 0,-1 2 0 0 0,0-1-1 0 0,1 0 1 0 0,-1 1-1 0 0,1-1 1 0 0,-1 1-1 0 0,1-1 1 0 0,-1 1-1 0 0,1 0 1 0 0,0 0-1 0 0,0 0 1 0 0,0 1 0 0 0,0-1-1 0 0,1 0 1 0 0,-1 1-1 0 0,1-1 1 0 0,-2 4-1 0 0,1 1 23 0 0,0-1-1 0 0,1 1 1 0 0,0-1-1 0 0,1 1 1 0 0,0-1-1 0 0,0 1 1 0 0,0 0-1 0 0,1-1 1 0 0,-1 1-1 0 0,2-1 1 0 0,-1 1-1 0 0,1-1 1 0 0,0 0-1 0 0,0 1 1 0 0,1-1-1 0 0,-1 0 1 0 0,1 0-1 0 0,1-1 1 0 0,-1 1-1 0 0,1-1 1 0 0,0 0-1 0 0,6 6 1 0 0,128 133 43 0 0,-92-100-84 0 0,-2 1 1 0 0,40 56 0 0 0,-72-85 29 0 0,-1 1 1 0 0,0 0 0 0 0,-2 1 0 0 0,0 1 0 0 0,-1-1 0 0 0,-1 1-1 0 0,0 1 1 0 0,-2-1 0 0 0,0 1 0 0 0,3 33 0 0 0,-7-46 8 0 0,-1 1-1 0 0,0 0 1 0 0,-1 0-1 0 0,1 0 1 0 0,-2-1 0 0 0,1 1-1 0 0,-1 0 1 0 0,0-1 0 0 0,0 1-1 0 0,-1-1 1 0 0,0 0 0 0 0,-1 0-1 0 0,1 0 1 0 0,-1 0-1 0 0,-1-1 1 0 0,1 0 0 0 0,-1 1-1 0 0,0-2 1 0 0,0 1 0 0 0,-12 9-1 0 0,12-11 12 0 0,-1 0 0 0 0,1-1 0 0 0,-1 0 0 0 0,1 0 0 0 0,-1-1-1 0 0,0 1 1 0 0,0-1 0 0 0,0-1 0 0 0,0 1 0 0 0,-1-1 0 0 0,1 0-1 0 0,0 0 1 0 0,-1-1 0 0 0,1 0 0 0 0,0 0 0 0 0,-1 0 0 0 0,1-1 0 0 0,0 0-1 0 0,0 0 1 0 0,-1-1 0 0 0,1 0 0 0 0,0 0 0 0 0,0 0 0 0 0,1 0 0 0 0,-1-1-1 0 0,-5-4 1 0 0,4 3 20 0 0,1 1 0 0 0,0-1 0 0 0,1-1 0 0 0,-1 1 0 0 0,1-1 0 0 0,0 0 0 0 0,0 0 0 0 0,0-1 0 0 0,1 1-1 0 0,0-1 1 0 0,0 0 0 0 0,1 0 0 0 0,-1-1 0 0 0,1 1 0 0 0,0-1 0 0 0,1 1 0 0 0,0-1 0 0 0,0 0 0 0 0,0 0 0 0 0,1 0 0 0 0,0 0 0 0 0,0 0-1 0 0,1 0 1 0 0,0-1 0 0 0,0 1 0 0 0,1 0 0 0 0,2-13 0 0 0,1 3-22 0 0,1 0 0 0 0,1 0 0 0 0,0 1 0 0 0,1 0-1 0 0,0 0 1 0 0,2 1 0 0 0,0 0 0 0 0,0 0 0 0 0,1 1 0 0 0,16-17 0 0 0,4 2-2 0 0,1 1 0 0 0,1 1 1 0 0,1 2-1 0 0,2 1 1 0 0,0 2-1 0 0,1 1 0 0 0,1 2 1 0 0,51-18-1 0 0,-82 34-14 0 0,0 1 0 0 0,0 0 0 0 0,1 0 0 0 0,-1 1 0 0 0,1 0 0 0 0,-1 0 0 0 0,1 0 0 0 0,0 1 0 0 0,-1 0 0 0 0,1 0 0 0 0,12 3 0 0 0,-14-2 9 0 0,-1 1-1 0 0,0-1 1 0 0,0 1-1 0 0,0 0 0 0 0,0 0 1 0 0,-1 1-1 0 0,1-1 1 0 0,0 1-1 0 0,-1-1 1 0 0,0 1-1 0 0,1 0 1 0 0,-1 0-1 0 0,0 1 0 0 0,-1-1 1 0 0,1 1-1 0 0,-1-1 1 0 0,1 1-1 0 0,2 8 1 0 0,11 28-15 0 0,-3 0 0 0 0,-1 1 0 0 0,-2 1 1 0 0,7 65-1 0 0,-10-59 34 0 0,32 216-1039 0 0,-39-260 453 0 0,-5 10-1516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5.2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1 167 468 0 0,'1'-13'982'0'0,"18"-119"4910"0"0,-18 131-5971 0 0,-1 0-1 0 0,0 0 1 0 0,0 0 0 0 0,0 0-1 0 0,1 0 1 0 0,-1 0 0 0 0,0 0 0 0 0,1 1-1 0 0,-1-1 1 0 0,1 0 0 0 0,-1 0-1 0 0,1 0 1 0 0,-1 0 0 0 0,1 1-1 0 0,0-1 1 0 0,-1 0 0 0 0,1 1 0 0 0,0-1-1 0 0,-1 0 1 0 0,1 1 0 0 0,0-1-1 0 0,0 1 1 0 0,0-1 0 0 0,0 1-1 0 0,0-1 1 0 0,-1 1 0 0 0,1 0 0 0 0,0 0-1 0 0,0-1 1 0 0,0 1 0 0 0,0 0-1 0 0,0 0 1 0 0,0 0 0 0 0,0 0-1 0 0,0 0 1 0 0,0 0 0 0 0,0 0 0 0 0,0 0-1 0 0,0 0 1 0 0,0 1 0 0 0,0-1-1 0 0,0 0 1 0 0,0 1 0 0 0,0-1-1 0 0,0 0 1 0 0,-1 1 0 0 0,1-1-1 0 0,0 1 1 0 0,0 0 0 0 0,0-1 0 0 0,-1 1-1 0 0,2 0 1 0 0,8 7-656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0:28.7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548 0 188 0 0,'-92'17'1192'0'0,"-114"5"0"0"0,203-22-1142 0 0,-2 0-8 0 0,-39-1 84 0 0,40 1-112 0 0,1 0-26 0 0,-11 0-3 0 0,-31-1-523 0 0,42 1 452 0 0,-16 2-63 0 0,15-2 75 0 0,0 0 28 0 0,-11 2 0 0 0,-27-1 195 0 0,38-1 5 0 0,-18 0 533 0 0,4-2-2312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3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265 19 432 0 0,'2'-1'-60'0'0,"13"-10"3144"0"0,-15 11-3063 0 0,0 0 0 0 0,0 0 0 0 0,0-1-1 0 0,0 1 1 0 0,0 0 0 0 0,0 0 0 0 0,0-1-1 0 0,0 1 1 0 0,0 0 0 0 0,0 0 0 0 0,0-1 0 0 0,0 1-1 0 0,0 0 1 0 0,0 0 0 0 0,-1 0 0 0 0,1-1-1 0 0,0 1 1 0 0,0 0 0 0 0,0 0 0 0 0,0-1-1 0 0,0 1 1 0 0,0 0 0 0 0,-1 0 0 0 0,1 0 0 0 0,0 0-1 0 0,0-1 1 0 0,0 1 0 0 0,-1 0 0 0 0,1 0-1 0 0,0 0 1 0 0,0 0 0 0 0,0 0 0 0 0,-1 0-1 0 0,1 0 1 0 0,0-1 0 0 0,0 1 0 0 0,-1 0 0 0 0,1 0-1 0 0,0 0 1 0 0,0 0 0 0 0,-1 0 0 0 0,1 0-1 0 0,0 0 1 0 0,0 0 0 0 0,0 0 0 0 0,-1 0-1 0 0,1 0 1 0 0,0 0 0 0 0,0 1 0 0 0,-1-1 0 0 0,1 0-1 0 0,0 0 1 0 0,-3 0-60 0 0,-32 5-87 0 0,29-4 116 0 0,-1 0-1 0 0,1 0 1 0 0,0 0-1 0 0,0 1 1 0 0,0 0-1 0 0,0 1 1 0 0,0-1-1 0 0,0 1 1 0 0,-8 6 0 0 0,1-2 1 0 0,6-3 3 0 0,-1 1 1 0 0,1 0-1 0 0,1 1 0 0 0,-1 0 0 0 0,1 0 0 0 0,0 0 1 0 0,0 1-1 0 0,0-1 0 0 0,1 2 0 0 0,0-1 1 0 0,-4 9-1 0 0,-3 9 7 0 0,1-1 0 0 0,-10 31 1 0 0,14-31 30 0 0,0 1 1 0 0,1 0 0 0 0,2 0 0 0 0,0 0-1 0 0,0 32 1 0 0,4-39 37 0 0,1 0-1 0 0,1 0 1 0 0,0 0-1 0 0,1-1 1 0 0,1 1-1 0 0,0 0 1 0 0,1-1-1 0 0,10 20 1 0 0,-13-32-41 0 0,1 0 0 0 0,0 0 0 0 0,-1 0-1 0 0,2 0 1 0 0,-1-1 0 0 0,1 1 0 0 0,-1-1 0 0 0,1 0 0 0 0,0 0 0 0 0,1-1 0 0 0,-1 1 0 0 0,1-1 0 0 0,-1 0 0 0 0,1 0-1 0 0,0 0 1 0 0,0-1 0 0 0,0 0 0 0 0,1 0 0 0 0,-1 0 0 0 0,0 0 0 0 0,1-1 0 0 0,-1 0 0 0 0,1 0 0 0 0,-1 0 0 0 0,1-1-1 0 0,0 0 1 0 0,-1 0 0 0 0,1-1 0 0 0,0 1 0 0 0,-1-1 0 0 0,10-3 0 0 0,-3 1 9 0 0,0-1 0 0 0,-1 0 0 0 0,1-1 1 0 0,-1 0-1 0 0,-1-1 0 0 0,1 0 0 0 0,-1 0 0 0 0,0-1 0 0 0,0-1 1 0 0,-1 0-1 0 0,0 0 0 0 0,0-1 0 0 0,13-17 0 0 0,-12 11 14 0 0,0-1 0 0 0,-1-1 0 0 0,-1 1 0 0 0,-1-2 0 0 0,0 1 0 0 0,-2-1 0 0 0,1 0 0 0 0,-2 0 0 0 0,3-30 0 0 0,-5 33-35 0 0,-2 0 1 0 0,1 0-1 0 0,-2 0 1 0 0,0 0-1 0 0,-1 0 1 0 0,0 0 0 0 0,-2 1-1 0 0,1-1 1 0 0,-2 1-1 0 0,0 0 1 0 0,0 0-1 0 0,-11-18 1 0 0,12 26-210 0 0,0 0 0 0 0,-1 1 0 0 0,0 0 0 0 0,0-1 0 0 0,0 2 0 0 0,0-1 1 0 0,-1 1-1 0 0,1-1 0 0 0,-1 1 0 0 0,-1 1 0 0 0,1 0 0 0 0,0-1 0 0 0,-1 2 0 0 0,1-1 1 0 0,-1 1-1 0 0,0 0 0 0 0,0 0 0 0 0,0 1 0 0 0,0 0 0 0 0,0 0 0 0 0,0 1 0 0 0,-14 1 1 0 0,17-1-235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5.6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0 680 0 0,'11'14'1592'0'0,"1"9"-1254"0"0,-1 2 0 0 0,0-1 0 0 0,7 31 0 0 0,18 86-145 0 0,-21-81-72 0 0,-1-4-216 0 0,8 27-433 0 0,-3 1-1 0 0,14 157 1 0 0,-33-217-218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5.9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0 712 288 0 0,'0'-3'1319'0'0,"1"0"-1163"0"0,-1 0 0 0 0,0 1 0 0 0,0-1 0 0 0,1 0-1 0 0,0 1 1 0 0,-1-1 0 0 0,1 1 0 0 0,0-1 0 0 0,0 1-1 0 0,0 0 1 0 0,1-1 0 0 0,-1 1 0 0 0,0 0-1 0 0,1 0 1 0 0,0 0 0 0 0,-1 0 0 0 0,1 0 0 0 0,0 0-1 0 0,2-1 1 0 0,3-2-56 0 0,1 1 0 0 0,-1 0-1 0 0,1 0 1 0 0,0 1 0 0 0,0 0 0 0 0,0 1-1 0 0,12-3 1 0 0,60-6 147 0 0,-58 9-170 0 0,213-17 797 0 0,173-24 1967 0 0,-387 40-2794 0 0,-1 1 0 0 0,39 0 1 0 0,-57 2-55 0 0,1 1 0 0 0,-1 0 0 0 0,0 0 0 0 0,1-1 0 0 0,-1 1 1 0 0,0 1-1 0 0,0-1 0 0 0,0 0 0 0 0,0 0 0 0 0,0 1 0 0 0,0 0 1 0 0,0-1-1 0 0,0 1 0 0 0,-1 0 0 0 0,1 0 0 0 0,0 0 1 0 0,-1 0-1 0 0,0 0 0 0 0,1 0 0 0 0,-1 0 0 0 0,0 0 0 0 0,0 0 1 0 0,0 3-1 0 0,4 8-19 0 0,0-1 0 0 0,4 23 0 0 0,-8-32 30 0 0,12 61-566 0 0,-1 0 0 0 0,-4 1 0 0 0,0 67-1 0 0,-8-125 99 0 0,0-4 129 0 0,0 0-1 0 0,0-1 1 0 0,0 1 0 0 0,0 0 0 0 0,-1 0-1 0 0,1-1 1 0 0,-1 1 0 0 0,-1 5 0 0 0,-5 9-995 0 0</inkml:trace>
  <inkml:trace contextRef="#ctx0" brushRef="#br0" timeOffset="1">867 152 1160 0 0,'8'-23'1436'0'0,"-2"3"-400"0"0,1 1-148 0 0,-1 3-260 0 0,0 1-95 0 0,0 2-233 0 0,0 0-192 0 0,3-5-416 0 0,3 6-381 0 0,8 9-1787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6.3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410 3 124 0 0,'13'-2'6391'0'0,"-32"10"-6313"0"0,0 2 0 0 0,1 0 0 0 0,0 1 0 0 0,-29 24 0 0 0,-63 62 61 0 0,83-72-107 0 0,2 2 0 0 0,1 0-1 0 0,-24 37 1 0 0,39-50-18 0 0,0 0 1 0 0,1 0-1 0 0,1 0 0 0 0,0 1 1 0 0,1 0-1 0 0,1 1 0 0 0,0-1 0 0 0,1 1 1 0 0,-2 26-1 0 0,5-38 23 0 0,1 1-1 0 0,0-1 1 0 0,0 1 0 0 0,0 0 0 0 0,1-1-1 0 0,0 1 1 0 0,-1-1 0 0 0,2 1 0 0 0,-1-1-1 0 0,0 0 1 0 0,1 1 0 0 0,0-1-1 0 0,0 0 1 0 0,0 0 0 0 0,1 0 0 0 0,-1 0-1 0 0,1-1 1 0 0,0 1 0 0 0,0-1-1 0 0,0 1 1 0 0,1-1 0 0 0,-1 0 0 0 0,1 0-1 0 0,-1-1 1 0 0,1 1 0 0 0,8 3 0 0 0,-7-4 16 0 0,0 0 0 0 0,0 0 0 0 0,1-1 0 0 0,-1 0 1 0 0,0 0-1 0 0,1 0 0 0 0,-1 0 0 0 0,1-1 0 0 0,-1 0 1 0 0,1 0-1 0 0,-1-1 0 0 0,1 1 0 0 0,-1-1 1 0 0,1 0-1 0 0,-1-1 0 0 0,0 1 0 0 0,1-1 0 0 0,-1 0 1 0 0,0-1-1 0 0,0 1 0 0 0,-1-1 0 0 0,6-3 1 0 0,1-3-53 0 0,1-1 0 0 0,-2-1 0 0 0,0 1 0 0 0,0-2 0 0 0,-1 1 0 0 0,0-1 0 0 0,-1 0 0 0 0,0-1 0 0 0,9-23 0 0 0,-3 5-385 0 0,-2-1 0 0 0,-2-1 0 0 0,8-36 0 0 0,-15 56 58 0 0,-1 0 0 0 0,-1 0 0 0 0,0-1 0 0 0,0 1 0 0 0,-1 0 0 0 0,-1 0 0 0 0,0-1 0 0 0,-1 1 1 0 0,-1 0-1 0 0,0 0 0 0 0,0 0 0 0 0,-1 1 0 0 0,-1-1 0 0 0,0 1 0 0 0,-13-22 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26.7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1 788 0 0,'0'0'757'0'0,"4"0"-144"0"0,1-1-541 0 0,-1 1 1 0 0,0 0 0 0 0,0 1 0 0 0,1-1 0 0 0,-1 1 0 0 0,0-1 0 0 0,0 2 0 0 0,1-1 0 0 0,-1 0 0 0 0,0 1-1 0 0,0-1 1 0 0,-1 1 0 0 0,1 0 0 0 0,0 1 0 0 0,0-1 0 0 0,-1 1 0 0 0,0-1 0 0 0,1 1 0 0 0,-1 0 0 0 0,0 0 0 0 0,0 0-1 0 0,-1 1 1 0 0,1-1 0 0 0,-1 1 0 0 0,0-1 0 0 0,1 1 0 0 0,-2 0 0 0 0,4 7 0 0 0,3 9-60 0 0,-2 1 1 0 0,1-1-1 0 0,-2 1 0 0 0,-1 0 1 0 0,-1 1-1 0 0,1 35 1 0 0,-11 131 300 0 0,3-117 206 0 0,4-68-177 0 0,-2 11 154 0 0,8-17-78 0 0,9-19-195 0 0,15-38-196 0 0,63-93-1 0 0,-75 128 130 0 0,1 0 1 0 0,1 1 0 0 0,2 2-1 0 0,0 0 1 0 0,46-34-1 0 0,-64 53-148 0 0,0 0 0 0 0,1 0-1 0 0,0 1 1 0 0,0-1 0 0 0,0 1-1 0 0,0 0 1 0 0,0 1-1 0 0,0-1 1 0 0,0 1 0 0 0,0 0-1 0 0,1 0 1 0 0,-1 1 0 0 0,0 0-1 0 0,1 0 1 0 0,-1 0 0 0 0,0 0-1 0 0,1 1 1 0 0,-1 0-1 0 0,0 0 1 0 0,0 0 0 0 0,0 1-1 0 0,6 2 1 0 0,-2 0 2 0 0,1 2-1 0 0,-1-1 1 0 0,0 1-1 0 0,0 0 1 0 0,-1 1 0 0 0,0 0-1 0 0,0 0 1 0 0,0 1 0 0 0,-1 0-1 0 0,7 10 1 0 0,-2 0-112 0 0,0 1-1 0 0,-2 0 1 0 0,0 0 0 0 0,-1 1 0 0 0,9 30 0 0 0,10 54-3586 0 0,-23-80 2386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59.0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532 1 356 0 0,'0'0'1970'0'0,"-4"1"-2045"0"0,-9 1 68 0 0,10-1-15 0 0,-20 3-18 0 0,11-1 33 0 0,-6 2-2 0 0,1 0-1 0 0,-1 1 1 0 0,1 1 0 0 0,1 1-1 0 0,0 0 1 0 0,0 1 0 0 0,0 1-1 0 0,-21 17 1 0 0,18-10 4 0 0,0 1 0 0 0,2 0 0 0 0,0 2 0 0 0,1 0 0 0 0,-20 32 0 0 0,10-4 43 0 0,1 1 0 0 0,3 1 0 0 0,1 2 0 0 0,-26 106 0 0 0,35-110 32 0 0,2 2 0 0 0,2-1 0 0 0,2 1 0 0 0,1 87 0 0 0,6-116 17 0 0,1 0 1 0 0,0 0 0 0 0,2-1-1 0 0,0 1 1 0 0,2-1 0 0 0,0 0 0 0 0,1 0-1 0 0,1 0 1 0 0,1-1 0 0 0,1-1-1 0 0,0 1 1 0 0,2-2 0 0 0,24 32-1 0 0,-11-24-16 0 0,0-1-1 0 0,2 0 0 0 0,0-3 0 0 0,2 0 0 0 0,0-2 0 0 0,1 0 0 0 0,1-3 1 0 0,62 25-1 0 0,-89-39-362 0 0,1-1 0 0 0,0 0-1 0 0,1 0 1 0 0,-1 0 0 0 0,0-1 0 0 0,8 1 0 0 0,-11-1 191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6:59.5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33 852 0 0,'0'0'1328'0'0,"0"-3"-844"0"0,0-21 644 0 0,1 19-777 0 0,0 22-616 0 0,4 195 370 0 0,2 68 116 0 0,-5-259-202 0 0,18 180 223 0 0,-19-198-183 0 0,8 31-1887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00.1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295 55 196 0 0,'3'-31'2332'0'0,"-3"28"-1828"0"0,-1 0-358 0 0,-3-11 105 0 0,-14 10-202 0 0,9 8-65 0 0,1 0 0 0 0,0 0 0 0 0,-1 1 0 0 0,2 0 0 0 0,-1 0-1 0 0,1 1 1 0 0,-1 0 0 0 0,2 0 0 0 0,-1 1 0 0 0,1 0 0 0 0,-9 11 0 0 0,-9 16 25 0 0,-24 44 0 0 0,44-70-3 0 0,-16 27 14 0 0,2 1 1 0 0,-16 44-1 0 0,28-61 14 0 0,0 0 0 0 0,1 0 0 0 0,1 0 0 0 0,1 1 0 0 0,0-1 0 0 0,1 30 0 0 0,3-41 7 0 0,0 1 0 0 0,0 0 0 0 0,1 0 0 0 0,0 0 0 0 0,0-1 1 0 0,1 1-1 0 0,0-1 0 0 0,0 0 0 0 0,1 0 0 0 0,0 0 0 0 0,8 10 0 0 0,-4-8-1 0 0,0 0 0 0 0,1 0 0 0 0,0-1 0 0 0,0 0 0 0 0,1 0 0 0 0,0-2 0 0 0,14 9 0 0 0,-4-4 78 0 0,1-1 0 0 0,0-2 1 0 0,0 0-1 0 0,1-1 0 0 0,1-1 0 0 0,-1-1 0 0 0,1-1 0 0 0,28 2 1 0 0,-43-6-21 0 0,1 0 1 0 0,-1-1 0 0 0,0 0 0 0 0,0-1 0 0 0,0 0-1 0 0,1 0 1 0 0,-1-1 0 0 0,0 0 0 0 0,-1 0 0 0 0,1-1 0 0 0,0 0-1 0 0,-1 0 1 0 0,1-1 0 0 0,-1 0 0 0 0,0 0 0 0 0,0 0 0 0 0,6-7-1 0 0,-6 5-62 0 0,0-1-1 0 0,-1 0 0 0 0,0-1 0 0 0,-1 1 0 0 0,0-1 1 0 0,0 0-1 0 0,0-1 0 0 0,-1 1 0 0 0,-1-1 0 0 0,1 0 1 0 0,-1 1-1 0 0,-1-2 0 0 0,1 1 0 0 0,0-12 0 0 0,1-15-99 0 0,-2 0 1 0 0,-1 0-1 0 0,-1 0 0 0 0,-3 0 0 0 0,-1 0 0 0 0,-1 0 0 0 0,-2 1 0 0 0,-2 0 0 0 0,-1 0 0 0 0,-1 1 0 0 0,-2 0 1 0 0,-30-55-1 0 0,38 81-481 0 0,-1-1 0 0 0,0 1 0 0 0,0 1 0 0 0,0-1 1 0 0,-1 1-1 0 0,-8-7 0 0 0,0 0-198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01.5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485 2 268 0 0,'0'0'929'0'0,"-3"-1"-839"0"0,-11 1 154 0 0,0-1-1 0 0,-1 2 1 0 0,1 0-1 0 0,0 1 1 0 0,-15 4-1 0 0,-18 1 87 0 0,-13-2-221 0 0,-118 26 0 0 0,176-30-123 0 0,-1-1 11 0 0,1 0 0 0 0,0 1-1 0 0,0-1 1 0 0,-1 0 0 0 0,1 1 0 0 0,0 0 0 0 0,0 0 0 0 0,0-1 0 0 0,0 1 0 0 0,0 0 0 0 0,0 1 0 0 0,0-1 0 0 0,0 0 0 0 0,1 1 0 0 0,-1-1 0 0 0,0 1 0 0 0,1-1 0 0 0,-1 1-1 0 0,1 0 1 0 0,-1-1 0 0 0,1 1 0 0 0,0 0 0 0 0,0 0 0 0 0,0 0 0 0 0,0 0 0 0 0,0 0 0 0 0,-1 5 0 0 0,-2 5 2 0 0,1 1 1 0 0,1 0-1 0 0,-3 23 0 0 0,3-17 8 0 0,-15 142 743 0 0,5 186 994 0 0,13-344-1288 0 0,-1-2-430 0 0,0-1 0 0 0,-1 1-1 0 0,2-1 1 0 0,-1 1-1 0 0,0-1 1 0 0,0 1 0 0 0,0-1-1 0 0,0 1 1 0 0,0-1 0 0 0,0 1-1 0 0,0-1 1 0 0,1 1 0 0 0,-1-1-1 0 0,0 1 1 0 0,0-1 0 0 0,1 1-1 0 0,-1-1 1 0 0,0 0 0 0 0,1 1-1 0 0,-1-1 1 0 0,0 0 0 0 0,1 1-1 0 0,-1-1 1 0 0,1 0 0 0 0,0 1-1 0 0,18-21 60 0 0,0 0-1 0 0,18-26 0 0 0,-17 21-143 0 0,32-32 0 0 0,-44 50 41 0 0,0 0 0 0 0,0 0 0 0 0,1 0 0 0 0,0 2-1 0 0,1-1 1 0 0,-1 1 0 0 0,1 0 0 0 0,12-4 0 0 0,-11 6 1 0 0,0 1 0 0 0,1 0 1 0 0,-1 0-1 0 0,1 1 0 0 0,-1 1 1 0 0,0 0-1 0 0,1 0 0 0 0,-1 1 1 0 0,1 1-1 0 0,-1 0 0 0 0,0 0 1 0 0,0 1-1 0 0,0 1 0 0 0,0 0 1 0 0,19 10-1 0 0,-18-8-4 0 0,0 1-1 0 0,0 0 1 0 0,-1 1 0 0 0,1 1-1 0 0,-2 0 1 0 0,0 0 0 0 0,0 1-1 0 0,0 0 1 0 0,-1 0 0 0 0,-1 1-1 0 0,0 1 1 0 0,12 22 0 0 0,-16-27 11 0 0,-2-4 7 0 0,-1 0 1 0 0,0 0 0 0 0,0 0-1 0 0,0 0 1 0 0,0 0 0 0 0,-1 0-1 0 0,1 0 1 0 0,-1 1 0 0 0,0-1 0 0 0,0 5-1 0 0,3 31 19 0 0,-6-30-12 0 0,0-3 0 0 0,2 2 5 0 0,-2-1 0 0 0,1 0 0 0 0,-1 0 1 0 0,0 0-1 0 0,0-1 0 0 0,-1 1 0 0 0,0-1 0 0 0,0 0 0 0 0,-1 0 0 0 0,-9 11 0 0 0,-4-1 46 0 0,-37 29-1 0 0,36-31 8 0 0,15-11-17 0 0,-1 1 0 0 0,0-1 0 0 0,0 1 0 0 0,0-2 0 0 0,0 1 0 0 0,-9 3-1 0 0,-4-5-3653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02.1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308 49 460 0 0,'0'0'715'0'0,"0"-3"-171"0"0,-4-23 751 0 0,3 23-1124 0 0,-2 2-121 0 0,1 0-40 0 0,-1 1 0 0 0,0-1 0 0 0,0 1 0 0 0,1-1-1 0 0,-1 1 1 0 0,0 0 0 0 0,0 0 0 0 0,0 0 0 0 0,0 1 0 0 0,1-1 0 0 0,-1 1 0 0 0,0 0 0 0 0,-5 1 0 0 0,0 2-4 0 0,-1 0 1 0 0,1 0 0 0 0,0 0 0 0 0,-8 7 0 0 0,-4 5-6 0 0,0 0 0 0 0,-23 27 0 0 0,30-29 25 0 0,0 1-1 0 0,1 0 1 0 0,0 1 0 0 0,1 1 0 0 0,1-1-1 0 0,1 2 1 0 0,0-1 0 0 0,2 1 0 0 0,0 1-1 0 0,0-1 1 0 0,-6 37 0 0 0,13-47 27 0 0,-1 0 0 0 0,1 0 0 0 0,1 0 0 0 0,-1 0 0 0 0,1-1 0 0 0,1 1 0 0 0,-1 0 0 0 0,1 0 0 0 0,1-1 0 0 0,-1 1 1 0 0,1-1-1 0 0,1 0 0 0 0,-1 0 0 0 0,7 10 0 0 0,-3-8 55 0 0,0 0 1 0 0,1 0-1 0 0,0-1 1 0 0,0 0-1 0 0,1 0 0 0 0,0-1 1 0 0,0 0-1 0 0,0-1 1 0 0,16 8-1 0 0,-13-8 31 0 0,0-1 1 0 0,0 0-1 0 0,0-1 0 0 0,1 0 1 0 0,-1-1-1 0 0,1 0 0 0 0,0-2 1 0 0,17 2-1 0 0,-21-3-39 0 0,0 0 1 0 0,0-1-1 0 0,-1 0 1 0 0,1 0-1 0 0,0-1 0 0 0,-1 0 1 0 0,1 0-1 0 0,-1-1 1 0 0,0 0-1 0 0,0-1 1 0 0,0 0-1 0 0,10-7 0 0 0,-10 6-48 0 0,-1-1 0 0 0,-1 0 0 0 0,1 0 0 0 0,-1 0-1 0 0,0-1 1 0 0,0 0 0 0 0,-1-1 0 0 0,0 1-1 0 0,0-1 1 0 0,5-12 0 0 0,-5 6-35 0 0,0 1 0 0 0,0-1 1 0 0,-2 0-1 0 0,0 0 0 0 0,0-1 1 0 0,0-14-1 0 0,-3 2-43 0 0,0 0-1 0 0,-1 1 1 0 0,-2-1 0 0 0,-1 0 0 0 0,-1 1-1 0 0,-14-43 1 0 0,17 61-242 0 0,-1 0 0 0 0,0 0 0 0 0,0-1-1 0 0,-1 2 1 0 0,0-1 0 0 0,0 0 0 0 0,-1 1 0 0 0,0 0 0 0 0,0 0-1 0 0,0 0 1 0 0,-1 1 0 0 0,0 0 0 0 0,-1 0 0 0 0,0 0 0 0 0,1 1-1 0 0,-2 0 1 0 0,-14-8 0 0 0,3 6-1167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03.3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513 234 528 0 0,'2'-10'283'0'0,"0"-1"0"0"0,0 1 0 0 0,-1 0 0 0 0,-1 0 1 0 0,1-1-1 0 0,-2 1 0 0 0,0 0 0 0 0,0-1 0 0 0,-1 1 0 0 0,0 0 0 0 0,0 0 0 0 0,-1 0 0 0 0,-1 0 0 0 0,-6-13 0 0 0,8 18-272 0 0,-1 1 0 0 0,0-1 0 0 0,0 1-1 0 0,-1 0 1 0 0,1-1 0 0 0,-1 1-1 0 0,0 1 1 0 0,0-1 0 0 0,0 1 0 0 0,-1-1-1 0 0,1 1 1 0 0,-1 0 0 0 0,0 1-1 0 0,1-1 1 0 0,-1 1 0 0 0,-1 0-1 0 0,1 0 1 0 0,0 1 0 0 0,0-1 0 0 0,-1 1-1 0 0,1 1 1 0 0,0-1 0 0 0,-1 1-1 0 0,-6 0 1 0 0,-5 0-14 0 0,0 1 0 0 0,0 0 0 0 0,0 2-1 0 0,1 0 1 0 0,-1 1 0 0 0,-23 9 0 0 0,23-7-2 0 0,1 1 0 0 0,1 1 0 0 0,-1 1 0 0 0,1 0 0 0 0,1 1 0 0 0,0 1 0 0 0,0 0 0 0 0,1 1 1 0 0,1 0-1 0 0,-18 22 0 0 0,23-26 8 0 0,0 2 0 0 0,1-1 1 0 0,0 1-1 0 0,1 0 0 0 0,0 0 1 0 0,0 0-1 0 0,1 1 0 0 0,1-1 0 0 0,-1 1 1 0 0,2 0-1 0 0,0 0 0 0 0,0 1 1 0 0,1-1-1 0 0,0 0 0 0 0,1 0 1 0 0,0 1-1 0 0,3 15 0 0 0,-1-18 6 0 0,1 1 0 0 0,0 0 0 0 0,1-1 0 0 0,0 0 0 0 0,1 0 0 0 0,0 0 0 0 0,0-1 0 0 0,1 1-1 0 0,0-1 1 0 0,0-1 0 0 0,1 1 0 0 0,0-1 0 0 0,8 7 0 0 0,16 11 0 0 0,66 41 0 0 0,-60-42 1 0 0,7 4-13 0 0,64 46-33 0 0,-99-67 28 0 0,0 1 0 0 0,0 0 0 0 0,-1 0 0 0 0,0 1 0 0 0,-1 0 0 0 0,0 0 0 0 0,-1 1 0 0 0,9 17 0 0 0,-12-23 4 0 0,-1 1 0 0 0,0 0-1 0 0,-1 0 1 0 0,1 0 0 0 0,-1 0-1 0 0,0 1 1 0 0,0-1 0 0 0,-1 0 0 0 0,1 0-1 0 0,-1 0 1 0 0,-1 1 0 0 0,1-1-1 0 0,-1 0 1 0 0,1 0 0 0 0,-1 0 0 0 0,-1 1-1 0 0,1-1 1 0 0,-1 0 0 0 0,0-1-1 0 0,-4 8 1 0 0,4-8 39 0 0,-1 0 1 0 0,0 0-1 0 0,0 0 0 0 0,0-1 1 0 0,0 1-1 0 0,-1-1 0 0 0,0 1 1 0 0,1-1-1 0 0,-1-1 0 0 0,0 1 1 0 0,-1 0-1 0 0,1-1 0 0 0,0 0 1 0 0,-1 0-1 0 0,1 0 1 0 0,-1-1-1 0 0,0 1 0 0 0,1-1 1 0 0,-8 1-1 0 0,6-2 4 0 0,0-1 1 0 0,1 1-1 0 0,-1-1 1 0 0,1 0-1 0 0,-1 0 1 0 0,0-1-1 0 0,1 0 1 0 0,0 0-1 0 0,0 0 1 0 0,-1 0-1 0 0,1-1 1 0 0,0 0-1 0 0,1 0 1 0 0,-1 0-1 0 0,1-1 1 0 0,-1 0-1 0 0,1 0 1 0 0,0 0-1 0 0,0 0 1 0 0,1 0-1 0 0,-1-1 1 0 0,1 0-1 0 0,0 1 1 0 0,0-1-1 0 0,1 0 1 0 0,-1-1-1 0 0,-2-8 1 0 0,3 3-29 0 0,-1 0 1 0 0,1 0-1 0 0,1 0 0 0 0,0 0 1 0 0,0 0-1 0 0,1-1 0 0 0,1 1 1 0 0,0 0-1 0 0,0 0 1 0 0,1-1-1 0 0,1 1 0 0 0,0 0 1 0 0,0 1-1 0 0,1-1 0 0 0,10-19 1 0 0,-2 8-125 0 0,0 0-1 0 0,2 1 1 0 0,0 1 0 0 0,1 0 0 0 0,1 1 0 0 0,23-21 0 0 0,0 5-1417 0 0,47-31 0 0 0,-53 42 814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4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63 640 0 0,'39'-28'3140'0'0,"-36"27"-2975"0"0,0-1-40 0 0,-1 0-76 0 0,13-6 124 0 0,-11 8-162 0 0,1 0 0 0 0,-1 0 0 0 0,1 0 0 0 0,-1 1 0 0 0,1-1 0 0 0,-1 1 0 0 0,1 0 0 0 0,4 2 0 0 0,-3 0-14 0 0,0-1 0 0 0,0 1 0 0 0,-1 0 0 0 0,1 0-1 0 0,-1 1 1 0 0,0 0 0 0 0,0 0 0 0 0,0 0 0 0 0,0 0 0 0 0,0 1 0 0 0,-1 0-1 0 0,0 0 1 0 0,0 0 0 0 0,-1 0 0 0 0,5 9 0 0 0,4 9-17 0 0,-2 0-1 0 0,12 37 1 0 0,-18-49 18 0 0,77 292 48 0 0,-77-290-40 0 0,10 47 3287 0 0,-13-64-3209 0 0,15-121 190 0 0,10-50-238 0 0,-25 170-37 0 0,6-31 0 0 0,2 0-1 0 0,2 0 1 0 0,1 1-1 0 0,32-64 1 0 0,-42 96-11 0 0,0-1 0 0 0,1 1 0 0 0,0 0 0 0 0,-1 0 0 0 0,1 0 0 0 0,0 0 0 0 0,1 0 0 0 0,-1 1 0 0 0,0 0 0 0 0,1-1 0 0 0,-1 1 0 0 0,1 0 0 0 0,0 1 0 0 0,-1-1 0 0 0,5-1 0 0 0,-5 3-39 0 0,1 0 32 0 0,0 0 12 0 0,-1 0-1 0 0,1 0 0 0 0,-1 0 1 0 0,1 1-1 0 0,-1 0 0 0 0,1-1 1 0 0,-1 1-1 0 0,0 0 0 0 0,1 1 0 0 0,-1-1 1 0 0,0 1-1 0 0,0-1 0 0 0,0 1 1 0 0,0 0-1 0 0,0 0 0 0 0,0 0 1 0 0,0 1-1 0 0,-1-1 0 0 0,5 6 1 0 0,-2-2-6 0 0,6 7 3 0 0,0 0 0 0 0,-1 1 0 0 0,-1 0-1 0 0,0 1 1 0 0,-1-1 0 0 0,-1 2 0 0 0,0-1 0 0 0,6 24-1 0 0,2 15-8 0 0,8 65-1 0 0,-18-92 27 0 0,20 171-809 0 0,-24-195 440 0 0,1 16-2579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04.2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1 147 828 0 0,'1'-4'846'0'0,"0"-3"-690"0"0,1 0 0 0 0,1-1-1 0 0,-1 1 1 0 0,2 0 0 0 0,-1 1 0 0 0,0-1-1 0 0,1 0 1 0 0,1 1 0 0 0,-1 0-1 0 0,1 0 1 0 0,0 0 0 0 0,0 1 0 0 0,0-1-1 0 0,1 1 1 0 0,0 1 0 0 0,0-1 0 0 0,0 1-1 0 0,1 0 1 0 0,-1 0 0 0 0,9-3-1 0 0,-6 4-165 0 0,0-1 0 0 0,0 1 0 0 0,1 1-1 0 0,-1 0 1 0 0,1 0 0 0 0,0 1-1 0 0,-1 0 1 0 0,1 1 0 0 0,0 0-1 0 0,0 0 1 0 0,12 3 0 0 0,-15-2 1 0 0,-1 0 0 0 0,0 1-1 0 0,0 0 1 0 0,0 0 0 0 0,0 1 0 0 0,0-1 0 0 0,0 1 0 0 0,-1 1 0 0 0,0-1-1 0 0,1 1 1 0 0,-1 0 0 0 0,0 0 0 0 0,-1 0 0 0 0,1 1 0 0 0,-1 0 0 0 0,0-1-1 0 0,0 2 1 0 0,5 8 0 0 0,-4-5 0 0 0,-1 1 1 0 0,0-1-1 0 0,0 1 1 0 0,-1 0-1 0 0,0 1 0 0 0,-1-1 1 0 0,0 0-1 0 0,0 21 0 0 0,-2-13 4 0 0,-1 1 0 0 0,0-1 0 0 0,-2 0 0 0 0,-6 28 0 0 0,-7 1 15 0 0,-1 0-1 0 0,-40 79 1 0 0,25-64 21 0 0,-3 4 152 0 0,-34 94 0 0 0,69-158-167 0 0,-1-1 0 0 0,1 0 0 0 0,0 0 0 0 0,-1 1 0 0 0,1-1 0 0 0,0 0 0 0 0,0 1 0 0 0,0-1 0 0 0,0 1 0 0 0,0-1-1 0 0,0 0 1 0 0,0 1 0 0 0,1-1 0 0 0,-1 0 0 0 0,0 0 0 0 0,1 1 0 0 0,-1-1 0 0 0,1 0 0 0 0,0 0 0 0 0,-1 1-1 0 0,1-1 1 0 0,0 0 0 0 0,-1 0 0 0 0,1 0 0 0 0,0 0 0 0 0,0 0 0 0 0,0 0 0 0 0,0 0 0 0 0,0 0 0 0 0,0-1 0 0 0,0 1-1 0 0,1 0 1 0 0,-1 0 0 0 0,0-1 0 0 0,0 1 0 0 0,0-1 0 0 0,1 1 0 0 0,-1-1 0 0 0,0 0 0 0 0,1 1 0 0 0,-1-1 0 0 0,0 0-1 0 0,3 0 1 0 0,6 1 34 0 0,-1 0 0 0 0,0-1 0 0 0,1 1 0 0 0,11-3 0 0 0,-19 2-34 0 0,50-7-127 0 0,0-3 1 0 0,0-1 0 0 0,-1-3-1 0 0,-1-2 1 0 0,55-26-1 0 0,-61 21-1935 0 0,-23 9 1223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04.6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376 61 252 0 0,'-3'1'585'0'0,"-8"1"-409"0"0,0 0 0 0 0,0 1 0 0 0,0 1 0 0 0,0 0 0 0 0,0 0 0 0 0,1 1 0 0 0,0 0-1 0 0,0 1 1 0 0,1 0 0 0 0,-14 11 0 0 0,-9 10-27 0 0,-44 46 0 0 0,54-51-88 0 0,2 1 1 0 0,1 0-1 0 0,-18 30 0 0 0,32-45-23 0 0,0 1 1 0 0,1-1 0 0 0,-1 1-1 0 0,2 0 1 0 0,-1 0-1 0 0,1 0 1 0 0,1 0 0 0 0,0 1-1 0 0,0-1 1 0 0,0 1-1 0 0,2-1 1 0 0,-1 1 0 0 0,1 0-1 0 0,1 9 1 0 0,1-12 56 0 0,-1-1 0 0 0,2 0 0 0 0,-1 0 0 0 0,0 0 0 0 0,1 0 1 0 0,0 0-1 0 0,1-1 0 0 0,-1 1 0 0 0,1-1 0 0 0,0 0 0 0 0,1 0 0 0 0,-1 0 1 0 0,1 0-1 0 0,0-1 0 0 0,0 0 0 0 0,0 0 0 0 0,1 0 0 0 0,-1-1 1 0 0,1 0-1 0 0,0 0 0 0 0,0 0 0 0 0,7 1 0 0 0,-2 1 67 0 0,0-2 0 0 0,1 0 0 0 0,-1 0 0 0 0,1-1 0 0 0,0 0 0 0 0,-1-1 0 0 0,1-1 0 0 0,0 1 0 0 0,0-2 0 0 0,0 0 0 0 0,15-3 0 0 0,-16 1-78 0 0,-1 0-1 0 0,0-1 0 0 0,0 0 1 0 0,0 0-1 0 0,0-1 1 0 0,-1-1-1 0 0,0 1 1 0 0,0-2-1 0 0,0 1 1 0 0,-1-1-1 0 0,0 0 1 0 0,14-17-1 0 0,-13 13-40 0 0,-1-1 1 0 0,0 0-1 0 0,-1-1 0 0 0,-1 1 0 0 0,1-1 1 0 0,-2-1-1 0 0,0 1 0 0 0,-1-1 0 0 0,3-16 0 0 0,-3 13-142 0 0,-2 0 1 0 0,0 0-1 0 0,-1 0 0 0 0,-1 0 0 0 0,0-1 0 0 0,-2 1 0 0 0,0 0 0 0 0,0 0 0 0 0,-2 1 0 0 0,0-1 0 0 0,-1 1 0 0 0,0 0 0 0 0,-2 0 0 0 0,0 0 0 0 0,0 1 0 0 0,-2 0 0 0 0,-10-15 0 0 0,12 22-444 0 0,0-1 1 0 0,-1 2-1 0 0,1-1 1 0 0,-2 1-1 0 0,1 1 1 0 0,-1-1-1 0 0,-13-6 1 0 0,7 6-476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05.5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0 193 320 0 0,'1'-8'342'0'0,"1"0"0"0"0,0 0 1 0 0,1 1-1 0 0,-1-1 0 0 0,1 1 0 0 0,1-1 0 0 0,0 1 0 0 0,0 0 0 0 0,0 0 1 0 0,1 1-1 0 0,-1-1 0 0 0,2 1 0 0 0,-1 0 0 0 0,10-8 0 0 0,-5 6-310 0 0,1 1 0 0 0,0 0 0 0 0,0 0 0 0 0,1 1 0 0 0,-1 0 0 0 0,1 1-1 0 0,1 1 1 0 0,17-5 0 0 0,-4 3-38 0 0,1 1 0 0 0,1 1 0 0 0,-1 1 1 0 0,1 2-1 0 0,-1 0 0 0 0,44 6 0 0 0,-68-5-24 0 0,0 1 1 0 0,0-1-1 0 0,0 1 0 0 0,0 0 1 0 0,0 0-1 0 0,0 0 1 0 0,0 0-1 0 0,-1 0 1 0 0,1 1-1 0 0,0-1 0 0 0,-1 1 1 0 0,1 0-1 0 0,-1 0 1 0 0,0 0-1 0 0,0 0 0 0 0,1 0 1 0 0,-1 0-1 0 0,0 0 1 0 0,-1 1-1 0 0,1-1 0 0 0,0 1 1 0 0,-1 0-1 0 0,1-1 1 0 0,-1 1-1 0 0,0 0 0 0 0,0 0 1 0 0,0 0-1 0 0,0 0 1 0 0,-1 0-1 0 0,1 0 1 0 0,-1 0-1 0 0,0 0 0 0 0,0 4 1 0 0,-1 1 16 0 0,-1 0 0 0 0,0 0 0 0 0,0-1 0 0 0,-1 1 1 0 0,0-1-1 0 0,0 0 0 0 0,-1 0 0 0 0,0 0 0 0 0,0 0 0 0 0,-1-1 0 0 0,0 1 1 0 0,-8 7-1 0 0,0 3 24 0 0,-26 33-16 0 0,20-27-278 0 0,1 1 0 0 0,-23 40 0 0 0,40-61 231 0 0,1 3 6 0 0,0-5 44 0 0,0-1 0 0 0,0 1 0 0 0,0-1 1 0 0,-1 0-1 0 0,1 1 0 0 0,0-1 0 0 0,0 1 0 0 0,0-1 0 0 0,0 1 0 0 0,0-1 0 0 0,0 1 0 0 0,0-1 1 0 0,0 1-1 0 0,0-1 0 0 0,0 0 0 0 0,0 1 0 0 0,0-1 0 0 0,0 1 0 0 0,0-1 0 0 0,1 1 1 0 0,-1-1-1 0 0,0 1 0 0 0,0-1 0 0 0,0 0 0 0 0,1 1 0 0 0,-1-1 0 0 0,0 1 0 0 0,1-1 1 0 0,-1 1-1 0 0,4 3-5 0 0,6 3-12 0 0,30 5-11 0 0,30 3 114 0 0,-37-10-29 0 0,-1 2 0 0 0,50 19 0 0 0,-74-23-49 0 0,0 0 0 0 0,0 1 1 0 0,-1 0-1 0 0,0 0 0 0 0,0 1 0 0 0,0 0 0 0 0,0 0 0 0 0,-1 0 1 0 0,1 1-1 0 0,-1 0 0 0 0,-1 1 0 0 0,1-1 0 0 0,-1 1 0 0 0,0 0 1 0 0,3 8-1 0 0,-5-9 16 0 0,-1-1 1 0 0,0 0 0 0 0,0 1-1 0 0,0 0 1 0 0,-1-1 0 0 0,0 1-1 0 0,0 0 1 0 0,0 0 0 0 0,-1 0-1 0 0,0 0 1 0 0,0-1-1 0 0,-1 1 1 0 0,1 0 0 0 0,-1 0-1 0 0,-2 5 1 0 0,0-2-3 0 0,0 0 1 0 0,-1 0-1 0 0,0 0 1 0 0,-1-1-1 0 0,0 0 1 0 0,0 0-1 0 0,-1 0 0 0 0,-9 10 1 0 0,-2-1 10 0 0,0-1-1 0 0,-1-1 1 0 0,-1-1 0 0 0,0 0 0 0 0,-1-2-1 0 0,-36 18 1 0 0,33-20 46 0 0,-1 0 0 0 0,-1-2 0 0 0,1 0 0 0 0,-1-2 1 0 0,-1 0-1 0 0,1-2 0 0 0,-36 1 0 0 0,56-5-118 0 0,-1-1 1 0 0,0 1 0 0 0,0-1-1 0 0,1-1 1 0 0,-11-3 0 0 0,14 5-90 0 0,0-1 1 0 0,0 0-1 0 0,0 1 1 0 0,1-1 0 0 0,-1 0-1 0 0,0 0 1 0 0,0-1-1 0 0,0 1 1 0 0,1 0 0 0 0,-1 0-1 0 0,1-1 1 0 0,-1 1-1 0 0,1-1 1 0 0,-1 0-1 0 0,1 1 1 0 0,0-1 0 0 0,-1-2-1 0 0,-3-12-92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05.9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188 1 148 0 0,'-3'1'199'0'0,"-7"2"-132"0"0,1-1 1 0 0,-1 2-1 0 0,1 0 1 0 0,0 0-1 0 0,0 0 1 0 0,1 1-1 0 0,-1 0 0 0 0,1 1 1 0 0,0 0-1 0 0,1 0 1 0 0,-1 1-1 0 0,1 0 1 0 0,0 0-1 0 0,1 1 1 0 0,0 0-1 0 0,0 0 1 0 0,1 0-1 0 0,-7 15 1 0 0,7-14-13 0 0,0 0 0 0 0,1 0 0 0 0,0 1 1 0 0,1 0-1 0 0,0 0 0 0 0,1 0 1 0 0,0 0-1 0 0,0 0 0 0 0,1 0 0 0 0,1 0 1 0 0,-1 0-1 0 0,2 1 0 0 0,-1-1 1 0 0,1 0-1 0 0,1 0 0 0 0,0 0 0 0 0,0 0 1 0 0,5 11-1 0 0,1-7 122 0 0,-1-1-1 0 0,2 0 1 0 0,0 0 0 0 0,0-1 0 0 0,1 0-1 0 0,1-1 1 0 0,0 0 0 0 0,0-1 0 0 0,1 0-1 0 0,0-1 1 0 0,1 0 0 0 0,0-1 0 0 0,1 0-1 0 0,-1-1 1 0 0,1-1 0 0 0,1 0 0 0 0,-1-1-1 0 0,1 0 1 0 0,0-1 0 0 0,0-1-1 0 0,0-1 1 0 0,25 2 0 0 0,-35-4-129 0 0,1 0 0 0 0,0 0 1 0 0,-1-1-1 0 0,1 0 0 0 0,0 0 0 0 0,-1 0 1 0 0,0-1-1 0 0,1 0 0 0 0,-1 0 0 0 0,0 0 1 0 0,0-1-1 0 0,0 1 0 0 0,0-1 0 0 0,0-1 0 0 0,-1 1 1 0 0,1 0-1 0 0,-1-1 0 0 0,0 0 0 0 0,0 0 1 0 0,0-1-1 0 0,-1 1 0 0 0,1-1 0 0 0,-1 1 1 0 0,0-1-1 0 0,-1 0 0 0 0,1 0 0 0 0,-1 0 1 0 0,0-1-1 0 0,0 1 0 0 0,-1 0 0 0 0,2-9 0 0 0,0-1-37 0 0,-2 0 0 0 0,0 0 0 0 0,0 0 0 0 0,-2 0 0 0 0,1-1 0 0 0,-2 1 0 0 0,0 0 0 0 0,-1 0 0 0 0,-1 0 0 0 0,-8-21 0 0 0,6 20-21 0 0,-1 1-1 0 0,-1 1 1 0 0,0-1 0 0 0,-1 2-1 0 0,-1-1 1 0 0,0 1-1 0 0,-1 1 1 0 0,0-1 0 0 0,-1 2-1 0 0,0 0 1 0 0,-1 0 0 0 0,0 1-1 0 0,-20-11 1 0 0,24 16-182 0 0,1 0-1 0 0,-1 1 1 0 0,0 0 0 0 0,0 1 0 0 0,0-1 0 0 0,0 2 0 0 0,-1-1-1 0 0,1 2 1 0 0,-1-1 0 0 0,1 1 0 0 0,-1 0 0 0 0,0 1-1 0 0,1 0 1 0 0,-1 1 0 0 0,0 0 0 0 0,1 0 0 0 0,-1 1 0 0 0,1 1-1 0 0,0-1 1 0 0,-1 1 0 0 0,1 1 0 0 0,1 0 0 0 0,-1 0-1 0 0,-9 7 1 0 0,7-4-674 0 0,9-5 678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06.4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 1460 0 0,'0'0'2186'0'0,"19"-5"644"0"0,-6 7-2721 0 0,-10-2-25 0 0,7 14 88 0 0,-3 2-168 0 0,0 0 0 0 0,-1 1 1 0 0,0-1-1 0 0,6 36 0 0 0,4 77 1 0 0,-12-91-5 0 0,9 140-437 0 0,16 111-884 0 0,-23-261-701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07.1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501 9 892 0 0,'0'0'623'0'0,"8"-9"974"0"0,-19 14-1555 0 0,1-1 1 0 0,-1 0-1 0 0,0 0 0 0 0,1-1 0 0 0,-2-1 0 0 0,-18 2 0 0 0,-74 2 40 0 0,44-6-70 0 0,-110 7-263 0 0,167-6 171 0 0,-1-1 24 0 0,3 1 51 0 0,-1-1 0 0 0,1 0 0 0 0,-1 1-1 0 0,0-1 1 0 0,1 1 0 0 0,-1-1 0 0 0,1 1-1 0 0,-1 0 1 0 0,1 0 0 0 0,0-1 0 0 0,-1 1-1 0 0,1 0 1 0 0,0 0 0 0 0,0 1-1 0 0,0-1 1 0 0,-1 0 0 0 0,1 0 0 0 0,0 0-1 0 0,0 1 1 0 0,1-1 0 0 0,-1 1 0 0 0,0-1-1 0 0,0 0 1 0 0,1 1 0 0 0,-1-1 0 0 0,1 1-1 0 0,-1 0 1 0 0,1-1 0 0 0,0 1 0 0 0,-1-1-1 0 0,1 1 1 0 0,0 2 0 0 0,6 89-76 0 0,-3-59 62 0 0,-1 0 1 0 0,-3 42 0 0 0,-8-9 109 0 0,-25 88 0 0 0,32-149-45 0 0,-2 21 667 0 0,4-27-706 0 0,0 0-1 0 0,0 0 1 0 0,0 0 0 0 0,0 0 0 0 0,0 0-1 0 0,0 1 1 0 0,0-1 0 0 0,0 0 0 0 0,0 0 0 0 0,0 0-1 0 0,0 0 1 0 0,0 0 0 0 0,0 0 0 0 0,0 1 0 0 0,1-1-1 0 0,-1 0 1 0 0,0 0 0 0 0,0 0 0 0 0,0 0 0 0 0,0 0-1 0 0,0 0 1 0 0,0 0 0 0 0,0 0 0 0 0,1 0 0 0 0,-1 1-1 0 0,0-1 1 0 0,0 0 0 0 0,0 0 0 0 0,0 0 0 0 0,0 0-1 0 0,1 0 1 0 0,-1 0 0 0 0,0 0 0 0 0,0 0 0 0 0,0 0-1 0 0,0 0 1 0 0,0 0 0 0 0,1 0 0 0 0,-1 0 0 0 0,0 0-1 0 0,0 0 1 0 0,0 0 0 0 0,0 0 0 0 0,0 0 0 0 0,1-1-1 0 0,12-9 9 0 0,6-8 13 0 0,1 2 0 0 0,0-1 0 0 0,1 2 0 0 0,1 1 0 0 0,0 1 0 0 0,1 1-1 0 0,46-18 1 0 0,-60 28-34 0 0,-4 1 2 0 0,0 0 0 0 0,1 1 0 0 0,-1 0 0 0 0,1-1-1 0 0,-1 2 1 0 0,1-1 0 0 0,-1 1 0 0 0,0-1 0 0 0,1 1-1 0 0,-1 1 1 0 0,0-1 0 0 0,0 1 0 0 0,0 0 0 0 0,0 0-1 0 0,0 1 1 0 0,0-1 0 0 0,0 1 0 0 0,4 4 0 0 0,-7-6 2 0 0,9 7-3 0 0,-1 1 1 0 0,-1 0-1 0 0,1 0 0 0 0,-1 1 1 0 0,-1 0-1 0 0,0 1 0 0 0,0-1 0 0 0,-1 2 1 0 0,-1-1-1 0 0,0 1 0 0 0,0 0 1 0 0,-1 0-1 0 0,-1 1 0 0 0,5 15 0 0 0,-6-14 14 0 0,0-1 0 0 0,-1 1 0 0 0,0-1 0 0 0,-1 1 0 0 0,-1 0 0 0 0,0-1 0 0 0,-1 1 0 0 0,0 0 0 0 0,-1-1 0 0 0,-1 1 0 0 0,0-1 0 0 0,0 0 0 0 0,-11 24 0 0 0,11-32 15 0 0,0 0 0 0 0,-1 0 0 0 0,1 0 0 0 0,-1 0 0 0 0,0-1 0 0 0,-1 0 1 0 0,1 1-1 0 0,-1-2 0 0 0,0 1 0 0 0,0 0 0 0 0,0-1 0 0 0,0 0 0 0 0,0 0 0 0 0,-1 0 1 0 0,1-1-1 0 0,-12 3 0 0 0,8-2-36 0 0,-1-1 1 0 0,1 0-1 0 0,-1-1 1 0 0,0 0-1 0 0,1 0 1 0 0,-1-1-1 0 0,0 0 0 0 0,1-1 1 0 0,-17-3-1 0 0,23 3-169 0 0,0 0 0 0 0,1 1-1 0 0,-1-1 1 0 0,0-1-1 0 0,1 1 1 0 0,-1 0 0 0 0,1-1-1 0 0,-1 1 1 0 0,1-1-1 0 0,0 0 1 0 0,-4-3 0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07.6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 11 616 0 0,'0'0'1716'0'0,"1"-1"-1638"0"0,-1 0-1 0 0,1 0 0 0 0,-1 1 1 0 0,1-1-1 0 0,-1 0 1 0 0,1 1-1 0 0,0-1 1 0 0,-1 0-1 0 0,1 1 0 0 0,0-1 1 0 0,0 1-1 0 0,-1-1 1 0 0,1 1-1 0 0,0 0 0 0 0,0-1 1 0 0,1 0-1 0 0,8 5 19 0 0,0 0 0 0 0,0 1-1 0 0,0 0 1 0 0,-1 1-1 0 0,0 0 1 0 0,0 0 0 0 0,-1 1-1 0 0,1 0 1 0 0,8 10-1 0 0,68 82-32 0 0,-70-80 0 0 0,22 28-35 0 0,-3 2 0 0 0,-2 1 0 0 0,-2 1 0 0 0,-2 2 0 0 0,-3 1 0 0 0,21 61 0 0 0,-33-70-20 0 0,-1 0-1 0 0,-2 1 1 0 0,-2 0-1 0 0,-2 0 1 0 0,-2 0-1 0 0,-2 1 1 0 0,-2-1-1 0 0,-8 61 1 0 0,-1-49 29 0 0,-2-1 1 0 0,-3-1 0 0 0,-3 0 0 0 0,-1-1-1 0 0,-4-1 1 0 0,-47 88 0 0 0,22-63 61 0 0,-3-3 1 0 0,-4-1 0 0 0,-96 102 0 0 0,62-85-2560 0 0,75-82 1667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34.6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31 235 540 0 0,'0'0'2310'0'0,"-28"-16"-549"0"0,28 15-1729 0 0,0 1-1 0 0,0 0 1 0 0,0 0-1 0 0,0 0 1 0 0,-1-1 0 0 0,1 1-1 0 0,0 0 1 0 0,0 0-1 0 0,0 0 1 0 0,0-1 0 0 0,0 1-1 0 0,-1 0 1 0 0,1 0-1 0 0,0-1 1 0 0,0 1-1 0 0,0 0 1 0 0,0 0 0 0 0,0-1-1 0 0,0 1 1 0 0,0 0-1 0 0,0 0 1 0 0,0-1 0 0 0,0 1-1 0 0,0 0 1 0 0,0 0-1 0 0,0-1 1 0 0,0 1-1 0 0,0 0 1 0 0,0 0 0 0 0,0-1-1 0 0,1 1 1 0 0,-1 0-1 0 0,0 0 1 0 0,0-1 0 0 0,0 1-1 0 0,0 0 1 0 0,0 0-1 0 0,1 0 1 0 0,-1-1 0 0 0,0 1-1 0 0,0 0 1 0 0,0 0-1 0 0,1 0 1 0 0,-1 0-1 0 0,0 0 1 0 0,0-1 0 0 0,0 1-1 0 0,1 0 1 0 0,-1 0-1 0 0,0 0 1 0 0,0 0 0 0 0,1 0-1 0 0,24-11 365 0 0,39-7-585 0 0,-60 17 286 0 0,23-6-86 0 0,690-148-146 0 0,-651 142-169 0 0,-63 12 211 0 0,2 1 18 0 0,-4-1 47 0 0,0 1-1 0 0,0 0 0 0 0,0 0 0 0 0,-1 0 0 0 0,1 0 0 0 0,0 0 1 0 0,0 0-1 0 0,0 0 0 0 0,0 0 0 0 0,0 0 0 0 0,0 0 0 0 0,-1 0 1 0 0,1 1-1 0 0,0-1 0 0 0,0 0 0 0 0,1 1 0 0 0,-2-1-35 0 0,0 1 0 0 0,1-1 0 0 0,-1 0 0 0 0,0 1 0 0 0,1-1 0 0 0,-1 1 0 0 0,0-1 0 0 0,1 1 0 0 0,-1-1 0 0 0,0 0 0 0 0,0 1 0 0 0,0-1 0 0 0,1 1 0 0 0,-1-1 0 0 0,0 1 0 0 0,0-1 0 0 0,0 1 0 0 0,0-1 0 0 0,0 1 0 0 0,0 0 0 0 0,0-1 0 0 0,0 1 0 0 0,0-1 0 0 0,0 1 0 0 0,-1-1 0 0 0,1 1 0 0 0,0-1 0 0 0,0 1 0 0 0,0-1 0 0 0,0 0 0 0 0,-1 1 0 0 0,1-1 0 0 0,0 1 0 0 0,-1-1 0 0 0,1 1 0 0 0,0-1 0 0 0,-1 0 0 0 0,1 1 0 0 0,0-1 0 0 0,-1 0 0 0 0,1 1 0 0 0,-1-1 0 0 0,1 0 0 0 0,-1 0 0 0 0,1 1 0 0 0,-1-1 0 0 0,0 0 0 0 0,-9 8-743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35.5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537 348 52 0 0,'2'-3'400'0'0,"35"-35"656"0"0,-20 23-578 0 0,-1-2 0 0 0,25-31 0 0 0,-34 37-227 0 0,-1 1 0 0 0,0-1 1 0 0,-1 0-1 0 0,7-17 0 0 0,-11 25-238 0 0,0-1 0 0 0,-1 1-1 0 0,1 0 1 0 0,-1 0 0 0 0,1 0-1 0 0,-1-1 1 0 0,0 1 0 0 0,0 0-1 0 0,0 0 1 0 0,-1 0-1 0 0,1-1 1 0 0,-1 1 0 0 0,0 0-1 0 0,1 0 1 0 0,-1 0 0 0 0,-1 0-1 0 0,1 0 1 0 0,0 0 0 0 0,-1 0-1 0 0,0 0 1 0 0,1 1-1 0 0,-4-4 1 0 0,-2-1-32 0 0,0 0-1 0 0,0 1 1 0 0,-1-1-1 0 0,0 2 1 0 0,0-1 0 0 0,0 1-1 0 0,-1 0 1 0 0,0 1-1 0 0,-15-5 1 0 0,8 3 4 0 0,-1 2 0 0 0,1 0 0 0 0,-1 2 0 0 0,0-1 0 0 0,-20 1 0 0 0,9 2 7 0 0,-1 2 0 0 0,1 0 0 0 0,0 2 0 0 0,-1 2 0 0 0,2 0-1 0 0,-41 15 1 0 0,53-15 15 0 0,0 0-1 0 0,1 1 0 0 0,0 1 0 0 0,1 0 0 0 0,0 1 1 0 0,0 1-1 0 0,1 0 0 0 0,0 0 0 0 0,0 1 1 0 0,2 1-1 0 0,-1 0 0 0 0,1 0 0 0 0,1 1 1 0 0,0 0-1 0 0,1 1 0 0 0,1 0 0 0 0,-10 23 0 0 0,15-32 4 0 0,1 0 0 0 0,0 0-1 0 0,0 0 1 0 0,1 1-1 0 0,-1-1 1 0 0,1 0 0 0 0,0 0-1 0 0,1 0 1 0 0,-1 0-1 0 0,1 0 1 0 0,0 0 0 0 0,0 0-1 0 0,1 0 1 0 0,2 7-1 0 0,1-5 7 0 0,-1-1-1 0 0,1 1 1 0 0,0-1-1 0 0,1-1 1 0 0,-1 1-1 0 0,1-1 1 0 0,1 0-1 0 0,-1 0 1 0 0,1 0-1 0 0,-1-1 1 0 0,1 0-1 0 0,0-1 1 0 0,1 1-1 0 0,-1-1 1 0 0,1-1-1 0 0,-1 1 1 0 0,1-1-1 0 0,0-1 1 0 0,0 1-1 0 0,15-1 0 0 0,14 0-2 0 0,0-1 0 0 0,0-2-1 0 0,48-10 1 0 0,-52 8-28 0 0,-1-1-19 0 0,0 1 1 0 0,1 3-1 0 0,-1 0 0 0 0,1 2 0 0 0,35 6 0 0 0,-54-5 21 0 0,1 2 0 0 0,-1-1 0 0 0,0 2-1 0 0,0 0 1 0 0,0 1 0 0 0,-1 0-1 0 0,0 1 1 0 0,0 1 0 0 0,-1 0 0 0 0,0 0-1 0 0,0 1 1 0 0,-1 1 0 0 0,15 16-1 0 0,-16-15 11 0 0,0 1 0 0 0,-1 1 0 0 0,-1 0 0 0 0,0 0 0 0 0,0 0 0 0 0,-2 1 0 0 0,0 0 0 0 0,0 1 0 0 0,-1-1 0 0 0,-1 1 0 0 0,-1 0 0 0 0,0 0 0 0 0,0 0 0 0 0,-2 1 0 0 0,0-1 0 0 0,-2 24 0 0 0,0-26 12 0 0,0 0 1 0 0,-1 0 0 0 0,-1 0-1 0 0,0-1 1 0 0,-1 1-1 0 0,-1-1 1 0 0,0 0 0 0 0,0 0-1 0 0,-1 0 1 0 0,0-1 0 0 0,-1 0-1 0 0,-1 0 1 0 0,0-1-1 0 0,0 0 1 0 0,-1 0 0 0 0,0-1-1 0 0,0 0 1 0 0,-1 0-1 0 0,-20 12 1 0 0,14-12 85 0 0,0 0-1 0 0,-1-1 0 0 0,0-1 1 0 0,0 0-1 0 0,-1-2 1 0 0,0 0-1 0 0,0-1 1 0 0,0 0-1 0 0,0-2 1 0 0,-1 0-1 0 0,1-1 1 0 0,-22-2-1 0 0,24 0 11 0 0,0-1-1 0 0,0 0 0 0 0,0-2 1 0 0,0 0-1 0 0,0 0 1 0 0,1-1-1 0 0,0-1 0 0 0,0-1 1 0 0,0 0-1 0 0,1-1 0 0 0,0-1 1 0 0,0 0-1 0 0,-22-20 1 0 0,29 21-696 0 0,-1-1 1 0 0,1 0-1 0 0,-6-12 0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35.9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0 108 184 0 0,'34'-105'4886'0'0,"-33"102"-4737"0"0,3 6-107 0 0,-4-3-42 0 0,1 1 1 0 0,-1-1 0 0 0,0 0 0 0 0,1 0-1 0 0,-1 0 1 0 0,0 0 0 0 0,1 0 0 0 0,-1 0-1 0 0,0 0 1 0 0,1 0 0 0 0,-1 1-1 0 0,0-1 1 0 0,0 0 0 0 0,1 0 0 0 0,-1 0-1 0 0,0 1 1 0 0,0-1 0 0 0,1 0 0 0 0,-1 0-1 0 0,0 1 1 0 0,0-1 0 0 0,0 0 0 0 0,0 0-1 0 0,1 1 1 0 0,-1-1 0 0 0,0 0 0 0 0,0 1-1 0 0,0-1 1 0 0,0 0 0 0 0,0 1-1 0 0,0-1 1 0 0,0 0 0 0 0,0 1 0 0 0,0-1-1 0 0,0 1 1 0 0,40 240 27 0 0,29 121 106 0 0,16-104 34 0 0,-39-155-2995 0 0,-45-100 2441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4.5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95 471 748 0 0,'15'-11'2366'0'0,"12"-11"-1968"0"0,-2 0 1 0 0,0-2 0 0 0,-2-1 0 0 0,0-1 0 0 0,-2 0-1 0 0,-1-2 1 0 0,29-51 0 0 0,-38 57-358 0 0,-5 10 48 0 0,1 1 1 0 0,-2-1 0 0 0,0 0 0 0 0,0 0 0 0 0,-1-1 0 0 0,-1 1-1 0 0,0-1 1 0 0,0 0 0 0 0,-2 0 0 0 0,1-16 0 0 0,-2 28-102 0 0,0 0 1 0 0,0-1-1 0 0,0 1 1 0 0,-1 0 0 0 0,1-1-1 0 0,0 1 1 0 0,-1 0-1 0 0,1 0 1 0 0,-1 0 0 0 0,0-1-1 0 0,1 1 1 0 0,-1 0-1 0 0,0 0 1 0 0,1 0 0 0 0,-1 0-1 0 0,0 0 1 0 0,0 0-1 0 0,0 0 1 0 0,0 0-1 0 0,0 1 1 0 0,0-1 0 0 0,-2-1-1 0 0,0 1-9 0 0,0 0-1 0 0,0 0 1 0 0,0 0-1 0 0,-1 0 1 0 0,1 0-1 0 0,0 1 0 0 0,0-1 1 0 0,-7 1-1 0 0,0 0-9 0 0,0 1 0 0 0,0 0 0 0 0,-1 1 0 0 0,-14 4 0 0 0,5 1 6 0 0,0 0 0 0 0,1 1 1 0 0,0 1-1 0 0,0 1 0 0 0,1 1 0 0 0,1 0 0 0 0,0 1 0 0 0,-29 27 0 0 0,39-33 24 0 0,1 1 0 0 0,0 0 0 0 0,1 0 0 0 0,0 0 0 0 0,0 1 0 0 0,0-1 0 0 0,1 1 0 0 0,0 0 0 0 0,1 1 0 0 0,-1-1 0 0 0,2 0 0 0 0,-1 1 0 0 0,1 0 0 0 0,1 0 0 0 0,-1-1 0 0 0,1 1 0 0 0,1 0 0 0 0,0 0 0 0 0,0 0 0 0 0,1 0 0 0 0,0 0 0 0 0,0 0 0 0 0,4 10 0 0 0,0-4 38 0 0,1 0 0 0 0,0 0 0 0 0,1 0 0 0 0,0-1 0 0 0,2 0 0 0 0,-1-1 0 0 0,2 0 0 0 0,0 0 0 0 0,0-1 0 0 0,1 0 0 0 0,15 12 0 0 0,-16-16-265 0 0,0 0 1 0 0,0 0-1 0 0,1-1 1 0 0,0-1 0 0 0,0 0-1 0 0,1 0 1 0 0,-1-1-1 0 0,1 0 1 0 0,1-1-1 0 0,-1-1 1 0 0,0 0-1 0 0,1 0 1 0 0,0-1-1 0 0,19 0 1 0 0,-13-4-874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37.2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0 662 528 0 0,'2'-2'665'0'0,"2"-2"-542"0"0,0 0 0 0 0,1 0 0 0 0,-1 1 0 0 0,1 0 0 0 0,0 0-1 0 0,0 0 1 0 0,0 1 0 0 0,0 0 0 0 0,1-1 0 0 0,-1 2-1 0 0,1-1 1 0 0,-1 1 0 0 0,7-1 0 0 0,19-3 14 0 0,34-1 0 0 0,-42 4-24 0 0,248-16 203 0 0,104-10-238 0 0,-265 18-79 0 0,-106 10-32 0 0,-6 3-229 0 0,-4 4 263 0 0,0 1 1 0 0,0-1-1 0 0,-1-1 1 0 0,0 1-1 0 0,0-1 0 0 0,-12 7 1 0 0,-23 21 51 0 0,23-15-6 0 0,1 1 0 0 0,1 1 0 0 0,1 0-1 0 0,1 1 1 0 0,-20 39 0 0 0,31-53-28 0 0,-1 1 1 0 0,1 0-1 0 0,1 0 1 0 0,0 0-1 0 0,0 1 1 0 0,1-1-1 0 0,0 1 1 0 0,1-1-1 0 0,0 1 1 0 0,0 0-1 0 0,1 0 1 0 0,0-1-1 0 0,1 1 0 0 0,0 0 1 0 0,0-1-1 0 0,1 1 1 0 0,1-1-1 0 0,5 16 1 0 0,-2-15-5 0 0,0-1 1 0 0,0-1-1 0 0,1 1 1 0 0,0-1-1 0 0,0 0 1 0 0,1-1-1 0 0,0 0 1 0 0,0 0-1 0 0,1 0 1 0 0,0-1-1 0 0,0-1 1 0 0,0 1-1 0 0,1-2 1 0 0,0 1 0 0 0,0-1-1 0 0,14 4 1 0 0,5 0 31 0 0,1-1 1 0 0,0-1 0 0 0,1-2 0 0 0,46 2 0 0 0,-62-6-25 0 0,-1 0-1 0 0,1-1 1 0 0,-1 0-1 0 0,0-1 1 0 0,1-1 0 0 0,-1 0-1 0 0,0-1 1 0 0,-1-1-1 0 0,21-9 1 0 0,-29 11-50 0 0,0 0 0 0 0,0 0 0 0 0,0 0 0 0 0,-1 0 0 0 0,1-1 0 0 0,-1 0 0 0 0,0 0 0 0 0,0 0 0 0 0,0 0 0 0 0,-1-1 0 0 0,0 1 0 0 0,1-1-1 0 0,-2 0 1 0 0,1 0 0 0 0,0 0 0 0 0,-1-1 0 0 0,0 1 0 0 0,0 0 0 0 0,-1-1 0 0 0,0 0 0 0 0,0 1 0 0 0,0-1 0 0 0,0 1 0 0 0,-1-1 0 0 0,0 0 0 0 0,-1-10 0 0 0,-1 1-35 0 0,-2-1 0 0 0,0 0 0 0 0,0 1 1 0 0,-1-1-1 0 0,-1 1 0 0 0,-1 1 0 0 0,0-1 0 0 0,-1 1 0 0 0,-10-15 0 0 0,-5-3 8 0 0,-2 1-1 0 0,-43-43 0 0 0,53 59 43 0 0,-1 1 0 0 0,0 1-1 0 0,-1 0 1 0 0,0 2 0 0 0,-21-11-1 0 0,28 16-3 0 0,0 2 1 0 0,0-1-1 0 0,-1 2 0 0 0,0-1 0 0 0,0 1 0 0 0,0 1 0 0 0,0 0 0 0 0,0 1 0 0 0,0 0 0 0 0,-20 1 0 0 0,31 0 17 0 0,-1-1-1 0 0,0 1 1 0 0,1 0 0 0 0,-1 0-1 0 0,1 0 1 0 0,-1 0-1 0 0,0 0 1 0 0,1 1 0 0 0,-1-1-1 0 0,1 0 1 0 0,-1 0 0 0 0,1 0-1 0 0,-1 0 1 0 0,0 1 0 0 0,1-1-1 0 0,-1 0 1 0 0,1 0 0 0 0,-1 1-1 0 0,1-1 1 0 0,-1 1-1 0 0,1-1 1 0 0,0 0 0 0 0,-1 1-1 0 0,1-1 1 0 0,-1 1 0 0 0,1-1-1 0 0,0 1 1 0 0,-1-1 0 0 0,1 1-1 0 0,4 10 61 0 0,-3-9-72 0 0,0-1 13 0 0,0 0 0 0 0,0-1 1 0 0,0 1-1 0 0,0 0 1 0 0,0-1-1 0 0,0 1 1 0 0,0 0-1 0 0,0-1 1 0 0,1 0-1 0 0,-1 1 0 0 0,0-1 1 0 0,0 0-1 0 0,0 1 1 0 0,0-1-1 0 0,1 0 1 0 0,-1 0-1 0 0,0 0 0 0 0,0 0 1 0 0,2 0-1 0 0,0 0 6 0 0,20 2 34 0 0,1 0 0 0 0,0-2 0 0 0,0-1 0 0 0,0 0 0 0 0,0-2 0 0 0,34-8 1 0 0,-19 1 74 0 0,0-2 1 0 0,-2-1-1 0 0,38-19 1 0 0,-59 24-98 0 0,-1-1 0 0 0,0 0 1 0 0,0-1-1 0 0,-1-1 0 0 0,0 0 0 0 0,0-1 0 0 0,-2 0 1 0 0,1-1-1 0 0,-2 0 0 0 0,0-1 0 0 0,19-30 0 0 0,-24 33-52 0 0,-1 0 0 0 0,0 1 0 0 0,-1-1 0 0 0,0-1 0 0 0,-1 1 0 0 0,0-1 0 0 0,-1 1 0 0 0,0-1 0 0 0,-1 0 0 0 0,0 0 0 0 0,-1 0 0 0 0,0 1 0 0 0,-1-1 0 0 0,0 0 0 0 0,-1 0-1 0 0,0 0 1 0 0,-1 1 0 0 0,-8-22 0 0 0,9 27 23 0 0,0 0 0 0 0,-1 0 0 0 0,0 0 0 0 0,0 0 0 0 0,-1 0 0 0 0,1 1 0 0 0,-1 0 0 0 0,0 0 0 0 0,-1 0-1 0 0,1 0 1 0 0,-1 1 0 0 0,0-1 0 0 0,0 1 0 0 0,0 0 0 0 0,-1 1 0 0 0,1-1 0 0 0,-1 1 0 0 0,0 0 0 0 0,0 1 0 0 0,0-1-1 0 0,0 1 1 0 0,0 0 0 0 0,-1 1 0 0 0,1 0 0 0 0,-1 0 0 0 0,1 0 0 0 0,-1 1 0 0 0,1-1 0 0 0,-1 2 0 0 0,1-1 0 0 0,-1 1-1 0 0,1 0 1 0 0,-1 0 0 0 0,1 1 0 0 0,0 0 0 0 0,-1 0 0 0 0,1 0 0 0 0,0 1 0 0 0,1 0 0 0 0,-10 6 0 0 0,6-4 14 0 0,1 0-1 0 0,0 1 1 0 0,1 0 0 0 0,-1 0 0 0 0,1 1 0 0 0,1 0 0 0 0,-1 0 0 0 0,1 1 0 0 0,0 0 0 0 0,1 0 0 0 0,0 0 0 0 0,0 1-1 0 0,1 0 1 0 0,0 0 0 0 0,0 0 0 0 0,1 0 0 0 0,0 0 0 0 0,1 1 0 0 0,0-1 0 0 0,1 1 0 0 0,0 0 0 0 0,0-1 0 0 0,1 1-1 0 0,0 0 1 0 0,1 0 0 0 0,0-1 0 0 0,0 1 0 0 0,1 0 0 0 0,0-1 0 0 0,1 0 0 0 0,0 1 0 0 0,1-1 0 0 0,0 0-1 0 0,0-1 1 0 0,10 16 0 0 0,1-4 17 0 0,2 0-1 0 0,0 0 1 0 0,0-2-1 0 0,2 0 1 0 0,0-1-1 0 0,2-1 1 0 0,28 18 0 0 0,162 78 78 0 0,-158-87-135 0 0,-47-22 15 0 0,0 1 1 0 0,-1-1 0 0 0,1 1-1 0 0,-1 0 1 0 0,0 0 0 0 0,0 1-1 0 0,0 0 1 0 0,0 0-1 0 0,-1 0 1 0 0,0 0 0 0 0,0 1-1 0 0,0-1 1 0 0,-1 1 0 0 0,0 0-1 0 0,0 0 1 0 0,0 0 0 0 0,-1 1-1 0 0,3 12 1 0 0,0 6 24 0 0,-2-1 1 0 0,-1 1-1 0 0,-1 46 1 0 0,1 22 45 0 0,0-79-37 0 0,0 0 0 0 0,2 0 0 0 0,-1 0 0 0 0,1 0 0 0 0,1-1-1 0 0,1 0 1 0 0,0 0 0 0 0,0 0 0 0 0,1-1 0 0 0,1 0 0 0 0,0-1 0 0 0,1 1 0 0 0,0-1 0 0 0,17 15 0 0 0,-16-17 19 0 0,0-1-1 0 0,0-1 1 0 0,1 0 0 0 0,0-1 0 0 0,1 0 0 0 0,0 0 0 0 0,-1-1 0 0 0,2-1-1 0 0,-1 0 1 0 0,0-1 0 0 0,1 0 0 0 0,-1-1 0 0 0,1 0 0 0 0,0-1 0 0 0,0 0 0 0 0,18-2-1 0 0,-15-1-2 0 0,0 0 0 0 0,-1-1 0 0 0,1 0-1 0 0,-1-2 1 0 0,0 0 0 0 0,0 0-1 0 0,0-1 1 0 0,21-13 0 0 0,-16 6-12 0 0,0 0 0 0 0,-1-1-1 0 0,-1-2 1 0 0,-1 1 0 0 0,19-23 0 0 0,-3-2-20 0 0,-2-3 0 0 0,-2 0 0 0 0,-2-2-1 0 0,34-74 1 0 0,-47 89 51 0 0,-2-1 0 0 0,-1 0-1 0 0,8-36 1 0 0,-16 51-30 0 0,0 0 0 0 0,-1-1 0 0 0,-1 1 0 0 0,0 0 0 0 0,-1-1 0 0 0,-1 1 0 0 0,0-1 0 0 0,-6-20 0 0 0,7 34-23 0 0,-1 0-1 0 0,0 1 0 0 0,0-1 0 0 0,0 1 0 0 0,0-1 0 0 0,0 1 1 0 0,0 0-1 0 0,-1-1 0 0 0,1 1 0 0 0,-1 0 0 0 0,0 0 0 0 0,0 0 0 0 0,0 0 1 0 0,0 0-1 0 0,0 0 0 0 0,0 1 0 0 0,0-1 0 0 0,0 1 0 0 0,-1-1 0 0 0,1 1 1 0 0,-1 0-1 0 0,1 0 0 0 0,-1 0 0 0 0,1 0 0 0 0,-1 0 0 0 0,0 1 1 0 0,1-1-1 0 0,-1 1 0 0 0,0 0 0 0 0,1 0 0 0 0,-1 0 0 0 0,-3 0 0 0 0,-8 4-1 0 0,0 1 0 0 0,1 0-1 0 0,0 1 1 0 0,0 1-1 0 0,1 0 1 0 0,0 1-1 0 0,0 0 1 0 0,0 0-1 0 0,1 2 1 0 0,1-1 0 0 0,-1 1-1 0 0,2 1 1 0 0,-1 0-1 0 0,1 0 1 0 0,-13 23-1 0 0,11-17 35 0 0,1 2-1 0 0,0-1 0 0 0,2 2 0 0 0,0-1 0 0 0,1 1 0 0 0,1 0 0 0 0,0 0 0 0 0,2 1 1 0 0,1 0-1 0 0,-2 32 0 0 0,5-42 4 0 0,1-1 1 0 0,0 1-1 0 0,0 0 1 0 0,2-1 0 0 0,-1 0-1 0 0,1 1 1 0 0,0-1-1 0 0,1 0 1 0 0,1 0-1 0 0,-1-1 1 0 0,11 16-1 0 0,-5-11 8 0 0,0-1-1 0 0,1-1 0 0 0,1 0 1 0 0,-1-1-1 0 0,2 0 0 0 0,26 18 1 0 0,-5-9 15 0 0,0-1 1 0 0,2-2-1 0 0,0-2 1 0 0,0-1-1 0 0,62 15 1 0 0,-73-23-646 0 0,1-1 0 0 0,-1-1 0 0 0,46 2 0 0 0,-39-8-497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38.2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585 133 364 0 0,'2'-3'881'0'0,"1"-2"-568"0"0,-1 1 0 0 0,1-1 0 0 0,-1 0 0 0 0,0 0 0 0 0,0 0 0 0 0,-1 0 0 0 0,1 0 0 0 0,-1-1 0 0 0,-1 1 0 0 0,1 0 0 0 0,0-7 0 0 0,-1 9-278 0 0,-1 0-1 0 0,1 0 1 0 0,0 0 0 0 0,-1 0-1 0 0,0 0 1 0 0,0 1 0 0 0,0-1-1 0 0,0 0 1 0 0,0 0 0 0 0,0 1-1 0 0,-1-1 1 0 0,1 1 0 0 0,-1-1-1 0 0,0 1 1 0 0,1 0 0 0 0,-1 0-1 0 0,0-1 1 0 0,-1 1 0 0 0,1 1 0 0 0,0-1-1 0 0,-4-2 1 0 0,2 3-32 0 0,-1-1 1 0 0,0 1-1 0 0,1 0 1 0 0,-1 1-1 0 0,0-1 1 0 0,0 1-1 0 0,0 0 1 0 0,0 1-1 0 0,0-1 1 0 0,1 1-1 0 0,-1 0 1 0 0,0 0-1 0 0,-7 2 1 0 0,-12 5-5 0 0,0 2 1 0 0,0 0 0 0 0,1 1 0 0 0,0 1 0 0 0,1 2 0 0 0,1 0 0 0 0,0 1-1 0 0,1 1 1 0 0,0 1 0 0 0,-19 21 0 0 0,10-5 14 0 0,0 0 0 0 0,2 2 0 0 0,2 2 1 0 0,1 0-1 0 0,-20 43 0 0 0,34-58 8 0 0,0 0 0 0 0,2 1 0 0 0,0 0 0 0 0,1 0 0 0 0,2 1 0 0 0,0-1 0 0 0,1 1 0 0 0,0 25 0 0 0,4-33 1 0 0,1-1 1 0 0,0 0 0 0 0,1 0-1 0 0,1 0 1 0 0,0 0 0 0 0,1 0-1 0 0,0 0 1 0 0,1-1-1 0 0,1 0 1 0 0,0 0 0 0 0,1 0-1 0 0,1-1 1 0 0,16 23 0 0 0,-16-26 0 0 0,0-1 0 0 0,1 0 0 0 0,0 0 0 0 0,0 0 1 0 0,1-1-1 0 0,0-1 0 0 0,0 0 0 0 0,1 0 0 0 0,0-1 1 0 0,16 7-1 0 0,-21-11-19 0 0,1 0-1 0 0,-1 0 1 0 0,1 0 0 0 0,0-1 0 0 0,-1 0 0 0 0,1 0 0 0 0,0-1 0 0 0,0 0-1 0 0,0 0 1 0 0,-1 0 0 0 0,1-1 0 0 0,0 0 0 0 0,-1-1 0 0 0,1 1 0 0 0,0-1-1 0 0,-1 0 1 0 0,0-1 0 0 0,1 0 0 0 0,-1 0 0 0 0,11-7 0 0 0,0-4-15 0 0,-1 0 0 0 0,0-1 0 0 0,-1 0-1 0 0,-1-2 1 0 0,0 0 0 0 0,-1 0 0 0 0,-1-1 0 0 0,-1 0 0 0 0,0-1 0 0 0,12-32 0 0 0,2-13-25 0 0,-3-1 1 0 0,13-69-1 0 0,11-104-228 0 0,-35 178 215 0 0,-11 57 4 0 0,0 47-236 0 0,0 58 336 0 0,15 131 1 0 0,-10-201-173 0 0,0-2 0 0 0,2 1 1 0 0,1-1-1 0 0,2 0 0 0 0,1-1 1 0 0,1 0-1 0 0,1 0 0 0 0,29 43 0 0 0,-36-63-350 0 0,1 0-1 0 0,0-1 1 0 0,1 0-1 0 0,12 11 1 0 0,-5-7 188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38.7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73 216 0 0,'11'-31'1976'0'0,"-10"29"-1640"0"0,-1 1-307 0 0,1 1 0 0 0,-1-1-1 0 0,0 1 1 0 0,0-1 0 0 0,1 1-1 0 0,-1-1 1 0 0,0 1 0 0 0,1 0-1 0 0,-1-1 1 0 0,1 1 0 0 0,-1-1 0 0 0,0 1-1 0 0,1 0 1 0 0,-1-1 0 0 0,1 1-1 0 0,-1 0 1 0 0,1 0 0 0 0,-1-1-1 0 0,1 1 1 0 0,-1 0 0 0 0,1 0 0 0 0,-1 0-1 0 0,1-1 1 0 0,-1 1 0 0 0,2 0-1 0 0,2 5-8 0 0,0-1 0 0 0,0 1 0 0 0,-1 0 0 0 0,1 0 0 0 0,-1 0 0 0 0,0 0 0 0 0,-1 0 0 0 0,1 1 0 0 0,-1 0 0 0 0,2 7 0 0 0,17 68 0 0 0,-17-61-12 0 0,120 537 276 0 0,-117-519 1314 0 0,-6-35-1133 0 0,1-8-434 0 0,0-1 0 0 0,-1 0 1 0 0,0 0-1 0 0,-1 0 0 0 0,1 0 1 0 0,-1-8-1 0 0,1-8-54 0 0,40-313-842 0 0,-30 275 984 0 0,3 0 0 0 0,2 0 0 0 0,36-83 1 0 0,-29 102-60 0 0,-22 39-62 0 0,1 0 1 0 0,0 0-1 0 0,-1 0 1 0 0,1 1-1 0 0,0-1 1 0 0,0 0-1 0 0,1 1 0 0 0,-1-1 1 0 0,0 1-1 0 0,0 0 1 0 0,1 0-1 0 0,-1 0 0 0 0,1 0 1 0 0,-1 0-1 0 0,1 0 1 0 0,-1 1-1 0 0,4-1 1 0 0,6 1-9 0 0,-1 1 0 0 0,1 0 1 0 0,-1 0-1 0 0,1 2 0 0 0,-1-1 1 0 0,0 1-1 0 0,0 1 1 0 0,0 0-1 0 0,-1 0 0 0 0,1 1 1 0 0,-1 1-1 0 0,0 0 1 0 0,0 0-1 0 0,-1 1 0 0 0,10 8 1 0 0,20 19-10 0 0,-2 2 1 0 0,36 43-1 0 0,-55-59 13 0 0,19 23-123 0 0,-1 2 0 0 0,-2 1 1 0 0,-2 2-1 0 0,-3 1 1 0 0,-1 2-1 0 0,-3 0 1 0 0,30 88-1 0 0,-44-107-1621 0 0,-7-19 1440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40.1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185 497 584 0 0,'4'0'557'0'0,"11"-2"-87"0"0,-11 2-80 0 0,-1-1-66 0 0,7-4-190 0 0,0 0 0 0 0,0 0-1 0 0,-1-1 1 0 0,0 0 0 0 0,-1-1 0 0 0,1 0 0 0 0,-1 0 0 0 0,0-1-1 0 0,-1 0 1 0 0,0-1 0 0 0,0 1 0 0 0,-1-1 0 0 0,0 0 0 0 0,8-19-1 0 0,-1 2-75 0 0,-1-1 0 0 0,-2 0-1 0 0,0-1 1 0 0,8-43-1 0 0,-14 54-3 0 0,-2 9-23 0 0,-1-1 0 0 0,0 0 1 0 0,0 1-1 0 0,-1-1 0 0 0,0 0 0 0 0,0 0 0 0 0,-1 0 0 0 0,0 1 1 0 0,-3-10-1 0 0,4 15-39 0 0,-1-1-1 0 0,1 1 1 0 0,-1-1 0 0 0,0 1-1 0 0,0-1 1 0 0,0 1 0 0 0,0-1 0 0 0,-1 1-1 0 0,1 0 1 0 0,-1 0 0 0 0,0 0 0 0 0,0 0-1 0 0,0 0 1 0 0,0 0 0 0 0,-1 0 0 0 0,1 1-1 0 0,-6-5 1 0 0,3 5 1 0 0,0 0 0 0 0,-1 0-1 0 0,1 0 1 0 0,-1 0 0 0 0,1 1 0 0 0,-1 0-1 0 0,1 1 1 0 0,-1-1 0 0 0,-7 1-1 0 0,5 1 5 0 0,-1 1 0 0 0,0 1-1 0 0,1-1 1 0 0,0 1 0 0 0,-1 1-1 0 0,1 0 1 0 0,1 0 0 0 0,-1 0-1 0 0,0 1 1 0 0,1 0 0 0 0,0 0-1 0 0,0 1 1 0 0,1 0 0 0 0,-7 8-1 0 0,-6 7 15 0 0,2 1-1 0 0,0 0 0 0 0,-14 27 0 0 0,16-23 15 0 0,0 1 1 0 0,2 0-1 0 0,1 1 0 0 0,1 0 1 0 0,2 1-1 0 0,1 0 0 0 0,1 0 1 0 0,1 1-1 0 0,-2 36 0 0 0,7-51-4 0 0,1-1 0 0 0,0 1-1 0 0,2 0 1 0 0,-1-1 0 0 0,2 1 0 0 0,-1-1-1 0 0,2 0 1 0 0,0 0 0 0 0,1 0 0 0 0,0 0-1 0 0,1-1 1 0 0,1 0 0 0 0,0 0 0 0 0,1-1-1 0 0,0 1 1 0 0,1-2 0 0 0,0 1 0 0 0,1-1-1 0 0,0-1 1 0 0,21 17 0 0 0,-9-11 21 0 0,1-1 0 0 0,1-1 0 0 0,0-1 0 0 0,1-1 0 0 0,0-2 0 0 0,1 0-1 0 0,0-2 1 0 0,0 0 0 0 0,50 6 0 0 0,-58-12-242 0 0,0 0-1 0 0,1-1 0 0 0,-1-1 0 0 0,0 0 1 0 0,1-2-1 0 0,-1 0 0 0 0,0-1 0 0 0,0-1 1 0 0,0 0-1 0 0,-1-2 0 0 0,1 0 1 0 0,-1-1-1 0 0,-1 0 0 0 0,1-2 0 0 0,22-15 1 0 0,-8-1-48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42.3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18 196 0 0,'0'-17'1977'0'0,"5"38"-1814"0"0,13 190 57 0 0,20 169-88 0 0,-23-275-25 0 0,47 167 1 0 0,-58-260-114 0 0,5 20 123 0 0,2-1-1 0 0,22 48 1 0 0,-30-72-60 0 0,1 0 0 0 0,0-1 0 0 0,0 1 1 0 0,0-1-1 0 0,1 0 0 0 0,0 0 0 0 0,0-1 0 0 0,0 1 0 0 0,1-1 0 0 0,0 0 1 0 0,0-1-1 0 0,0 0 0 0 0,0 0 0 0 0,1 0 0 0 0,0 0 0 0 0,0-1 1 0 0,8 2-1 0 0,-10-4-37 0 0,1 0 0 0 0,0 0 0 0 0,0-1 1 0 0,0 0-1 0 0,-1 0 0 0 0,1-1 0 0 0,0 1 1 0 0,0-1-1 0 0,0-1 0 0 0,-1 1 0 0 0,1-1 0 0 0,-1 0 1 0 0,1 0-1 0 0,-1-1 0 0 0,0 1 0 0 0,0-1 1 0 0,0 0-1 0 0,9-8 0 0 0,1-1-9 0 0,-1-1-1 0 0,0 0 1 0 0,-1-2-1 0 0,14-18 1 0 0,-4 1-10 0 0,-1-2-1 0 0,-1 0 0 0 0,-3-1 1 0 0,19-45-1 0 0,-27 53-9 0 0,0 0 0 0 0,-2-1-1 0 0,-1 0 1 0 0,-2 0 0 0 0,0-1-1 0 0,0-42 1 0 0,-5 67 3 0 0,0 0 0 0 0,0 0 0 0 0,0 0 1 0 0,-1 1-1 0 0,0-1 0 0 0,0 0 0 0 0,0 0 1 0 0,0 0-1 0 0,0 1 0 0 0,-3-5 0 0 0,3 7-1 0 0,0-1 0 0 0,0 1-1 0 0,0-1 1 0 0,0 1 0 0 0,0 0 0 0 0,0 0-1 0 0,-1-1 1 0 0,1 1 0 0 0,-1 0-1 0 0,1 0 1 0 0,-1 0 0 0 0,1 0 0 0 0,-1 0-1 0 0,1 1 1 0 0,-1-1 0 0 0,-2-1-1 0 0,0 2 0 0 0,0 0-1 0 0,1 0 0 0 0,-1 0 0 0 0,0 0 1 0 0,0 0-1 0 0,1 1 0 0 0,-1 0 0 0 0,0 0 1 0 0,1 0-1 0 0,-1 0 0 0 0,1 0 0 0 0,-1 1 0 0 0,1-1 1 0 0,0 1-1 0 0,0 0 0 0 0,-1 0 0 0 0,1 0 1 0 0,1 1-1 0 0,-4 2 0 0 0,-8 8 19 0 0,1 1 0 0 0,1 0 0 0 0,0 1 0 0 0,1 0-1 0 0,0 1 1 0 0,1 0 0 0 0,1 0 0 0 0,1 1 0 0 0,0 1 0 0 0,2-1 0 0 0,-1 1-1 0 0,2 0 1 0 0,1 1 0 0 0,0-1 0 0 0,1 1 0 0 0,1 0 0 0 0,1 0 0 0 0,1-1 0 0 0,2 28-1 0 0,1-33 9 0 0,1 0-1 0 0,1 0 0 0 0,-1 0 0 0 0,2-1 0 0 0,0 0 0 0 0,1 0 1 0 0,0-1-1 0 0,0 1 0 0 0,1-1 0 0 0,1-1 0 0 0,0 0 1 0 0,0 0-1 0 0,1-1 0 0 0,0 0 0 0 0,22 14 0 0 0,-13-10 12 0 0,1-1-1 0 0,0 0 1 0 0,1-2-1 0 0,0-1 1 0 0,0 0-1 0 0,1-2 1 0 0,0 0-1 0 0,37 5 1 0 0,-45-10-16 0 0,0-1 0 0 0,0 0 0 0 0,0-1-1 0 0,0-1 1 0 0,0 0 0 0 0,0-1 0 0 0,-1-1 0 0 0,1 0 0 0 0,0 0 0 0 0,-1-2 0 0 0,0 0 0 0 0,20-10 0 0 0,-19 7-32 0 0,0-1 1 0 0,-1 0 0 0 0,0-1 0 0 0,-1-1 0 0 0,0 0 0 0 0,0 0-1 0 0,-1-1 1 0 0,-1-1 0 0 0,0 0 0 0 0,12-22 0 0 0,7-17-112 0 0,-3-1 0 0 0,19-56 0 0 0,29-115 8 0 0,-52 154 90 0 0,-6 40-167 0 0,-16 30 196 0 0,1-1-1 0 0,-1 0 0 0 0,0 1 0 0 0,1-1 0 0 0,-1 1 0 0 0,0-1 1 0 0,1 1-1 0 0,-1-1 0 0 0,1 1 0 0 0,-1-1 0 0 0,1 1 0 0 0,0 0 1 0 0,-1-1-1 0 0,1 1 0 0 0,-1 0 0 0 0,1-1 0 0 0,-1 1 0 0 0,1 0 1 0 0,0 0-1 0 0,-1-1 0 0 0,1 1 0 0 0,0 0 0 0 0,-1 0 0 0 0,1 0 1 0 0,0 0-1 0 0,-1 0 0 0 0,1 0 0 0 0,0 0 0 0 0,-1 0 0 0 0,1 0 0 0 0,0 0 1 0 0,-1 1-1 0 0,1-1 0 0 0,0 0 0 0 0,-1 0 0 0 0,1 1 0 0 0,-1-1 1 0 0,1 0-1 0 0,0 1 0 0 0,-1-1 0 0 0,1 0 0 0 0,-1 1 0 0 0,1-1 1 0 0,-1 1-1 0 0,1-1 0 0 0,0 1 0 0 0,9 14-15 0 0,0 0 1 0 0,-1 0-1 0 0,-1 0 0 0 0,0 1 1 0 0,6 20-1 0 0,26 93-9 0 0,-23-69 40 0 0,-1-10 338 0 0,-2 1-1 0 0,-3 1 1 0 0,-2 0-1 0 0,4 82 1 0 0,-25-167-368 0 0,9-15-104 0 0,1-1 0 0 0,3 1 0 0 0,2 0 0 0 0,2-1 0 0 0,2 1 1 0 0,2 1-1 0 0,2 0 0 0 0,2 0 0 0 0,33-75 0 0 0,-43 115 109 0 0,0 0-1 0 0,1 0 1 0 0,0 1-1 0 0,0-1 0 0 0,0 1 1 0 0,1 0-1 0 0,0 0 1 0 0,0 1-1 0 0,1-1 0 0 0,0 1 1 0 0,10-7-1 0 0,-14 11 8 0 0,1 0-1 0 0,-1 0 0 0 0,1 0 1 0 0,0 0-1 0 0,-1 1 1 0 0,1-1-1 0 0,0 1 1 0 0,0 0-1 0 0,-1 0 1 0 0,1 0-1 0 0,0 0 1 0 0,0 0-1 0 0,-1 1 1 0 0,1-1-1 0 0,5 2 1 0 0,-3 0-6 0 0,1 0 1 0 0,-1 0 0 0 0,0 1-1 0 0,0-1 1 0 0,0 1-1 0 0,7 6 1 0 0,3 4-8 0 0,-1 1 0 0 0,0 0 0 0 0,-1 1 0 0 0,-1 0 0 0 0,0 2 0 0 0,-2-1 0 0 0,1 1 0 0 0,-2 1 0 0 0,9 22 0 0 0,-3-2 17 0 0,-2 1 0 0 0,-1 1 0 0 0,8 57 0 0 0,-14-65 75 0 0,-2 1 0 0 0,-1 0 0 0 0,-1 0 0 0 0,-7 63 0 0 0,5-92-4 0 0,-1-4-65 0 0,0 1 0 0 0,0-1 1 0 0,0 1-1 0 0,-1-1 0 0 0,1 0 0 0 0,0 0 0 0 0,0 1 0 0 0,0-1 0 0 0,0 0 1 0 0,0 0-1 0 0,0 0 0 0 0,-1 0 0 0 0,1 0 0 0 0,0 0 0 0 0,0 0 0 0 0,0-1 1 0 0,0 1-1 0 0,0 0 0 0 0,-1-1 0 0 0,1 1 0 0 0,0 0 0 0 0,0-1 1 0 0,0 0-1 0 0,0 1 0 0 0,0-1 0 0 0,0 1 0 0 0,-1-2 0 0 0,0-1-13 0 0,-1 0-1 0 0,1 0 1 0 0,-1 0-1 0 0,1-1 1 0 0,0 1-1 0 0,0 0 1 0 0,0-1-1 0 0,-1-5 0 0 0,-2-5-57 0 0,0-1 0 0 0,1 0 0 0 0,-2-23-1 0 0,3 11 25 0 0,2-1 0 0 0,1 1 0 0 0,1 0 0 0 0,1-1 0 0 0,2 1 0 0 0,12-48 0 0 0,-12 61 22 0 0,0-1 0 0 0,1 2 0 0 0,1-1 0 0 0,0 1 0 0 0,1 0 0 0 0,0 0-1 0 0,1 0 1 0 0,0 1 0 0 0,1 0 0 0 0,1 1 0 0 0,-1 0 0 0 0,2 1 0 0 0,0 0 0 0 0,15-11 0 0 0,-21 18 9 0 0,0 0 0 0 0,0 0 1 0 0,0 0-1 0 0,0 1 0 0 0,0 0 0 0 0,0 0 0 0 0,1 1 0 0 0,-1-1 1 0 0,1 1-1 0 0,-1 0 0 0 0,1 1 0 0 0,-1-1 0 0 0,1 1 1 0 0,-1 0-1 0 0,8 2 0 0 0,-5-1-4 0 0,-1 1-1 0 0,1 1 1 0 0,-1-1 0 0 0,0 1-1 0 0,0 0 1 0 0,-1 1 0 0 0,1 0-1 0 0,0 0 1 0 0,-1 0 0 0 0,6 6 0 0 0,7 8-17 0 0,-1 1 1 0 0,0 1 0 0 0,-2 0 0 0 0,0 2 0 0 0,18 31 0 0 0,47 110 6 0 0,-62-120 68 0 0,2 0 0 0 0,1-1 1 0 0,45 60-1 0 0,-63-96 0 0 0,1 0 1 0 0,0-1-1 0 0,0 0 1 0 0,0 0-1 0 0,1 0 1 0 0,0 0-1 0 0,0-1 1 0 0,0 0 0 0 0,0-1-1 0 0,1 1 1 0 0,-1-1-1 0 0,1 0 1 0 0,0-1-1 0 0,0 0 1 0 0,12 3-1 0 0,-10-4-23 0 0,-1-1 0 0 0,1 0 0 0 0,-1 0 0 0 0,1-1 0 0 0,-1 0 0 0 0,1-1 0 0 0,-1 0 0 0 0,1 0 0 0 0,-1-1 0 0 0,0 1 0 0 0,0-2-1 0 0,0 1 1 0 0,7-6 0 0 0,7-4-22 0 0,-1-2 0 0 0,-1-1 0 0 0,0 0 0 0 0,-1-1 0 0 0,-1-1 0 0 0,0-1 0 0 0,-2-1 0 0 0,0 0 0 0 0,13-23 0 0 0,2-9-123 0 0,-2-1-1 0 0,37-95 1 0 0,-49 105 170 0 0,10-45 0 0 0,-23 73-47 0 0,-1-1 0 0 0,-1 0 0 0 0,0 0 0 0 0,-1 0-1 0 0,0 0 1 0 0,-3-25 0 0 0,2 38-4 0 0,-1 0 0 0 0,1 0-1 0 0,-1 0 1 0 0,1-1 0 0 0,-1 1 0 0 0,0 0 0 0 0,0 0-1 0 0,-1 0 1 0 0,1 0 0 0 0,0 0 0 0 0,-1 1-1 0 0,0-1 1 0 0,0 0 0 0 0,0 1 0 0 0,0-1 0 0 0,0 1-1 0 0,0 0 1 0 0,-1-1 0 0 0,1 1 0 0 0,-4-2 0 0 0,3 3 2 0 0,-1 0 1 0 0,1 0 0 0 0,0 0 0 0 0,-1 0 0 0 0,1 0-1 0 0,-1 1 1 0 0,0 0 0 0 0,1-1 0 0 0,-1 1 0 0 0,1 1-1 0 0,-1-1 1 0 0,1 0 0 0 0,-1 1 0 0 0,1 0-1 0 0,-5 1 1 0 0,-6 3 5 0 0,1 0-1 0 0,0 1 1 0 0,1 1-1 0 0,-1 0 0 0 0,1 1 1 0 0,1 0-1 0 0,-21 18 1 0 0,13-7 8 0 0,1 1 0 0 0,1 1 0 0 0,0 0 0 0 0,2 1 0 0 0,1 1 0 0 0,-21 43 1 0 0,26-47 9 0 0,2 1 0 0 0,0 0 1 0 0,1 0-1 0 0,1 0 1 0 0,1 0-1 0 0,1 1 0 0 0,0 0 1 0 0,2 0-1 0 0,1 27 1 0 0,1-36 5 0 0,1 0 0 0 0,0 1 0 0 0,1-1 1 0 0,1-1-1 0 0,-1 1 0 0 0,2 0 0 0 0,0-1 1 0 0,0 0-1 0 0,1 0 0 0 0,0-1 0 0 0,1 1 0 0 0,0-1 1 0 0,0-1-1 0 0,1 1 0 0 0,1-1 0 0 0,0-1 1 0 0,0 1-1 0 0,0-2 0 0 0,1 1 0 0 0,15 8 1 0 0,-13-10 19 0 0,0 1 1 0 0,1-2-1 0 0,-1 0 1 0 0,1-1-1 0 0,0 0 1 0 0,0 0-1 0 0,0-2 1 0 0,1 0 0 0 0,-1 0-1 0 0,1-1 1 0 0,-1-1-1 0 0,1 0 1 0 0,-1-1-1 0 0,1 0 1 0 0,-1-1-1 0 0,0-1 1 0 0,1 0 0 0 0,15-6-1 0 0,-5-2-19 0 0,-1 0 1 0 0,-1-2-1 0 0,0-1 0 0 0,-1 0 1 0 0,0-1-1 0 0,-1-2 0 0 0,-1 0 1 0 0,-1-1-1 0 0,31-38 0 0 0,3-14 7 0 0,66-116 0 0 0,-85 128 23 0 0,-17 27-75 0 0,2 0 0 0 0,42-54-1 0 0,-59 84 17 0 0,0 1-1 0 0,0-1 0 0 0,0 0 0 0 0,0 0 0 0 0,0 1 1 0 0,0-1-1 0 0,-1 1 0 0 0,1-1 0 0 0,1 1 0 0 0,-1-1 0 0 0,0 1 1 0 0,0-1-1 0 0,0 1 0 0 0,0 0 0 0 0,0 0 0 0 0,0 0 0 0 0,0 0 1 0 0,0 0-1 0 0,0 0 0 0 0,1 0 0 0 0,-1 0 0 0 0,0 0 0 0 0,0 0 1 0 0,0 0-1 0 0,0 1 0 0 0,0-1 0 0 0,0 0 0 0 0,0 1 0 0 0,0-1 1 0 0,0 1-1 0 0,0-1 0 0 0,0 1 0 0 0,2 1 0 0 0,23 23-31 0 0,-26-25 34 0 0,12 15-9 0 0,-1 1 0 0 0,-1 1-1 0 0,-1-1 1 0 0,-1 2 0 0 0,0-1-1 0 0,-1 1 1 0 0,-1 0 0 0 0,6 25-1 0 0,-1 10 12 0 0,6 92 0 0 0,-14-76 222 0 0,-7 71 1 0 0,0-123 571 0 0,-7-19-211 0 0,11 2-584 0 0,-1-1 8 0 0,1 0-1 0 0,-1 0 0 0 0,0 0 1 0 0,0 0-1 0 0,1 0 0 0 0,-1 0 1 0 0,0 0-1 0 0,1 0 1 0 0,-1 0-1 0 0,1 0 0 0 0,-1-1 1 0 0,1 1-1 0 0,0 0 0 0 0,0 0 1 0 0,-1-1-1 0 0,1 1 0 0 0,0-2 1 0 0,0 1 7 0 0,-5-15-49 0 0,2-1-1 0 0,0 0 0 0 0,1 0 0 0 0,0 0 0 0 0,2-19 0 0 0,10-90-296 0 0,-3 63 224 0 0,4-1 0 0 0,2 2 0 0 0,3-1 0 0 0,2 2 0 0 0,51-112 0 0 0,-67 169 88 0 0,1 0-1 0 0,0 1 1 0 0,1-1-1 0 0,-1 1 1 0 0,1 0-1 0 0,0 0 1 0 0,0 0-1 0 0,0 0 1 0 0,0 1-1 0 0,6-4 1 0 0,-7 5-17 0 0,2 3 6 0 0,0 0 24 0 0,1 1 0 0 0,-1 0 0 0 0,1 0 0 0 0,-1 0 0 0 0,0 1-1 0 0,1 0 1 0 0,-1 0 0 0 0,-1 0 0 0 0,1 1 0 0 0,0-1 0 0 0,-1 1 0 0 0,0 0-1 0 0,0 1 1 0 0,0-1 0 0 0,5 8 0 0 0,10 15-17 0 0,25 47-1 0 0,-24-38 10 0 0,0-4 4 0 0,194 364 9 0 0,-210-386-244 0 0,1 0-1 0 0,0 0 1 0 0,0-1 0 0 0,1 0-1 0 0,11 15 1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42.7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1 212 0 0,'0'0'1660'0'0,"11"18"-1171"0"0,53 277 55 0 0,18 68-420 0 0,-37-187-146 0 0,60 254-1294 0 0,-105-427 737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43.0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46 208 0 0,'0'-1'95'0'0,"0"-1"1"0"0,0 1-1 0 0,1-1 0 0 0,-1 1 0 0 0,0-1 1 0 0,0 1-1 0 0,1-1 0 0 0,-1 1 1 0 0,1 0-1 0 0,-1-1 0 0 0,1 1 0 0 0,0 0 1 0 0,0-1-1 0 0,-1 1 0 0 0,1 0 1 0 0,0 0-1 0 0,0-1 0 0 0,0 1 0 0 0,0 0 1 0 0,0 0-1 0 0,0 0 0 0 0,1 1 1 0 0,-1-1-1 0 0,0 0 0 0 0,0 0 0 0 0,1 0 1 0 0,-1 1-1 0 0,1-1 0 0 0,-1 1 1 0 0,0-1-1 0 0,1 1 0 0 0,-1 0 0 0 0,1-1 1 0 0,1 1-1 0 0,18-4 299 0 0,0 1 0 0 0,0 1-1 0 0,1 1 1 0 0,36 3 0 0 0,-12 0-46 0 0,393 10 730 0 0,-328-9-2797 0 0,-90-4-380 0 0,-18 1 1383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44.2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49 808 344 0 0,'0'0'3675'0'0,"16"4"-2882"0"0,-6-12-685 0 0,-1 0 1 0 0,0 0-1 0 0,0-1 1 0 0,-1 0-1 0 0,0 0 1 0 0,0-1-1 0 0,-1 0 0 0 0,8-15 1 0 0,42-93 37 0 0,-57 117-140 0 0,15-33 12 0 0,-2-1 0 0 0,-2 0 0 0 0,-1-1 1 0 0,-1 0-1 0 0,5-68 0 0 0,-12 85-36 0 0,-2 0-1 0 0,0-1 0 0 0,-1 1 1 0 0,-1 0-1 0 0,-1-1 1 0 0,0 1-1 0 0,-2 0 1 0 0,0 1-1 0 0,-1-1 1 0 0,-1 1-1 0 0,-1 0 0 0 0,-18-31 1 0 0,23 45 2 0 0,0 0 1 0 0,0 0-1 0 0,-1 1 0 0 0,1-1 1 0 0,-1 1-1 0 0,-4-4 0 0 0,6 6 11 0 0,0 0-1 0 0,1 0 1 0 0,-1-1 0 0 0,0 1-1 0 0,0 0 1 0 0,0 1-1 0 0,0-1 1 0 0,0 0-1 0 0,-1 0 1 0 0,1 1 0 0 0,0 0-1 0 0,0-1 1 0 0,0 1-1 0 0,0 0 1 0 0,-1 0-1 0 0,1 0 1 0 0,-3 0 0 0 0,-1 2 3 0 0,0 0 1 0 0,0 0 0 0 0,0 0-1 0 0,1 1 1 0 0,-1 0 0 0 0,1 0-1 0 0,0 0 1 0 0,-1 1 0 0 0,1 0-1 0 0,1 0 1 0 0,-1 0 0 0 0,1 0 0 0 0,-5 7-1 0 0,2-2 2 0 0,0 0 0 0 0,1 1 0 0 0,0 0 0 0 0,1 0 1 0 0,0 0-1 0 0,-6 21 0 0 0,6-11 9 0 0,0 0 0 0 0,1 1 0 0 0,2-1 0 0 0,0 1 0 0 0,1-1 0 0 0,0 1 0 0 0,2-1 0 0 0,3 22 0 0 0,-2-30 10 0 0,1 1 1 0 0,0-1-1 0 0,1 0 0 0 0,0 0 1 0 0,1 0-1 0 0,0 0 1 0 0,1-1-1 0 0,0 0 0 0 0,1 0 1 0 0,0-1-1 0 0,1 1 0 0 0,0-2 1 0 0,1 1-1 0 0,0-1 1 0 0,0 0-1 0 0,12 8 0 0 0,-10-10-44 0 0,1 0-1 0 0,0 0 0 0 0,0-1 0 0 0,0 0 1 0 0,1-1-1 0 0,0-1 0 0 0,0 0 0 0 0,1-1 1 0 0,-1 0-1 0 0,0-1 0 0 0,1 0 0 0 0,0-1 1 0 0,-1-1-1 0 0,26-2 0 0 0,11-7-2057 0 0,-25 1 963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44.6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3 684 0 0,'0'0'3164'0'0,"17"-2"-2564"0"0,2 3-2104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45.0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349 62 296 0 0,'0'-3'1027'0'0,"0"0"-927"0"0,0 0 0 0 0,-1 1 0 0 0,1-1 0 0 0,-1 1 0 0 0,0-1 0 0 0,1 1 0 0 0,-1-1 0 0 0,0 1 0 0 0,0 0-1 0 0,-1-1 1 0 0,1 1 0 0 0,0 0 0 0 0,-1 0 0 0 0,0 0 0 0 0,1 0 0 0 0,-1 0 0 0 0,0 0 0 0 0,0 0-1 0 0,0 1 1 0 0,0-1 0 0 0,0 1 0 0 0,0-1 0 0 0,-1 1 0 0 0,1 0 0 0 0,0 0 0 0 0,-1 0 0 0 0,1 0 0 0 0,-1 0-1 0 0,1 1 1 0 0,-1-1 0 0 0,-4 0 0 0 0,-1 1-69 0 0,0-1-1 0 0,0 2 1 0 0,-1-1-1 0 0,1 1 1 0 0,0 0-1 0 0,0 1 1 0 0,-1 0-1 0 0,1 0 1 0 0,-13 6-1 0 0,7-1-60 0 0,0 0-1 0 0,1 1 1 0 0,-1 0 0 0 0,2 1-1 0 0,-1 1 1 0 0,1 0-1 0 0,0 0 1 0 0,1 2 0 0 0,1-1-1 0 0,0 1 1 0 0,0 1-1 0 0,1-1 1 0 0,1 2 0 0 0,0-1-1 0 0,1 1 1 0 0,-8 21-1 0 0,14-33 31 0 0,0 0-1 0 0,0 1 0 0 0,0-1 1 0 0,1 0-1 0 0,-1 1 1 0 0,1-1-1 0 0,-1 0 0 0 0,1 1 1 0 0,0-1-1 0 0,0 1 0 0 0,0-1 1 0 0,1 0-1 0 0,-1 1 0 0 0,0-1 1 0 0,1 0-1 0 0,0 1 0 0 0,-1-1 1 0 0,1 0-1 0 0,0 1 0 0 0,0-1 1 0 0,0 0-1 0 0,0 0 1 0 0,1 0-1 0 0,-1 0 0 0 0,1 0 1 0 0,-1 0-1 0 0,1-1 0 0 0,0 1 1 0 0,-1 0-1 0 0,1-1 0 0 0,0 1 1 0 0,0-1-1 0 0,3 2 0 0 0,-3-2 17 0 0,2-1-8 0 0,1 2-5 0 0,0-2-1 0 0,1 1 1 0 0,-1 0 0 0 0,0-1 0 0 0,1 0 0 0 0,-1 0 0 0 0,0-1-1 0 0,1 0 1 0 0,-1 0 0 0 0,0 0 0 0 0,0 0 0 0 0,8-3-1 0 0,8-4-13 0 0,9 0-91 0 0,-26 7 60 0 0,15-1-58 0 0,-15 2 47 0 0,1 1 37 0 0,0-1 0 0 0,1 1 1 0 0,-1 1-1 0 0,0-1 0 0 0,0 1 0 0 0,0 0 1 0 0,0 0-1 0 0,0 1 0 0 0,0-1 0 0 0,-1 1 1 0 0,1 0-1 0 0,-1 0 0 0 0,0 1 0 0 0,6 4 1 0 0,4 7-9 0 0,0-1 0 0 0,18 26 0 0 0,-9-8-4 0 0,-1 2-1 0 0,-2 0 1 0 0,-1 2-1 0 0,26 70 1 0 0,-37-84 46 0 0,-1 1 0 0 0,-1-1 1 0 0,-1 1-1 0 0,-2 0 0 0 0,0 0 1 0 0,-1 1-1 0 0,-1-1 0 0 0,-1 0 1 0 0,-6 41-1 0 0,4-57 65 0 0,1 0 0 0 0,-1 0 0 0 0,0 0 0 0 0,-1-1 0 0 0,0 1 0 0 0,0-1 0 0 0,0 0 0 0 0,-1 0 0 0 0,0 0 0 0 0,0 0 0 0 0,0 0 0 0 0,-1-1 0 0 0,0 0 0 0 0,0 0 0 0 0,0 0 0 0 0,0-1 0 0 0,-1 1 0 0 0,-7 3 0 0 0,9-6-8 0 0,-1 0 0 0 0,0 0 0 0 0,1 0 0 0 0,-1-1 0 0 0,0 0 0 0 0,0 0 0 0 0,1 0 0 0 0,-1 0 0 0 0,0-1 1 0 0,0 0-1 0 0,0 0 0 0 0,0 0 0 0 0,0-1 0 0 0,0 1 0 0 0,0-1 0 0 0,0 0 0 0 0,1-1 0 0 0,-1 1 0 0 0,0-1 0 0 0,1 0 0 0 0,-1 0 0 0 0,1-1 0 0 0,0 1 0 0 0,0-1 0 0 0,-1 0 0 0 0,-5-6 0 0 0,6 5-58 0 0,-1 1-1 0 0,1-2 1 0 0,1 1 0 0 0,-1 0-1 0 0,1-1 1 0 0,0 0 0 0 0,0 1-1 0 0,0-1 1 0 0,0-1 0 0 0,1 1-1 0 0,0 0 1 0 0,0 0 0 0 0,0-1-1 0 0,1 1 1 0 0,0-1 0 0 0,0 0-1 0 0,0 1 1 0 0,1-1 0 0 0,0 0-1 0 0,1-6 1 0 0,0 1-430 0 0,1 0 0 0 0,0 0 0 0 0,1 1 0 0 0,0-1 0 0 0,0 1-1 0 0,1 0 1 0 0,1 0 0 0 0,0 0 0 0 0,10-14 0 0 0,0 1-776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5.1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1 157 304 0 0,'1'-11'948'0'0,"1"0"-1"0"0,1 0 1 0 0,0 0 0 0 0,0 1-1 0 0,7-13 1 0 0,-9 21-840 0 0,0 0-97 0 0,0 1 1 0 0,0 0-1 0 0,0 0 1 0 0,0 0-1 0 0,0 0 1 0 0,1 0 0 0 0,-1 0-1 0 0,0 1 1 0 0,1-1-1 0 0,-1 0 1 0 0,0 1-1 0 0,1-1 1 0 0,-1 1-1 0 0,1-1 1 0 0,-1 1-1 0 0,1 0 1 0 0,-1-1-1 0 0,1 1 1 0 0,0 0-1 0 0,-1 0 1 0 0,3 0-1 0 0,2 1-19 0 0,-1 0 0 0 0,0 0-1 0 0,0 1 1 0 0,1-1-1 0 0,-1 1 1 0 0,0 0 0 0 0,0 0-1 0 0,-1 1 1 0 0,1 0 0 0 0,6 4-1 0 0,4 7-5 0 0,0 0 1 0 0,-2 1-1 0 0,1 0 0 0 0,-2 1 1 0 0,0 1-1 0 0,-1 0 0 0 0,-1 0 0 0 0,12 28 1 0 0,-7-9-16 0 0,-1 0 1 0 0,-1 1-1 0 0,11 60 1 0 0,-10-9 182 0 0,-13-85 68 0 0,-1 11 927 0 0,-6-25-1121 0 0,1 0 0 0 0,0 0-1 0 0,1-1 1 0 0,1 0 0 0 0,0 0-1 0 0,1 0 1 0 0,0 0 0 0 0,0 0-1 0 0,1-18 1 0 0,7-117 18 0 0,-5 143-39 0 0,5-53 96 0 0,2 1 0 0 0,17-57 0 0 0,-23 110-120 0 0,-1-1 0 0 0,0 0 0 0 0,1 0-1 0 0,-1 1 1 0 0,1-1 0 0 0,0 1 0 0 0,0-1 0 0 0,1 1 0 0 0,-1 0-1 0 0,1 0 1 0 0,-1 0 0 0 0,1 0 0 0 0,0 0 0 0 0,0 1 0 0 0,5-4-1 0 0,-4 5 1 0 0,0 1-1 0 0,-1-1 1 0 0,1 1-1 0 0,-1 0 1 0 0,1 0-1 0 0,0 0 1 0 0,-1 0-1 0 0,1 1 1 0 0,-1-1-1 0 0,1 1 0 0 0,-1 0 1 0 0,1 0-1 0 0,-1 0 1 0 0,1 1-1 0 0,5 3 1 0 0,4 2-2 0 0,-1 1 1 0 0,0 0 0 0 0,-1 1 0 0 0,1 1 0 0 0,-2 0-1 0 0,1 0 1 0 0,-1 1 0 0 0,-1 0 0 0 0,8 14 0 0 0,11 17-8 0 0,25 55 1 0 0,-51-94 24 0 0,19 45-204 0 0,-1 2 0 0 0,-2 0 0 0 0,12 60 0 0 0,-15-55-3207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45.3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15 932 0 0,'15'-6'2120'0'0,"4"1"-2056"0"0,-4 1-1840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3.1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751 183 60 0 0,'0'-14'473'0'0,"0"-1"0"0"0,-1 1 0 0 0,-1 0 0 0 0,0 0 0 0 0,-1 0-1 0 0,-1 1 1 0 0,0-1 0 0 0,-1 1 0 0 0,-7-14 0 0 0,11 25-461 0 0,-1 0-1 0 0,-1 0 1 0 0,1 0 0 0 0,0 0-1 0 0,0 0 1 0 0,-1 0 0 0 0,1 1 0 0 0,-1-1-1 0 0,0 1 1 0 0,1 0 0 0 0,-1-1-1 0 0,0 1 1 0 0,0 1 0 0 0,-3-2-1 0 0,3 1-8 0 0,-4 0 6 0 0,1-1-1 0 0,-1 1 0 0 0,0 0 1 0 0,0 1-1 0 0,0 0 0 0 0,0 0 1 0 0,0 0-1 0 0,-13 3 1 0 0,-49 16 67 0 0,31-4-54 0 0,0 2 0 0 0,2 2 0 0 0,0 1 0 0 0,1 2 0 0 0,1 1 0 0 0,1 2-1 0 0,2 1 1 0 0,0 1 0 0 0,2 2 0 0 0,1 1 0 0 0,1 1 0 0 0,2 2 0 0 0,-23 37 0 0 0,39-55 7 0 0,0 0 0 0 0,2 1 0 0 0,-1 0 0 0 0,2 0 0 0 0,0 1 0 0 0,1 0 0 0 0,-5 33 0 0 0,9-43-14 0 0,1 1-1 0 0,-1-1 1 0 0,2 0-1 0 0,-1 1 1 0 0,1-1 0 0 0,0 0-1 0 0,1 0 1 0 0,-1 0 0 0 0,1 0-1 0 0,1 0 1 0 0,-1 0 0 0 0,1 0-1 0 0,1-1 1 0 0,-1 1-1 0 0,1-1 1 0 0,0 0 0 0 0,0 0-1 0 0,1-1 1 0 0,0 1 0 0 0,0-1-1 0 0,9 7 1 0 0,-6-5 6 0 0,0 0 0 0 0,1-1-1 0 0,0-1 1 0 0,0 0 0 0 0,0 0 0 0 0,1 0 0 0 0,0-1 0 0 0,0-1 0 0 0,0 0-1 0 0,0 0 1 0 0,0-1 0 0 0,1 0 0 0 0,-1-1 0 0 0,1 0 0 0 0,12-1 0 0 0,-11-1-9 0 0,0 0 0 0 0,0-1 0 0 0,0-1 0 0 0,0 0 0 0 0,0-1 0 0 0,-1 0 0 0 0,1-1 1 0 0,-1 0-1 0 0,0-1 0 0 0,-1 0 0 0 0,1-1 0 0 0,17-14 0 0 0,-8 3-5 0 0,-1-1-1 0 0,-1-1 0 0 0,0-1 1 0 0,-1 0-1 0 0,-2-1 0 0 0,0-1 1 0 0,14-30-1 0 0,68-181 82 0 0,-60 137-99 0 0,-36 94-27 0 0,-2 8-116 0 0,-2 13 158 0 0,1 0-1 0 0,0 1 1 0 0,1-1-1 0 0,1 1 0 0 0,1-1 1 0 0,1 1-1 0 0,1-1 1 0 0,0 0-1 0 0,1 0 0 0 0,1 0 1 0 0,1 0-1 0 0,0-1 1 0 0,10 18-1 0 0,-6-13-86 0 0,2 0-1 0 0,1-1 0 0 0,0 0 1 0 0,2-2-1 0 0,0 1 0 0 0,1-2 1 0 0,1 0-1 0 0,0-1 0 0 0,32 23 1 0 0,-42-34-166 0 0,1-1 1 0 0,0-1 0 0 0,0 1 0 0 0,0-1 0 0 0,1-1 0 0 0,-1 1 0 0 0,1-2 0 0 0,0 1 0 0 0,0-1 0 0 0,0 0 0 0 0,10 0 0 0 0,2-2 10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3.5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38 984 0 0,'1'-4'774'0'0,"7"-27"861"0"0,-7 28-1265 0 0,0 6-241 0 0,6 15-63 0 0,0-1 1 0 0,-2 1 0 0 0,0 1-1 0 0,-1-1 1 0 0,-1 1 0 0 0,1 24 0 0 0,1-2-27 0 0,122 664 207 0 0,-106-611-2770 0 0,-21-91 1820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3.8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46 163 652 0 0,'-10'-16'1567'0'0,"1"0"1"0"0,1-1-1 0 0,-11-30 0 0 0,19 46-1538 0 0,0 0-1 0 0,0 0 1 0 0,0 0-1 0 0,0 0 1 0 0,0 0-1 0 0,0 0 1 0 0,1 0-1 0 0,-1 0 1 0 0,0 0-1 0 0,1-1 1 0 0,-1 1-1 0 0,0 0 0 0 0,1 0 1 0 0,0 1-1 0 0,-1-1 1 0 0,1 0-1 0 0,-1 0 1 0 0,1 0-1 0 0,0 0 1 0 0,0 0-1 0 0,-1 1 1 0 0,1-1-1 0 0,0 0 1 0 0,0 1-1 0 0,0-1 1 0 0,0 0-1 0 0,0 1 1 0 0,0-1-1 0 0,0 1 1 0 0,2-1-1 0 0,31-10 185 0 0,-32 10-187 0 0,51-9 71 0 0,0 2 0 0 0,64-1-1 0 0,109 9-1517 0 0,-108 1-1287 0 0,-69-1 908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6.0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13 364 0 0,'0'0'984'0'0,"11"-11"1272"0"0,-11 11-2249 0 0,1 0-1 0 0,-1 0 1 0 0,0-1 0 0 0,1 1 0 0 0,-1 0 0 0 0,1 0 0 0 0,-1 0 0 0 0,0 0 0 0 0,1 0 0 0 0,-1 0-1 0 0,1 0 1 0 0,-1 0 0 0 0,0 0 0 0 0,1 0 0 0 0,-1 0 0 0 0,1 0 0 0 0,-1 0 0 0 0,0 0 0 0 0,1 0 0 0 0,-1 0-1 0 0,1 0 1 0 0,-1 1 0 0 0,0-1 0 0 0,1 0 0 0 0,-1 0 0 0 0,0 0 0 0 0,1 1 0 0 0,-1-1 0 0 0,0 0-1 0 0,1 0 1 0 0,-1 1 0 0 0,0-1 0 0 0,0 0 0 0 0,1 1 0 0 0,8 19 70 0 0,1 29-46 0 0,-9-46-18 0 0,117 748 217 0 0,-85-581-2426 0 0,-31-153 1532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6.4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0 158 684 0 0,'8'-14'324'0'0,"1"0"0"0"0,0 1 0 0 0,1 0 0 0 0,1 1 0 0 0,0 0 0 0 0,0 0 1 0 0,1 1-1 0 0,1 1 0 0 0,21-15 0 0 0,-28 22-302 0 0,-1 0 0 0 0,1 0 1 0 0,0 1-1 0 0,-1 0 1 0 0,1 0-1 0 0,0 0 0 0 0,1 1 1 0 0,-1-1-1 0 0,0 1 0 0 0,0 1 1 0 0,1-1-1 0 0,-1 1 0 0 0,0 1 1 0 0,0-1-1 0 0,1 1 0 0 0,-1 0 1 0 0,0 0-1 0 0,0 1 0 0 0,0-1 1 0 0,0 2-1 0 0,0-1 0 0 0,0 0 1 0 0,-1 1-1 0 0,1 0 0 0 0,-1 1 1 0 0,0-1-1 0 0,8 7 0 0 0,2 4-24 0 0,0 0-1 0 0,-1 1 1 0 0,0 1-1 0 0,-1 0 1 0 0,-1 1-1 0 0,0 0 1 0 0,-2 1-1 0 0,0 0 1 0 0,-1 1-1 0 0,-1 0 1 0 0,0 0-1 0 0,-2 1 1 0 0,9 40-1 0 0,-13-48 1 0 0,-1 0 1 0 0,0 0-1 0 0,-1 0 0 0 0,0 0 1 0 0,-1 0-1 0 0,0 0 0 0 0,-1 0 1 0 0,0 0-1 0 0,-1 0 0 0 0,-8 22 0 0 0,6-25 1 0 0,1 0-1 0 0,-1-1 1 0 0,-1 1 0 0 0,0-1-1 0 0,0 0 1 0 0,0-1-1 0 0,-1 0 1 0 0,0 0-1 0 0,-1 0 1 0 0,1-1-1 0 0,-1 0 1 0 0,0 0-1 0 0,-1-1 1 0 0,-15 8-1 0 0,10-7-183 0 0,1 0 1 0 0,-1-1-1 0 0,-1 0 0 0 0,1-1 0 0 0,-1 0 0 0 0,1-2 0 0 0,-1 1 0 0 0,0-2 0 0 0,0 0 0 0 0,0-1 0 0 0,0 0 0 0 0,0-2 0 0 0,-16-2 1 0 0,11-2-450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7.3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365 393 952 0 0,'78'-18'3026'0'0,"-74"17"-2479"0"0,-8 0-483 0 0,-2 0-49 0 0,0 0 1 0 0,1 0-1 0 0,-1 1 0 0 0,0 0 0 0 0,0 0 0 0 0,0 1 1 0 0,0-1-1 0 0,0 1 0 0 0,0 0 0 0 0,-11 4 0 0 0,-65 25 50 0 0,69-24-43 0 0,-15 6 33 0 0,1 1 0 0 0,0 1-1 0 0,1 1 1 0 0,-39 30 0 0 0,57-39-31 0 0,0 1 1 0 0,0 0 0 0 0,0 0 0 0 0,1 1-1 0 0,0 0 1 0 0,1 0 0 0 0,0 1-1 0 0,0-1 1 0 0,0 1 0 0 0,1 1-1 0 0,1-1 1 0 0,0 1 0 0 0,0 0-1 0 0,1 0 1 0 0,0 0 0 0 0,-3 18 0 0 0,6-19-11 0 0,1 0 1 0 0,0-1 0 0 0,0 1-1 0 0,0-1 1 0 0,1 1 0 0 0,1-1 0 0 0,-1 0-1 0 0,1 1 1 0 0,1-1 0 0 0,-1-1 0 0 0,1 1-1 0 0,1 0 1 0 0,-1-1 0 0 0,1 0 0 0 0,1 0-1 0 0,-1-1 1 0 0,1 1 0 0 0,0-1 0 0 0,9 6-1 0 0,1 2 23 0 0,1-1-1 0 0,1-1 0 0 0,0-1 1 0 0,0-1-1 0 0,1 0 1 0 0,35 12-1 0 0,-43-18-21 0 0,1-1-1 0 0,-1 0 1 0 0,0-1 0 0 0,1 0-1 0 0,0-1 1 0 0,-1 0 0 0 0,1-1-1 0 0,0 0 1 0 0,-1-1 0 0 0,1-1-1 0 0,-1 1 1 0 0,20-7 0 0 0,-26 7-48 0 0,1-2 1 0 0,-1 1 0 0 0,0 0-1 0 0,0-1 1 0 0,0 0 0 0 0,0 0-1 0 0,0-1 1 0 0,0 1-1 0 0,-1-1 1 0 0,0 0 0 0 0,0 0-1 0 0,0-1 1 0 0,0 1-1 0 0,0-1 1 0 0,-1 0 0 0 0,0 0-1 0 0,0 0 1 0 0,-1 0 0 0 0,1 0-1 0 0,-1-1 1 0 0,0 1-1 0 0,0-1 1 0 0,-1 0 0 0 0,0 1-1 0 0,0-1 1 0 0,0-11-1 0 0,-1 2-29 0 0,0-1-1 0 0,-2 1 1 0 0,0 0-1 0 0,0 1 0 0 0,-2-1 1 0 0,0 0-1 0 0,0 1 0 0 0,-1 0 1 0 0,-8-14-1 0 0,-4-7-38 0 0,-2 1 0 0 0,-30-40 0 0 0,-28-19-40 0 0,47 59 14 0 0,28 32 133 0 0,1-1 20 0 0,1 3-24 0 0,-1-1 0 0 0,1 1 0 0 0,0-1-1 0 0,0 1 1 0 0,-1 0 0 0 0,1-1 0 0 0,0 1-1 0 0,0-1 1 0 0,0 1 0 0 0,-1-1 0 0 0,1 1-1 0 0,0-1 1 0 0,0 1 0 0 0,0-1 0 0 0,0 1-1 0 0,0-1 1 0 0,0 1 0 0 0,0-1 0 0 0,0 1-1 0 0,0-1 1 0 0,0 1 0 0 0,0-1 0 0 0,0 1-1 0 0,0-1 1 0 0,1 1 0 0 0,-1-1 0 0 0,0 1-1 0 0,0 0 1 0 0,0-1 0 0 0,1 0 0 0 0,29-5 30 0 0,1 0 1 0 0,-1 2 0 0 0,39 0 0 0 0,26-4 21 0 0,-37 0 109 0 0,-1-2 0 0 0,70-22 0 0 0,-110 27-117 0 0,0-1 1 0 0,0-1-1 0 0,0-1 0 0 0,-1 0 0 0 0,0-1 0 0 0,-1 0 0 0 0,0-2 0 0 0,0 0 0 0 0,-1 0 1 0 0,-1-1-1 0 0,19-21 0 0 0,-28 27-56 0 0,1 0 0 0 0,-1 0 0 0 0,0-1 0 0 0,-1 1 0 0 0,0-1 0 0 0,3-7 0 0 0,-5 11 3 0 0,0-1 0 0 0,0 1-1 0 0,-1 0 1 0 0,1-1 0 0 0,-1 1-1 0 0,0 0 1 0 0,0-1-1 0 0,0 1 1 0 0,0 0 0 0 0,-1-1-1 0 0,1 1 1 0 0,-1 0 0 0 0,0-1-1 0 0,-2-4 1 0 0,1 5 1 0 0,-1 0 0 0 0,1 0-1 0 0,-1 0 1 0 0,0 0 0 0 0,0 1 0 0 0,0-1 0 0 0,0 1 0 0 0,-1-1 0 0 0,1 1-1 0 0,-1 0 1 0 0,1 1 0 0 0,-1-1 0 0 0,0 0 0 0 0,0 1 0 0 0,0 0 0 0 0,0 0 0 0 0,0 0-1 0 0,0 1 1 0 0,-7-1 0 0 0,7 0-2 0 0,0 1 0 0 0,0 0 0 0 0,0 0 0 0 0,1 0 0 0 0,-1 0 0 0 0,0 1 0 0 0,0-1 0 0 0,1 1 0 0 0,-1 0 0 0 0,0 0 0 0 0,1 1 0 0 0,-1-1 0 0 0,1 1 0 0 0,-1-1 0 0 0,1 1 0 0 0,0 0 0 0 0,0 0 0 0 0,0 1 0 0 0,0-1 0 0 0,0 1 0 0 0,0-1 0 0 0,1 1 0 0 0,-1 0 0 0 0,1 0 0 0 0,0 0 0 0 0,-1 0 0 0 0,2 1-1 0 0,-4 5 1 0 0,1 10 2 0 0,4-6 5 0 0,1 0 0 0 0,1 0-1 0 0,0 0 1 0 0,0 0-1 0 0,2 0 1 0 0,-1-1 0 0 0,2 0-1 0 0,0 1 1 0 0,0-2-1 0 0,1 1 1 0 0,11 17 0 0 0,13 15-18 0 0,49 58 0 0 0,20 6-4 0 0,-69-79-6 0 0,-1 1 0 0 0,-2 2 1 0 0,-1 1-1 0 0,37 60 0 0 0,-59-85 23 0 0,-1-1 0 0 0,1 1-1 0 0,-1 0 1 0 0,-1-1 0 0 0,1 1 0 0 0,-1 0 0 0 0,-1 1-1 0 0,1-1 1 0 0,-2 0 0 0 0,1 0 0 0 0,-1 1-1 0 0,-1 13 1 0 0,-1-15 11 0 0,1-1-1 0 0,-1 0 0 0 0,0 0 1 0 0,-1 0-1 0 0,1 0 1 0 0,-1 0-1 0 0,-1 0 1 0 0,1 0-1 0 0,-1-1 1 0 0,0 0-1 0 0,0 0 1 0 0,0 0-1 0 0,-1 0 0 0 0,0-1 1 0 0,0 1-1 0 0,-8 5 1 0 0,11-9 16 0 0,-1 1 0 0 0,1 0-1 0 0,-1-1 1 0 0,0 1 0 0 0,1-1 0 0 0,-1 0 0 0 0,0 0 0 0 0,0 0 0 0 0,0 0 0 0 0,0 0 0 0 0,1 0 0 0 0,-1-1 0 0 0,0 0-1 0 0,0 1 1 0 0,0-1 0 0 0,0-1 0 0 0,0 1 0 0 0,-5-1 0 0 0,6 0-8 0 0,0 0 0 0 0,-1 0-1 0 0,1 0 1 0 0,0 0 0 0 0,0 0 0 0 0,-1-1 0 0 0,1 1-1 0 0,0-1 1 0 0,1 0 0 0 0,-1 0 0 0 0,0 1 0 0 0,0-1-1 0 0,1 0 1 0 0,-1 0 0 0 0,1-1 0 0 0,-1 1 0 0 0,1 0-1 0 0,0 0 1 0 0,0-1 0 0 0,0 1 0 0 0,0-3-1 0 0,-1-2-1 0 0,0-1-1 0 0,1 1 0 0 0,0 0 0 0 0,1 0 0 0 0,0-1 1 0 0,0 1-1 0 0,0 0 0 0 0,1 0 0 0 0,0-1 0 0 0,1 1 1 0 0,3-11-1 0 0,1-3-19 0 0,2 0 0 0 0,15-28 1 0 0,5 4-20 0 0,1 0 1 0 0,1 2 0 0 0,3 1 0 0 0,2 2-1 0 0,62-56 1 0 0,-96 94 21 0 0,1 0 0 0 0,0 1 0 0 0,-1-1 0 0 0,1 1 1 0 0,0 0-1 0 0,0 0 0 0 0,0 0 0 0 0,0 0 0 0 0,0 0 0 0 0,1 0 0 0 0,-1 0 0 0 0,0 1 0 0 0,0-1 0 0 0,0 1 0 0 0,1-1 0 0 0,-1 1 1 0 0,0 0-1 0 0,0 0 0 0 0,4 0 0 0 0,-2 1-1 0 0,0 0 1 0 0,-1 0 0 0 0,0 1 0 0 0,1-1-1 0 0,-1 1 1 0 0,0-1 0 0 0,0 1-1 0 0,1 0 1 0 0,-2 0 0 0 0,1 0-1 0 0,3 4 1 0 0,6 6-6 0 0,-1 1 1 0 0,0 0-1 0 0,-2 0 1 0 0,11 19-1 0 0,-16-26 11 0 0,32 54 18 0 0,-3 1-1 0 0,-3 1 1 0 0,42 127-1 0 0,-59-137-2515 0 0,-13-49 2226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7.6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93 804 0 0,'8'-19'856'0'0,"-2"3"236"0"0,0-8-792 0 0,1 6-564 0 0,1 2-1000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8.0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0 104 0 0,'31'400'2868'0'0,"-26"-356"-2806"0"0,8 113 416 0 0,-12-130-606 0 0,-1 0 0 0 0,-2 0 0 0 0,-8 45 0 0 0,-2-37-1035 0 0,6-23 542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8.4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2 482 920 0 0,'-1'-3'149'0'0,"1"0"-1"0"0,-1 0 1 0 0,1 0-1 0 0,0 0 1 0 0,0-1-1 0 0,0 1 1 0 0,1 0-1 0 0,-1 0 1 0 0,1 0-1 0 0,0 0 1 0 0,-1 0-1 0 0,1 0 1 0 0,1 0 0 0 0,-1 0-1 0 0,0 0 1 0 0,1 0-1 0 0,-1 1 1 0 0,4-5-1 0 0,-1 3-49 0 0,0-1 0 0 0,1 2 0 0 0,-1-1-1 0 0,1 0 1 0 0,0 1 0 0 0,0 0 0 0 0,0 0 0 0 0,0 0-1 0 0,8-2 1 0 0,11-3-4 0 0,0 1 0 0 0,0 2 0 0 0,43-5 0 0 0,-62 9-25 0 0,356-21 1358 0 0,-179 15-1009 0 0,-57 6-495 0 0,-123 2 70 0 0,1-1 1 0 0,0 1-1 0 0,-1 0 1 0 0,1 0-1 0 0,-1 0 1 0 0,1 0-1 0 0,-1 0 1 0 0,1 0 0 0 0,-1 1-1 0 0,0-1 1 0 0,0 1-1 0 0,0-1 1 0 0,0 1-1 0 0,0 0 1 0 0,0 0-1 0 0,0 0 1 0 0,0 0 0 0 0,-1 0-1 0 0,1 1 1 0 0,-1-1-1 0 0,2 4 1 0 0,1 2-2 0 0,-1 0 0 0 0,0 1-1 0 0,0-1 1 0 0,3 19 0 0 0,0 16 51 0 0,-2 0-1 0 0,-1 60 0 0 0,-14 88-1440 0 0,6-124-1025 0 0</inkml:trace>
  <inkml:trace contextRef="#ctx0" brushRef="#br0" timeOffset="1">1014 177 164 0 0,'12'-27'1056'0'0,"0"1"-252"0"0,1 2-204 0 0,-1 3-140 0 0,-1 3-120 0 0,0 0-104 0 0,-3 5-324 0 0,-1 0-372 0 0,6-3-852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5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 1080 0 0,'15'-27'2087'0'0,"-13"25"-1630"0"0,9 15-95 0 0,-2 19-288 0 0,-2 0-1 0 0,-2 0 0 0 0,-1 0 0 0 0,1 55 1 0 0,1 14-29 0 0,4 2-31 0 0,24 193-9 0 0,-20-208 50 0 0,32 111 0 0 0,-42-187-207 0 0,-2-5-179 0 0,0 0 0 0 0,0 0 1 0 0,-1 0-1 0 0,0 1 1 0 0,1 10-1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8.9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345 54 1080 0 0,'1'0'71'0'0,"0"-1"-1"0"0,0 1 1 0 0,0-1-1 0 0,-1 1 1 0 0,1-1 0 0 0,0 0-1 0 0,-1 1 1 0 0,1-1-1 0 0,0 0 1 0 0,-1 1 0 0 0,1-1-1 0 0,-1 0 1 0 0,1 0-1 0 0,-1 0 1 0 0,1 1 0 0 0,-1-1-1 0 0,0 0 1 0 0,0 0-1 0 0,1 0 1 0 0,-1 0 0 0 0,0 0-1 0 0,0 0 1 0 0,0 0-1 0 0,0 0 1 0 0,0 0 0 0 0,0 0-1 0 0,0 0 1 0 0,0 1-1 0 0,0-1 1 0 0,0 0 0 0 0,-1 0-1 0 0,1 0 1 0 0,0 0-1 0 0,0 0 1 0 0,-1 0 0 0 0,1 0-1 0 0,-1 1 1 0 0,1-1-1 0 0,-1 0 1 0 0,1 0 0 0 0,-1 1-1 0 0,0-1 1 0 0,1 0-1 0 0,-2 0 1 0 0,-1-1-42 0 0,1 0 0 0 0,0 0-1 0 0,-1 0 1 0 0,0 1 0 0 0,1 0 0 0 0,-1-1 0 0 0,0 1-1 0 0,0 0 1 0 0,1 0 0 0 0,-1 0 0 0 0,0 1 0 0 0,0-1-1 0 0,0 1 1 0 0,-5 0 0 0 0,-5 1-15 0 0,1 0 0 0 0,-1 2 0 0 0,0-1 0 0 0,1 2 0 0 0,0 0 0 0 0,0 0 0 0 0,0 1 0 0 0,0 1 0 0 0,1 0 0 0 0,0 0 0 0 0,0 1 0 0 0,0 0 0 0 0,1 1 0 0 0,0 0 0 0 0,1 1 0 0 0,-11 12 0 0 0,9-9-9 0 0,1 1 0 0 0,0 0 0 0 0,1 0-1 0 0,1 1 1 0 0,0 0 0 0 0,0 0 0 0 0,2 1 0 0 0,0 0 0 0 0,0 0 0 0 0,2 1 0 0 0,0 0 0 0 0,-4 29-1 0 0,7-34 14 0 0,2-1 0 0 0,-1 0 0 0 0,1 0 0 0 0,0 0-1 0 0,1 0 1 0 0,0 0 0 0 0,1 0 0 0 0,0-1 0 0 0,6 13-1 0 0,-7-17 12 0 0,0 0-1 0 0,1 1 0 0 0,0-1 1 0 0,0 0-1 0 0,1-1 0 0 0,-1 1 0 0 0,1-1 1 0 0,0 1-1 0 0,0-1 0 0 0,0 0 0 0 0,1-1 1 0 0,-1 1-1 0 0,1-1 0 0 0,0 0 1 0 0,0 0-1 0 0,10 4 0 0 0,-9-6-13 0 0,0 1 0 0 0,0-2 0 0 0,0 1-1 0 0,0-1 1 0 0,0 0 0 0 0,0 0 0 0 0,0 0-1 0 0,0-1 1 0 0,0 0 0 0 0,0 0 0 0 0,0-1 0 0 0,-1 0-1 0 0,1 0 1 0 0,0 0 0 0 0,-1-1 0 0 0,1 1-1 0 0,-1-1 1 0 0,6-5 0 0 0,10-7 9 0 0,0-1 1 0 0,34-33-1 0 0,-41 36-7 0 0,90-91 30 0 0,-50 49-163 0 0,103-84 0 0 0,-126 124-40 0 0,-30 15 149 0 0,1-1 0 0 0,-1 1 0 0 0,0 0 0 0 0,1 0 0 0 0,-1-1 0 0 0,1 1 1 0 0,-1 0-1 0 0,1 0 0 0 0,-1 0 0 0 0,1 1 0 0 0,-1-1 0 0 0,1 0 0 0 0,-1 1 0 0 0,1-1 0 0 0,-1 0 0 0 0,1 1 0 0 0,-1 0 1 0 0,0-1-1 0 0,1 1 0 0 0,1 1 0 0 0,6 7-6 0 0,-1 0-1 0 0,0 0 1 0 0,0 1 0 0 0,-1 0 0 0 0,0 0 0 0 0,-1 1-1 0 0,9 19 1 0 0,28 90 0 0 0,-33-89 0 0 0,11 40 164 0 0,-20-68-87 0 0,-1-2-57 0 0,1 0 1 0 0,-1-1 0 0 0,1 1 0 0 0,-1 0-1 0 0,0 0 1 0 0,1 0 0 0 0,0 0 0 0 0,-1-1-1 0 0,1 1 1 0 0,-1 0 0 0 0,1-1 0 0 0,0 1-1 0 0,0 0 1 0 0,-1-1 0 0 0,1 1 0 0 0,1 0 0 0 0,3-3-10 0 0,-1-1 0 0 0,1 1 1 0 0,-1-1-1 0 0,0 0 1 0 0,0 0-1 0 0,0-1 0 0 0,-1 1 1 0 0,1-1-1 0 0,-1 1 1 0 0,0-1-1 0 0,0 0 0 0 0,5-9 1 0 0,2-2-69 0 0,28-33-132 0 0,52-50 0 0 0,-69 78 216 0 0,2 0 0 0 0,0 1 0 0 0,2 1 0 0 0,37-21 0 0 0,-58 36-15 0 0,0 1 0 0 0,1 0 0 0 0,-1 1 0 0 0,0-1 0 0 0,1 1-1 0 0,0 0 1 0 0,-1 0 0 0 0,1 0 0 0 0,0 1 0 0 0,-1-1-1 0 0,1 1 1 0 0,0 0 0 0 0,0 1 0 0 0,-1-1 0 0 0,8 2 0 0 0,-6 0-3 0 0,1 1 1 0 0,-1-1 0 0 0,1 1 0 0 0,-1 1 0 0 0,0-1-1 0 0,0 1 1 0 0,0 0 0 0 0,-1 0 0 0 0,8 8 0 0 0,5 7-3 0 0,-1 2 0 0 0,0 0 0 0 0,-2 1 1 0 0,17 31-1 0 0,-30-50 7 0 0,58 113-29 0 0,-23-43-1963 0 0,-23-45 1168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1.5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52 139 492 0 0,'0'0'1942'0'0,"-2"-1"-1611"0"0,-3-1-9 0 0,0-1-1 0 0,1 0 1 0 0,-1 0-1 0 0,1-1 1 0 0,0 1 0 0 0,0-1-1 0 0,-6-7 1 0 0,9 9-6 0 0,0 2-271 0 0,1 0 0 0 0,-1-1 1 0 0,1 1-1 0 0,-1-1 0 0 0,1 1 1 0 0,-1-1-1 0 0,1 1 0 0 0,-1-1 1 0 0,1 0-1 0 0,-1 1 0 0 0,1-1 1 0 0,0 0-1 0 0,-1 1 0 0 0,1-1 0 0 0,0 0 1 0 0,0 1-1 0 0,-1-1 0 0 0,1 0 1 0 0,0 0-1 0 0,0 0-43 0 0,0 0 0 0 0,1 1 0 0 0,-1-1 0 0 0,0 1 0 0 0,1-1-1 0 0,-1 0 1 0 0,0 1 0 0 0,1-1 0 0 0,-1 1 0 0 0,0-1 0 0 0,1 1 0 0 0,-1-1 0 0 0,1 1 0 0 0,-1-1 0 0 0,1 1 0 0 0,-1-1 0 0 0,1 1-1 0 0,0 0 1 0 0,-1-1 0 0 0,1 1 0 0 0,-1 0 0 0 0,1-1 0 0 0,0 1 0 0 0,-1 0 0 0 0,1 0 0 0 0,0 0 0 0 0,-1 0 0 0 0,1 0 0 0 0,0-1-1 0 0,-1 1 1 0 0,1 0 0 0 0,0 1 0 0 0,-1-1 0 0 0,1 0 0 0 0,0 0 0 0 0,-1 0 0 0 0,1 0 0 0 0,0 0 0 0 0,1 1 0 0 0,145-7 60 0 0,211-38 0 0 0,-215 24 94 0 0,-139 19-104 0 0,54-8-100 0 0,-58 9 46 0 0,0 1 0 0 0,1-1 0 0 0,-1 1 0 0 0,0-1 0 0 0,0 0 0 0 0,1 1 0 0 0,-1-1 0 0 0,0 1 0 0 0,0-1 0 0 0,1 0 0 0 0,-1 1 0 0 0,0-1 0 0 0,0 1 0 0 0,0-1 0 0 0,0 1 0 0 0,0-1 0 0 0,0 1 0 0 0,0-1 0 0 0,0 1 0 0 0,0-1 0 0 0,0 1 0 0 0,0-1 1 0 0,0 1-1 0 0,0-1 0 0 0,0 1 0 0 0,0-1 0 0 0,-1 0 0 0 0,1 1 0 0 0,0-1 0 0 0,0 1 0 0 0,0-1 0 0 0,-1 1 0 0 0,1 0 0 0 0,-8 18-24 0 0,8-18 26 0 0,-174 401-126 0 0,137-308 154 0 0,9-19-466 0 0,2 1 1 0 0,-16 90-1 0 0,41-163 111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1.8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31 612 0 0,'0'0'1055'0'0,"-1"-1"-914"0"0,1 0-1 0 0,-1 0 0 0 0,1 0 1 0 0,0 0-1 0 0,-1 1 0 0 0,1-1 0 0 0,0 0 1 0 0,0 0-1 0 0,-1 0 0 0 0,1 0 0 0 0,0 0 1 0 0,0 0-1 0 0,0 0 0 0 0,0 0 0 0 0,1-1 1 0 0,1 0-80 0 0,1 0 1 0 0,0 0-1 0 0,0 1 1 0 0,0 0-1 0 0,0-1 1 0 0,0 1 0 0 0,0 0-1 0 0,0 1 1 0 0,0-1-1 0 0,1 0 1 0 0,-1 1-1 0 0,0 0 1 0 0,4 0 0 0 0,51 1 118 0 0,-48 0-134 0 0,207 21-2958 0 0,-191-21 2228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2.2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349 29 260 0 0,'1'-1'140'0'0,"-1"-1"0"0"0,1 1 1 0 0,-1 0-1 0 0,0-1 0 0 0,0 1 0 0 0,0-1 0 0 0,0 1 1 0 0,0 0-1 0 0,0-1 0 0 0,0 1 0 0 0,0 0 0 0 0,0-1 1 0 0,-1 1-1 0 0,1 0 0 0 0,0-1 0 0 0,-1 1 0 0 0,0-2 1 0 0,-1 1 245 0 0,-2 2-250 0 0,-5 2-81 0 0,0 1 0 0 0,0 0 0 0 0,0 1 0 0 0,1-1 0 0 0,0 2-1 0 0,-1-1 1 0 0,1 1 0 0 0,1 0 0 0 0,-1 1 0 0 0,1 0 0 0 0,0 0 0 0 0,0 0-1 0 0,-7 10 1 0 0,-15 17 23 0 0,-35 55-1 0 0,56-76-50 0 0,-10 13 31 0 0,1 2-1 0 0,2 0 0 0 0,1 1 0 0 0,1 0 0 0 0,1 1 1 0 0,-13 51-1 0 0,23-68-6 0 0,0-1 0 0 0,0 1 0 0 0,1 0 1 0 0,1 0-1 0 0,0 0 0 0 0,0 0 0 0 0,2-1 0 0 0,-1 1 1 0 0,4 12-1 0 0,-2-16 19 0 0,-1 0 0 0 0,2-1 0 0 0,-1 1 0 0 0,1-1 0 0 0,0 0 1 0 0,0 0-1 0 0,1 0 0 0 0,0 0 0 0 0,0-1 0 0 0,1 1 0 0 0,0-2 0 0 0,0 1 0 0 0,0-1 0 0 0,9 6 1 0 0,-7-6-1 0 0,0 0 1 0 0,0 0-1 0 0,0-1 1 0 0,0 0 0 0 0,1-1-1 0 0,0 0 1 0 0,0 0-1 0 0,-1-1 1 0 0,2 0-1 0 0,-1-1 1 0 0,0 0 0 0 0,0 0-1 0 0,0-1 1 0 0,0 0-1 0 0,1-1 1 0 0,-1 1 0 0 0,0-2-1 0 0,0 0 1 0 0,0 0-1 0 0,0 0 1 0 0,0-1 0 0 0,-1 0-1 0 0,1-1 1 0 0,-1 0-1 0 0,0-1 1 0 0,14-9 0 0 0,-7 3-46 0 0,-1 0 1 0 0,0-1 0 0 0,0 0-1 0 0,-2-1 1 0 0,0-1-1 0 0,0 0 1 0 0,-1-1 0 0 0,-1 0-1 0 0,0 0 1 0 0,-1-1 0 0 0,-1-1-1 0 0,11-30 1 0 0,-12 22-21 0 0,-1 1-1 0 0,-1-1 1 0 0,-1 0-1 0 0,-1 0 1 0 0,-1-1-1 0 0,-2-32 1 0 0,-1 44-111 0 0,0 1 0 0 0,-1-1 0 0 0,0 0 1 0 0,-1 1-1 0 0,-1-1 0 0 0,0 1 0 0 0,0 0 0 0 0,-2 0 1 0 0,1 1-1 0 0,-2 0 0 0 0,0 0 0 0 0,0 0 0 0 0,-10-12 1 0 0,12 20-242 0 0,1 0 1 0 0,-1 0 0 0 0,1 0 0 0 0,-1 0 0 0 0,0 1 0 0 0,-1 0-1 0 0,1 0 1 0 0,0 0 0 0 0,-7-2 0 0 0,-2 0-799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19.4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0 151 120 0 0,'0'0'1834'0'0,"18"-3"-1969"0"0,-2 7 274 0 0,-13-4-85 0 0,25 4 164 0 0,0-1 0 0 0,0-1 0 0 0,40-3 0 0 0,86-16 289 0 0,27-4-402 0 0,-132 17-107 0 0,-15 2 34 0 0,6-1-13 0 0,44-8 0 0 0,-60 7-13 0 0,33-4 2 0 0,11-1-13 0 0,149-24 34 0 0,-214 32-44 0 0,84-8 58 0 0,-83 8-45 0 0,0 1 8 0 0,12-2-6 0 0,-12 2 3 0 0,0-1 2 0 0,108-15-25 0 0,-109 16 8 0 0,0-1 18 0 0,101-13 569 0 0,-101 13-335 0 0,9-1-171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4.4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0 321 600 0 0,'1'-4'805'0'0,"3"-17"-278"0"0,0 0 1 0 0,2 0 0 0 0,0 1 0 0 0,1-1-1 0 0,1 1 1 0 0,21-36 0 0 0,-22 45-496 0 0,0 1-1 0 0,0 0 1 0 0,1 1 0 0 0,1 0 0 0 0,-1 0 0 0 0,2 0 0 0 0,-1 1-1 0 0,1 1 1 0 0,0 0 0 0 0,1 0 0 0 0,-1 1 0 0 0,1 0 0 0 0,21-7 0 0 0,-23 10-39 0 0,0 0 1 0 0,1 0 0 0 0,-1 1 0 0 0,1 0 0 0 0,-1 1 0 0 0,1 0 0 0 0,-1 1 0 0 0,1 0 0 0 0,0 0-1 0 0,-1 1 1 0 0,1 1 0 0 0,-1-1 0 0 0,1 1 0 0 0,-1 1 0 0 0,10 3 0 0 0,-13-3 2 0 0,-1 0 0 0 0,1 0 1 0 0,-1 0-1 0 0,0 1 0 0 0,0 0 1 0 0,-1 0-1 0 0,1 0 0 0 0,-1 0 1 0 0,0 1-1 0 0,0 0 0 0 0,0 0 1 0 0,-1 0-1 0 0,1 0 0 0 0,-1 0 1 0 0,-1 1-1 0 0,1-1 0 0 0,-1 1 1 0 0,0 0-1 0 0,0 0 0 0 0,0 0 1 0 0,-1 0-1 0 0,0 0 0 0 0,1 11 0 0 0,-2-3 0 0 0,0 0 0 0 0,-1 0 0 0 0,-1 0 0 0 0,0 0 0 0 0,-1-1 0 0 0,0 1 0 0 0,-1-1 0 0 0,0 0 0 0 0,-1 0 0 0 0,-8 15 0 0 0,-10 14 18 0 0,-46 63 1 0 0,17-29-42 0 0,51-73-35 0 0,0-3 36 0 0,1 0-1 0 0,0 1 0 0 0,-1-1 0 0 0,1 1 0 0 0,0-1 0 0 0,0 0 0 0 0,-1 1 0 0 0,1-1 0 0 0,0 1 0 0 0,0-1 0 0 0,0 1 0 0 0,0-1 0 0 0,-1 1 0 0 0,1-1 0 0 0,0 1 0 0 0,0-1 0 0 0,0 1 0 0 0,0-1 0 0 0,0 0 0 0 0,0 1 0 0 0,0-1 0 0 0,1 1 0 0 0,-1-1 0 0 0,0 1 0 0 0,0-1 0 0 0,0 1 0 0 0,0-1 0 0 0,1 1 0 0 0,28-3-148 0 0,33-8 0 0 0,-41 5 133 0 0,1 2 0 0 0,0 0 0 0 0,0 1-1 0 0,36 3 1 0 0,-42 1 19 0 0,0 1 1 0 0,1 1-1 0 0,-1 1 1 0 0,-1 0-1 0 0,1 1 0 0 0,-1 1 1 0 0,0 0-1 0 0,-1 1 0 0 0,1 0 1 0 0,-2 2-1 0 0,1-1 0 0 0,-1 2 1 0 0,-1 0-1 0 0,0 0 1 0 0,20 24-1 0 0,-25-25 18 0 0,1 0 0 0 0,-1 0-1 0 0,-1 0 1 0 0,0 1 0 0 0,-1 0 0 0 0,0 0 0 0 0,0 0-1 0 0,-1 1 1 0 0,-1-1 0 0 0,0 1 0 0 0,0 0 0 0 0,-1 0 0 0 0,-1 0-1 0 0,0 0 1 0 0,-1 0 0 0 0,0 1 0 0 0,-1-1 0 0 0,0 0-1 0 0,-1 0 1 0 0,0 0 0 0 0,-1 0 0 0 0,-5 14 0 0 0,3-16 55 0 0,0 0 0 0 0,-1 0 0 0 0,0 0 0 0 0,0-1 0 0 0,-1 0 0 0 0,-1 0 1 0 0,1 0-1 0 0,-1-1 0 0 0,-1-1 0 0 0,0 1 0 0 0,0-1 0 0 0,0-1 0 0 0,-1 1 0 0 0,0-2 1 0 0,0 1-1 0 0,0-2 0 0 0,-1 1 0 0 0,-18 4 0 0 0,13-4 44 0 0,-1-1 1 0 0,0 0-1 0 0,1-2 1 0 0,-1 0-1 0 0,0-1 1 0 0,0 0-1 0 0,0-2 0 0 0,0 0 1 0 0,0-1-1 0 0,0 0 1 0 0,-32-10-1 0 0,34 7-509 0 0,-1-1 1 0 0,1 0-1 0 0,0-1 0 0 0,1 0 1 0 0,-1-2-1 0 0,-21-16 0 0 0,24 15 207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55.4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1155 4 0 0,'10'-15'362'0'0,"0"0"0"0"0,0 0 0 0 0,-1 0 0 0 0,-1-1 0 0 0,-1-1 0 0 0,0 1 0 0 0,-1-1 0 0 0,7-33 0 0 0,-1-14-203 0 0,3-70 1 0 0,-12 100-64 0 0,3-21-143 0 0,-2 0 1 0 0,-3 0-1 0 0,-10-98 0 0 0,9 149 25 0 0,-1 0 0 0 0,1 0 0 0 0,-1 0 0 0 0,0 0 0 0 0,0 1-1 0 0,0-1 1 0 0,-1 0 0 0 0,1 1 0 0 0,-1-1 0 0 0,0 0 0 0 0,0 1-1 0 0,0 0 1 0 0,0 0 0 0 0,-1-1 0 0 0,1 1 0 0 0,-6-4 0 0 0,7 6 16 0 0,0 0 1 0 0,-1 1 0 0 0,1-1 0 0 0,0 1 0 0 0,0-1 0 0 0,-1 1 0 0 0,1-1-1 0 0,0 1 1 0 0,0 0 0 0 0,-1-1 0 0 0,1 1 0 0 0,-1 0 0 0 0,1 0 0 0 0,0 0-1 0 0,-1 0 1 0 0,1 0 0 0 0,0 0 0 0 0,-1 1 0 0 0,1-1 0 0 0,0 0-1 0 0,-1 1 1 0 0,1-1 0 0 0,0 1 0 0 0,0-1 0 0 0,-1 1 0 0 0,1 0 0 0 0,0-1-1 0 0,0 1 1 0 0,0 0 0 0 0,0 0 0 0 0,0 0 0 0 0,0 0 0 0 0,-1 2-1 0 0,-21 26-89 0 0,21-25 86 0 0,1 1 1 0 0,-1 0-1 0 0,1 0 1 0 0,0 0 0 0 0,0-1-1 0 0,1 1 1 0 0,-1 0-1 0 0,1 0 1 0 0,0 0-1 0 0,0 0 1 0 0,1 0-1 0 0,-1 0 1 0 0,1 0-1 0 0,0 0 1 0 0,1 0-1 0 0,-1-1 1 0 0,1 1-1 0 0,0 0 1 0 0,5 8-1 0 0,0 0-75 0 0,0-1 0 0 0,2 0-1 0 0,-1 0 1 0 0,1 0 0 0 0,14 13 0 0 0,-8-13 21 0 0,0-1-1 0 0,1 0 1 0 0,0-1 0 0 0,1 0 0 0 0,-1-2 0 0 0,2 0 0 0 0,21 7 0 0 0,27 13-23 0 0,-61-25 73 0 0,-1 0-1 0 0,1 0 1 0 0,-1 0 0 0 0,1 0-1 0 0,-1 0 1 0 0,0 1 0 0 0,6 7 0 0 0,-2-3 11 0 0,-5-4-5 0 0,-1-1 0 0 0,0 1 1 0 0,0-1-1 0 0,0 1 0 0 0,0 0 1 0 0,0-1-1 0 0,-1 1 0 0 0,0 0 0 0 0,0 0 1 0 0,1 6-1 0 0,4 44-65 0 0,-5-47 66 0 0,1 21-97 0 0,0 6 265 0 0,1 1 0 0 0,2-1 0 0 0,1 0-1 0 0,15 46 1 0 0,-19-72-86 0 0,2 1-1 0 0,-1-1 1 0 0,1 0-1 0 0,1 0 1 0 0,-1 0-1 0 0,1-1 1 0 0,1 0-1 0 0,-1 0 1 0 0,1 0-1 0 0,0-1 1 0 0,1 1-1 0 0,0-1 1 0 0,0-1-1 0 0,0 0 1 0 0,0 0-1 0 0,1 0 1 0 0,0-1-1 0 0,0 0 1 0 0,0 0-1 0 0,1-1 1 0 0,-1 0-1 0 0,11 2 1 0 0,-3-3-7 0 0,1 0 1 0 0,-1-1-1 0 0,0-1 1 0 0,0 0-1 0 0,0-1 1 0 0,1-1-1 0 0,-1-1 1 0 0,0 0-1 0 0,-1-1 1 0 0,1 0-1 0 0,-1-2 1 0 0,0 0-1 0 0,16-8 1 0 0,6-6 88 0 0,0-1 0 0 0,-1-2 1 0 0,58-49-1 0 0,-62 44-1 0 0,56-62 0 0 0,-76 76-118 0 0,0-1-1 0 0,-2 0 1 0 0,0-1 0 0 0,0 0-1 0 0,-2 0 1 0 0,13-33 0 0 0,-21 47-40 0 0,1 1 0 0 0,-1-1 0 0 0,1 1 0 0 0,-1-1 0 0 0,1 0 0 0 0,-1 1 0 0 0,0-1 0 0 0,0 1 0 0 0,0-1 0 0 0,0 0 0 0 0,0 1 0 0 0,0-1 0 0 0,0 0 0 0 0,-1 1 0 0 0,1-1 0 0 0,-1 1 0 0 0,1-1 0 0 0,-1 1 0 0 0,0-3 0 0 0,-14-19-31 0 0,8 19 32 0 0,3 2-2 0 0,2 1 2 0 0,-1-1-1 0 0,1 1 1 0 0,-1 0-1 0 0,0 0 1 0 0,1 0-1 0 0,-1 0 1 0 0,0 0-1 0 0,0 1 1 0 0,0-1-1 0 0,0 1 1 0 0,1 0-1 0 0,-1 0 1 0 0,0 0-1 0 0,-4 1 1 0 0,-38 8-11 0 0,26-1 9 0 0,-1 0 1 0 0,2 1-1 0 0,-1 1 0 0 0,1 1 0 0 0,1 0 0 0 0,0 1 0 0 0,1 1 1 0 0,-22 22-1 0 0,27-24-4 0 0,1 0-1 0 0,0 1 1 0 0,1 0 0 0 0,0 0-1 0 0,1 1 1 0 0,0 0 0 0 0,1 1 0 0 0,0-1-1 0 0,1 1 1 0 0,1 1 0 0 0,0-1-1 0 0,-3 20 1 0 0,7-28 16 0 0,1 1 0 0 0,0-1 0 0 0,0 1-1 0 0,0 0 1 0 0,1-1 0 0 0,0 1 0 0 0,0-1 0 0 0,0 0 0 0 0,1 1-1 0 0,0-1 1 0 0,0 0 0 0 0,1 0 0 0 0,0 0 0 0 0,0 0-1 0 0,0-1 1 0 0,1 1 0 0 0,0-1 0 0 0,0 0 0 0 0,0 0 0 0 0,1 0-1 0 0,-1 0 1 0 0,1-1 0 0 0,0 0 0 0 0,1 0 0 0 0,-1 0-1 0 0,1-1 1 0 0,-1 1 0 0 0,1-1 0 0 0,0-1 0 0 0,0 1 0 0 0,0-1-1 0 0,9 2 1 0 0,-8-3 2 0 0,-1-1 1 0 0,1 0-1 0 0,0 0 0 0 0,-1 0 0 0 0,1-1 1 0 0,0 0-1 0 0,-1 0 0 0 0,1 0 0 0 0,-1-1 1 0 0,1 0-1 0 0,-1-1 0 0 0,0 1 0 0 0,0-1 0 0 0,0 0 1 0 0,0-1-1 0 0,0 1 0 0 0,5-6 0 0 0,1 0 1 0 0,-1-1-1 0 0,0-1 1 0 0,0 1 0 0 0,-1-2-1 0 0,-1 1 1 0 0,12-19-1 0 0,-8 5-2 0 0,0 0 1 0 0,-2 0-1 0 0,-1-1 0 0 0,-1-1 0 0 0,-1 0 0 0 0,-2 0 0 0 0,0 0 0 0 0,1-30 1 0 0,2-229-70 0 0,-10 244 57 0 0,1 27-22 0 0,-10-458 253 0 0,9 469-261 0 0,2 28-62 0 0,9 186 76 0 0,9 0 0 0 0,49 214 1 0 0,-56-370-1603 0 0,31 85 1 0 0,-27-100 792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22.1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62 96 0 0,'0'0'3371'0'0,"1"0"-3372"0"0,-1-1 1 0 0,1 0-1 0 0,0 0 0 0 0,-1 1 1 0 0,1-1-1 0 0,0 0 0 0 0,0 1 1 0 0,-1-1-1 0 0,1 1 0 0 0,0-1 1 0 0,0 1-1 0 0,0-1 0 0 0,0 1 1 0 0,1-1-1 0 0,11 2-9 0 0,-10-1-3 0 0,1 0 7 0 0,17 2 14 0 0,138-1 37 0 0,-116-2-38 0 0,135-3 213 0 0,507 6 362 0 0,-589 2-553 0 0,-37-3-10 0 0,554-22 1178 0 0,-460 6-553 0 0,-150 14-618 0 0,1 1 7 0 0,130-16 90 0 0,-131 15-109 0 0,20-2-34 0 0,2 1 53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46.3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1090 468 0 0,'0'0'673'0'0,"16"-6"816"0"0,9-6-1092 0 0,-2-2 1 0 0,1-1-1 0 0,-2-1 1 0 0,0-1 0 0 0,28-29-1 0 0,90-108-174 0 0,-104 108-198 0 0,-1-2 0 0 0,-3-1-1 0 0,-1-2 1 0 0,24-58-1 0 0,-35 65-63 0 0,-3-1 0 0 0,-2-1 0 0 0,-1 0 0 0 0,-3-1 0 0 0,8-68-1 0 0,-17 95 9 0 0,-1-1 0 0 0,-1 0-1 0 0,-1 0 1 0 0,-6-32-1 0 0,7 51 30 0 0,0 1 0 0 0,0 0 0 0 0,0 0 0 0 0,0-1 0 0 0,-1 1 0 0 0,1 0 0 0 0,-1 0 0 0 0,1 0 0 0 0,-1 0 0 0 0,1 0 0 0 0,-1 0 0 0 0,1 0 0 0 0,-1 0 0 0 0,0 0 0 0 0,0 0 0 0 0,0 0 0 0 0,1 0 0 0 0,-1 0 0 0 0,0 0 0 0 0,0 0 0 0 0,0 1 0 0 0,0-1 0 0 0,0 0 0 0 0,-1 1 0 0 0,1-1 0 0 0,0 1 0 0 0,0 0 0 0 0,0-1 0 0 0,0 1 0 0 0,-1 0 0 0 0,1-1 0 0 0,0 1 0 0 0,0 0 0 0 0,0 0 0 0 0,-1 0 0 0 0,1 0 0 0 0,0 0 0 0 0,0 0 0 0 0,-1 1 0 0 0,1-1 0 0 0,0 0 0 0 0,0 1 0 0 0,-2 0 0 0 0,-1 0-15 0 0,-1 1 1 0 0,0 1-1 0 0,1-1 0 0 0,0 1 0 0 0,-1-1 0 0 0,1 1 0 0 0,0 1 0 0 0,-3 3 0 0 0,2-2-22 0 0,0 0 1 0 0,1 1-1 0 0,-1 0 0 0 0,1 0 0 0 0,1 0 1 0 0,-1 0-1 0 0,1 1 0 0 0,0-1 0 0 0,1 1 1 0 0,0 0-1 0 0,0 0 0 0 0,0 0 0 0 0,-1 11 1 0 0,2-7 13 0 0,1 0 1 0 0,1 0-1 0 0,-1 0 1 0 0,2 0-1 0 0,0 0 1 0 0,0 0-1 0 0,1-1 1 0 0,4 13-1 0 0,3 1 17 0 0,1-1 0 0 0,1 0-1 0 0,1 0 1 0 0,1-1-1 0 0,1-1 1 0 0,30 34 0 0 0,106 92 5 0 0,-97-99-12 0 0,-3 3 0 0 0,60 74 0 0 0,-105-117 18 0 0,0 0 0 0 0,-1 1 0 0 0,0 0 0 0 0,0 0 0 0 0,-1 0 0 0 0,0 1 0 0 0,-1-1 0 0 0,0 1 0 0 0,0 0 0 0 0,-1 0 0 0 0,0 0 0 0 0,-1 0 0 0 0,0 12 0 0 0,-1-15 3 0 0,-1 1 1 0 0,0 0-1 0 0,0-1 0 0 0,-1 1 0 0 0,0-1 0 0 0,-1 0 0 0 0,1 0 1 0 0,-1 0-1 0 0,0 0 0 0 0,-1 0 0 0 0,0 0 0 0 0,0-1 0 0 0,-1 0 0 0 0,1 0 1 0 0,-1 0-1 0 0,-1 0 0 0 0,-10 9 0 0 0,11-11 15 0 0,1 0 17 0 0,1-1 1 0 0,-1 1-1 0 0,-1-1 1 0 0,1 0 0 0 0,0 0-1 0 0,-1 0 1 0 0,1-1-1 0 0,-1 0 1 0 0,0 0-1 0 0,0 0 1 0 0,0 0 0 0 0,0-1-1 0 0,0 1 1 0 0,0-1-1 0 0,-10 0 1 0 0,10-1-28 0 0,0 0 0 0 0,0-1 0 0 0,0 0 0 0 0,0 0 0 0 0,0 0 1 0 0,0 0-1 0 0,0-1 0 0 0,1 0 0 0 0,-1 0 0 0 0,0 0 0 0 0,1 0 0 0 0,0-1 0 0 0,-1 0 0 0 0,1 0 0 0 0,0 0 0 0 0,0 0 0 0 0,1-1 0 0 0,-1 1 1 0 0,1-1-1 0 0,-1 0 0 0 0,1 0 0 0 0,1 0 0 0 0,-1-1 0 0 0,0 1 0 0 0,1-1 0 0 0,0 1 0 0 0,0-1 0 0 0,1 0 0 0 0,-1 0 0 0 0,0-6 0 0 0,0 1-97 0 0,1 1-1 0 0,1-1 0 0 0,0 0 0 0 0,0 1 0 0 0,1-1 0 0 0,1 1 0 0 0,-1-1 1 0 0,1 1-1 0 0,7-18 0 0 0,-2 9-437 0 0,0 1 0 0 0,2-1 0 0 0,20-31 0 0 0,-12 25-146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46.6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27 200 0 0,'1'-3'1814'0'0,"-1"3"-1809"0"0,9-19 1453 0 0,-2 14-737 0 0,-6 6-723 0 0,-1-1 0 0 0,1 0 0 0 0,-1 1 1 0 0,1-1-1 0 0,-1 0 0 0 0,1 1 0 0 0,-1-1 0 0 0,1 1 1 0 0,-1-1-1 0 0,0 1 0 0 0,1-1 0 0 0,-1 1 0 0 0,0-1 1 0 0,1 1-1 0 0,-1-1 0 0 0,0 1 0 0 0,0 0 1 0 0,1-1-1 0 0,-1 1 0 0 0,0-1 0 0 0,0 2 0 0 0,37 122 96 0 0,97 299 38 0 0,-101-325-11 0 0,23 59-2000 0 0,-50-142 1657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5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86 512 0 0,'0'0'1321'0'0,"1"-1"-1241"0"0,-1 0 0 0 0,0 0 0 0 0,1 0 0 0 0,-1 0 1 0 0,0 0-1 0 0,1 0 0 0 0,-1 0 0 0 0,1 0 0 0 0,-1 0 0 0 0,1 0 1 0 0,0 0-1 0 0,-1 1 0 0 0,1-1 0 0 0,0 0 0 0 0,0 0 0 0 0,1 0 1 0 0,38-10 504 0 0,1 3 0 0 0,0 1 0 0 0,60-2 0 0 0,-11 1-180 0 0,140-18 707 0 0,-226 26-1089 0 0,0 0-2 0 0,31-1-132 0 0,-31 1 72 0 0,12 22-77 0 0,-11-5 101 0 0,-1 1-1 0 0,0-1 0 0 0,-2 1 0 0 0,0 0 0 0 0,0 0 1 0 0,-2 19-1 0 0,1 9 14 0 0,3 179-41 0 0,-5-159-901 0 0,1-62 435 0 0,0-1-310 0 0,-1 11-370 0 0,0-11 378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7:47.8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2 527 224 0 0,'0'-2'134'0'0,"-1"-1"-1"0"0,1 1 1 0 0,0 0 0 0 0,0 0-1 0 0,0 0 1 0 0,0-1 0 0 0,0 1-1 0 0,1 0 1 0 0,-1 0 0 0 0,1 0-1 0 0,-1 0 1 0 0,1 0 0 0 0,0 0-1 0 0,0 0 1 0 0,0 0 0 0 0,0 0-1 0 0,0 0 1 0 0,0 0 0 0 0,3-3-1 0 0,0 2-26 0 0,-1-1 1 0 0,1 1-1 0 0,0 1 0 0 0,0-1 1 0 0,0 0-1 0 0,0 1 0 0 0,0 0 1 0 0,9-3-1 0 0,7-1-14 0 0,0 0 0 0 0,1 2 0 0 0,27-2 0 0 0,-42 5-20 0 0,105-6 62 0 0,1 4 1 0 0,117 14 0 0 0,-59-2-94 0 0,-154-9-106 0 0,-1 1 0 0 0,1 1 0 0 0,26 5-1 0 0,-41-6 60 0 0,-1-1 0 0 0,1 0 0 0 0,0 1-1 0 0,0-1 1 0 0,0 1 0 0 0,-1-1 0 0 0,1 1-1 0 0,0-1 1 0 0,0 1 0 0 0,-1 0 0 0 0,1-1-1 0 0,0 1 1 0 0,-1 0 0 0 0,1-1 0 0 0,-1 1-1 0 0,1 0 1 0 0,-1 0 0 0 0,1 0 0 0 0,-1-1-1 0 0,0 1 1 0 0,1 0 0 0 0,-1 0 0 0 0,0 0-1 0 0,0 0 1 0 0,0 0 0 0 0,0 0 0 0 0,0 0-1 0 0,0 0 1 0 0,0 0 0 0 0,0 1 0 0 0,-8 28-2 0 0,6-24-9 0 0,-25 69 0 0 0,17-51 49 0 0,1-1-1 0 0,1 2 0 0 0,1-1 1 0 0,-7 51-1 0 0,13-68-12 0 0,1 0 1 0 0,0 0-1 0 0,0 0 1 0 0,1 0-1 0 0,0 0 1 0 0,1-1-1 0 0,-1 1 1 0 0,1 0-1 0 0,0-1 1 0 0,1 1-1 0 0,0-1 1 0 0,0 1-1 0 0,0-1 1 0 0,1 0-1 0 0,-1 0 1 0 0,1-1-1 0 0,1 1 0 0 0,-1-1 1 0 0,1 0-1 0 0,0 0 1 0 0,0-1-1 0 0,12 9 1 0 0,-5-6 24 0 0,0 0 0 0 0,0-1 1 0 0,1 0-1 0 0,-1-1 0 0 0,2 0 1 0 0,-1-1-1 0 0,0 0 0 0 0,1-2 1 0 0,-1 1-1 0 0,1-2 0 0 0,0 1 1 0 0,0-2-1 0 0,20-1 0 0 0,-27 0-44 0 0,-1 0 0 0 0,1 0-1 0 0,-1 0 1 0 0,1-1 0 0 0,-1 0-1 0 0,0-1 1 0 0,0 1-1 0 0,0-1 1 0 0,0 0 0 0 0,0-1-1 0 0,-1 1 1 0 0,0-1 0 0 0,6-5-1 0 0,-7 5-53 0 0,-1 0 1 0 0,1 0-1 0 0,-1-1 0 0 0,0 0 0 0 0,0 1 0 0 0,-1-1 0 0 0,0 0 0 0 0,1-1 0 0 0,-1 1 0 0 0,-1 0 0 0 0,1-1 1 0 0,-1 1-1 0 0,0-1 0 0 0,0 1 0 0 0,-1-1 0 0 0,0 1 0 0 0,0-9 0 0 0,-1-2-47 0 0,-1-1 0 0 0,-1 1 0 0 0,0 0 0 0 0,-1 0 0 0 0,-1 0-1 0 0,0 1 1 0 0,-1 0 0 0 0,-1 0 0 0 0,-1 0 0 0 0,-16-25 0 0 0,16 28 75 0 0,-1 0 0 0 0,0 1 1 0 0,-1 0-1 0 0,0 0 0 0 0,-1 1 0 0 0,0 0 1 0 0,-1 1-1 0 0,0 1 0 0 0,0-1 1 0 0,-1 2-1 0 0,0 0 0 0 0,-18-7 0 0 0,25 12 21 0 0,0 0 1 0 0,-1 0-1 0 0,1 0 0 0 0,-1 1 0 0 0,1 0 0 0 0,-1 1 0 0 0,1-1 1 0 0,-1 1-1 0 0,0 0 0 0 0,1 1 0 0 0,-1 0 0 0 0,-7 1 0 0 0,12-1 71 0 0,2 0-60 0 0,0 0 0 0 0,0 0-1 0 0,0 0 1 0 0,0 0 0 0 0,0-1 0 0 0,0 1 0 0 0,0 0-1 0 0,0 0 1 0 0,1 0 0 0 0,-1 0 0 0 0,0-1 0 0 0,1 1-1 0 0,-1 0 1 0 0,1 0 0 0 0,-1 0 0 0 0,1-1 0 0 0,-1 1-1 0 0,1 0 1 0 0,0 0 0 0 0,13 2 48 0 0,0 0 1 0 0,1 0-1 0 0,-1-1 1 0 0,1-1-1 0 0,-1-1 0 0 0,1 0 1 0 0,0-1-1 0 0,24-4 1 0 0,-21 1 70 0 0,0 1-1 0 0,0-2 1 0 0,0-1 0 0 0,-1 0 0 0 0,0-1 0 0 0,28-16-1 0 0,-36 17-117 0 0,-1 0 0 0 0,0-1-1 0 0,0 0 1 0 0,-1 0 0 0 0,0-1-1 0 0,0 1 1 0 0,-1-2 0 0 0,0 1-1 0 0,0-1 1 0 0,-1 0 0 0 0,0 0-1 0 0,-1 0 1 0 0,0-1 0 0 0,0 0-1 0 0,-1 0 1 0 0,0 0 0 0 0,-1 0-1 0 0,0 0 1 0 0,1-15 0 0 0,-2 7-56 0 0,-1 1 0 0 0,-1 0 0 0 0,0 0 0 0 0,-1 0 0 0 0,-1 0 0 0 0,0 0 0 0 0,-1 0 0 0 0,-1 1 0 0 0,-1-1 0 0 0,0 1 0 0 0,-10-16 0 0 0,14 28 35 0 0,1 1 0 0 0,-1 0-1 0 0,-1-1 1 0 0,1 1 0 0 0,0 0 0 0 0,-1 0 0 0 0,1 1 0 0 0,-1-1 0 0 0,0 0 0 0 0,0 1 0 0 0,0 0 0 0 0,0 0 0 0 0,-1 0 0 0 0,1 0 0 0 0,-1 0-1 0 0,1 1 1 0 0,-1-1 0 0 0,1 1 0 0 0,-1 0 0 0 0,0 0 0 0 0,0 0 0 0 0,1 1 0 0 0,-1-1 0 0 0,0 1 0 0 0,-5 0 0 0 0,6 1 9 0 0,0-1 0 0 0,0 1 0 0 0,0-1 0 0 0,0 1 1 0 0,0 0-1 0 0,1 0 0 0 0,-1 1 0 0 0,0-1 0 0 0,1 1 0 0 0,-1-1 1 0 0,1 1-1 0 0,-1 0 0 0 0,1 0 0 0 0,0 0 0 0 0,0 0 0 0 0,0 0 1 0 0,0 0-1 0 0,0 1 0 0 0,0-1 0 0 0,0 1 0 0 0,1-1 1 0 0,-3 5-1 0 0,1 0-3 0 0,0 0 1 0 0,0 0-1 0 0,1 1 1 0 0,0-1-1 0 0,0 0 1 0 0,1 1-1 0 0,-1 8 1 0 0,3-3 11 0 0,-1-1 1 0 0,2 0 0 0 0,0 0-1 0 0,0 0 1 0 0,1 0 0 0 0,0-1-1 0 0,1 1 1 0 0,1-1-1 0 0,0 0 1 0 0,0 0 0 0 0,1 0-1 0 0,0-1 1 0 0,1 0 0 0 0,0 0-1 0 0,14 14 1 0 0,-1-3 14 0 0,0-1 0 0 0,2-1-1 0 0,0-1 1 0 0,1-1 0 0 0,39 22 0 0 0,44 12 60 0 0,13 9-415 0 0,-117-59 325 0 0,1 1 1 0 0,-1 0 0 0 0,0 0 0 0 0,0 1-1 0 0,0-1 1 0 0,0 0 0 0 0,0 0 0 0 0,-1 1-1 0 0,1-1 1 0 0,-1 1 0 0 0,0 0 0 0 0,1-1-1 0 0,-1 1 1 0 0,0 0 0 0 0,-1 0-1 0 0,1 0 1 0 0,0 0 0 0 0,-1 0 0 0 0,0 0-1 0 0,1 0 1 0 0,-1-1 0 0 0,-1 6 0 0 0,0 2 11 0 0,0 0 0 0 0,0 0 1 0 0,-1 0-1 0 0,-1 0 1 0 0,-4 11-1 0 0,-17 40-3 0 0,15-42 29 0 0,1 0 1 0 0,1 0-1 0 0,1 0 0 0 0,0 1 0 0 0,2 0 0 0 0,-4 32 0 0 0,8-47-1 0 0,0 0 0 0 0,0 0 0 0 0,0 0 1 0 0,1 0-1 0 0,0 0 0 0 0,0 0 0 0 0,0 0 0 0 0,1 0 0 0 0,-1 0 0 0 0,1-1 0 0 0,1 1 1 0 0,-1-1-1 0 0,0 1 0 0 0,1-1 0 0 0,0 0 0 0 0,0 0 0 0 0,6 6 0 0 0,-4-7 24 0 0,0 1 0 0 0,0-1 1 0 0,0 1-1 0 0,0-1 0 0 0,1-1 0 0 0,0 1 0 0 0,-1-1 0 0 0,1 0 0 0 0,0 0 0 0 0,0-1 0 0 0,0 0 0 0 0,10 1 0 0 0,2-1 71 0 0,-1-1-1 0 0,1-1 1 0 0,0-1-1 0 0,-1 0 1 0 0,0-1 0 0 0,1-1-1 0 0,-1-1 1 0 0,31-13-1 0 0,-27 8-87 0 0,-1-2 1 0 0,0 0-1 0 0,-1-2 0 0 0,0 0 1 0 0,-1-1-1 0 0,0-1 0 0 0,-2 0 0 0 0,0-2 1 0 0,-1 0-1 0 0,0 0 0 0 0,-2-1 0 0 0,0-1 1 0 0,15-32-1 0 0,-15 25-44 0 0,-1 0 0 0 0,-1 0 0 0 0,-2-1 0 0 0,-1 0 0 0 0,-1-1-1 0 0,-2 0 1 0 0,0 0 0 0 0,-2 0 0 0 0,-1 0 0 0 0,-3-44 0 0 0,0 60-16 0 0,-1-1-1 0 0,0 1 1 0 0,0 0 0 0 0,-2 0-1 0 0,-7-22 1 0 0,10 34 22 0 0,1-1 1 0 0,-1 0-1 0 0,0 1 1 0 0,0-1-1 0 0,0 1 1 0 0,-1 0-1 0 0,1-1 0 0 0,0 1 1 0 0,0 0-1 0 0,-1 0 1 0 0,1 0-1 0 0,-1 0 1 0 0,1 0-1 0 0,-1 0 1 0 0,1 0-1 0 0,-1 0 1 0 0,0 0-1 0 0,1 1 0 0 0,-1-1 1 0 0,0 1-1 0 0,0-1 1 0 0,1 1-1 0 0,-1 0 1 0 0,0 0-1 0 0,0 0 1 0 0,0 0-1 0 0,1 0 0 0 0,-1 0 1 0 0,0 0-1 0 0,0 0 1 0 0,0 1-1 0 0,1-1 1 0 0,-1 1-1 0 0,0 0 1 0 0,1-1-1 0 0,-1 1 0 0 0,0 0 1 0 0,1 0-1 0 0,-3 2 1 0 0,-5 2-9 0 0,1 0 0 0 0,0 1 0 0 0,1 0-1 0 0,-1 0 1 0 0,1 1 0 0 0,-6 7 0 0 0,3-1 19 0 0,0 0 0 0 0,1 1 0 0 0,0 0 0 0 0,1 1-1 0 0,1 0 1 0 0,0 0 0 0 0,1 0 0 0 0,1 1 0 0 0,0 0 0 0 0,1 0-1 0 0,1 0 1 0 0,-2 29 0 0 0,4-33 19 0 0,1 0-1 0 0,0 0 1 0 0,1 0-1 0 0,0-1 1 0 0,1 1 0 0 0,1 0-1 0 0,-1 0 1 0 0,2-1-1 0 0,0 1 1 0 0,0-1-1 0 0,1 0 1 0 0,0-1 0 0 0,1 1-1 0 0,0-1 1 0 0,1 0-1 0 0,0 0 1 0 0,1-1-1 0 0,9 10 1 0 0,-1-6 48 0 0,0 0 0 0 0,1-2-1 0 0,0 1 1 0 0,0-2 0 0 0,1-1 0 0 0,1 0 0 0 0,0-1 0 0 0,0-1-1 0 0,25 6 1 0 0,-17-6-382 0 0,1-2-1 0 0,-1-1 1 0 0,1-1-1 0 0,0-1 1 0 0,0-1 0 0 0,35-5-1 0 0,-35 0-1158 0 0,0-3 173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23.7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0 112 8 0 0,'0'-3'471'0'0,"1"1"-446"0"0,-1-1 85 0 0,0-1 0 0 0,0 1-1 0 0,1-1 1 0 0,-1 1-1 0 0,1 0 1 0 0,0-1-1 0 0,0 1 1 0 0,0 0-1 0 0,1 0 1 0 0,-1 0 0 0 0,1 0-1 0 0,-1 0 1 0 0,5-5-1 0 0,-4 6-147 0 0,19 25-236 0 0,1 24 240 0 0,21 62 0 0 0,-25-60 72 0 0,36 71 1 0 0,-50-111 87 0 0,1 0 1 0 0,0-1-1 0 0,0 0 0 0 0,1 0 1 0 0,0 0-1 0 0,11 10 1 0 0,-15-17 10 0 0,8-1 32 0 0,6 2-43 0 0,-9-4-100 0 0,0-1-1 0 0,0 1 1 0 0,0-1 0 0 0,-1-1 0 0 0,1 0 0 0 0,-1 1 0 0 0,0-2 0 0 0,0 1 0 0 0,0-1 0 0 0,6-6 0 0 0,54-64 12 0 0,-36 39-27 0 0,44-50 15 0 0,83-89-25 0 0,-109 127-242 0 0,-46 46 236 0 0,1 1-16 0 0,-3 0-100 0 0,1 1 55 0 0,0-1 0 0 0,-1 1 0 0 0,1 0 0 0 0,0-1 0 0 0,-1 1 0 0 0,1 0 0 0 0,0-1 0 0 0,-1 1 0 0 0,1 0 0 0 0,0 0 0 0 0,0 0 0 0 0,-1-1 0 0 0,1 1 0 0 0,0 0 0 0 0,0 0 0 0 0,-1 0 0 0 0,1 0 0 0 0,0 0 0 0 0,0 1 0 0 0,0-1 0 0 0,12 6-501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35.2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364 0 284 0 0,'0'0'2034'0'0,"-3"0"-1977"0"0,-25 2-243 0 0,26-2 144 0 0,-1 2-87 0 0,-18 16 95 0 0,0 1 0 0 0,1 0 0 0 0,1 2 1 0 0,1 0-1 0 0,1 1 0 0 0,-27 47 0 0 0,10-8 171 0 0,-41 106 0 0 0,63-135-84 0 0,1-1 0 0 0,2 2 1 0 0,0 0-1 0 0,3 0 0 0 0,1 0 0 0 0,-2 51 0 0 0,7-64-20 0 0,1 0 0 0 0,1 0 0 0 0,0 0 0 0 0,2 0 0 0 0,0-1 0 0 0,2 1 0 0 0,0-1 0 0 0,1 0 0 0 0,0-1 0 0 0,2 0 0 0 0,0 0 0 0 0,16 22 0 0 0,-3-11-14 0 0,1-1 0 0 0,2-1-1 0 0,1 0 1 0 0,51 38 0 0 0,131 79 78 0 0,-126-91-85 0 0,-37-24-1410 0 0,-32-21 825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35.6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1 92 0 0,'0'0'1823'0'0,"-7"16"-1761"0"0,5 70 23 0 0,4-1 0 0 0,3 1 0 0 0,4-1 0 0 0,36 153 0 0 0,-44-232-87 0 0,0-2-102 0 0,0 0 0 0 0,0 0 0 0 0,0 0 1 0 0,1 0-1 0 0,-1 0 0 0 0,1-1 0 0 0,0 1 0 0 0,0 0 1 0 0,0-1-1 0 0,4 5 0 0 0,5 3-346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36.1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160 0 168 0 0,'-19'24'143'0'0,"2"1"0"0"0,0 0-1 0 0,1 1 1 0 0,2 1 0 0 0,1 1-1 0 0,1 0 1 0 0,1 0 0 0 0,1 1 0 0 0,-11 59-1 0 0,17-67-105 0 0,2-1-1 0 0,0 1 1 0 0,1 0-1 0 0,1 0 1 0 0,0-1 0 0 0,7 36-1 0 0,-5-47-19 0 0,0-1 0 0 0,0 0 0 0 0,0-1 1 0 0,1 1-1 0 0,1 0 0 0 0,-1-1 0 0 0,1 0 0 0 0,0 1 0 0 0,1-2 0 0 0,0 1 0 0 0,0 0 1 0 0,0-1-1 0 0,1 0 0 0 0,0 0 0 0 0,0-1 0 0 0,0 0 0 0 0,1 0 0 0 0,0 0 0 0 0,12 6 1 0 0,-6-5 41 0 0,0-1 0 0 0,0-1 0 0 0,1 0 0 0 0,-1 0 0 0 0,1-2 0 0 0,0 1 0 0 0,0-2 0 0 0,0 0 0 0 0,0 0 0 0 0,0-2 0 0 0,0 0 0 0 0,0 0 0 0 0,0-1 0 0 0,0-1 0 0 0,0 0 0 0 0,-1-1 0 0 0,20-8 0 0 0,-23 7-34 0 0,-1 1-1 0 0,1-1 0 0 0,-1-1 0 0 0,0 0 1 0 0,0 0-1 0 0,0-1 0 0 0,-1 0 0 0 0,0-1 1 0 0,-1 1-1 0 0,0-2 0 0 0,0 1 0 0 0,0-1 1 0 0,-1 0-1 0 0,-1 0 0 0 0,1 0 0 0 0,-2-1 1 0 0,1 0-1 0 0,-1 0 0 0 0,-1 0 0 0 0,0-1 1 0 0,0 1-1 0 0,-1-1 0 0 0,1-12 0 0 0,-2 9-30 0 0,-1-1-1 0 0,0 1 1 0 0,-1-1-1 0 0,-1 0 1 0 0,0 1 0 0 0,-1 0-1 0 0,-1-1 1 0 0,0 1-1 0 0,-1 1 1 0 0,0-1-1 0 0,-1 1 1 0 0,-1-1-1 0 0,0 2 1 0 0,-1-1-1 0 0,0 1 1 0 0,-16-18-1 0 0,12 17-66 0 0,-1 0-1 0 0,0 1 1 0 0,0 1-1 0 0,-2 0 0 0 0,1 1 1 0 0,-1 0-1 0 0,-1 1 1 0 0,1 1-1 0 0,-1 0 1 0 0,-1 2-1 0 0,0-1 0 0 0,0 2 1 0 0,-23-5-1 0 0,3 4-1031 0 0,21 3 552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37.2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525 1 208 0 0,'0'0'2486'0'0,"-2"1"-2460"0"0,-10 1 2 0 0,10-1-10 0 0,-2 0 0 0 0,-88 25 63 0 0,-123 19 0 0 0,63-15-216 0 0,149-30 126 0 0,1 1-1 0 0,0-1 1 0 0,0 0 0 0 0,0 1 0 0 0,0-1 0 0 0,0 1-1 0 0,1 0 1 0 0,-1 0 0 0 0,0 0 0 0 0,0 0 0 0 0,0 0-1 0 0,1 0 1 0 0,-1 0 0 0 0,0 0 0 0 0,1 1 0 0 0,-1-1-1 0 0,1 1 1 0 0,0-1 0 0 0,-1 1 0 0 0,1-1-1 0 0,0 1 1 0 0,0 0 0 0 0,0 0 0 0 0,0-1 0 0 0,0 1-1 0 0,0 0 1 0 0,1 0 0 0 0,-1 0 0 0 0,1 0 0 0 0,-1 0-1 0 0,1 0 1 0 0,0 3 0 0 0,0 4-3 0 0,2-1 0 0 0,-1 0 0 0 0,1 0 0 0 0,0 0 0 0 0,1 0 0 0 0,5 11 0 0 0,2 6-33 0 0,6 34 64 0 0,-3 1 0 0 0,-2 1 0 0 0,-2 0 0 0 0,-1 64 0 0 0,-5-82 626 0 0,13-52-679 0 0,-9-3 27 0 0,2 1 1 0 0,-1-1-1 0 0,2 2 1 0 0,-1-1-1 0 0,1 1 1 0 0,1 1-1 0 0,0-1 1 0 0,0 2-1 0 0,1 0 1 0 0,0 0-1 0 0,1 1 1 0 0,-1 1-1 0 0,1 0 1 0 0,1 0-1 0 0,23-5 1 0 0,-28 9 2 0 0,0 0 0 0 0,1 1 0 0 0,-1 0 0 0 0,1 1 0 0 0,-1 0 0 0 0,1 0 0 0 0,-1 1 0 0 0,0 1-1 0 0,1-1 1 0 0,-1 1 0 0 0,0 1 0 0 0,0 0 0 0 0,0 0 0 0 0,0 1 0 0 0,0 0 0 0 0,15 10 0 0 0,-17-10 5 0 0,12 6-5 0 0,0 2 0 0 0,0 1 0 0 0,-2 0 0 0 0,1 1 0 0 0,-2 1 0 0 0,0 0 0 0 0,0 1 0 0 0,-2 1 0 0 0,0 1 0 0 0,20 32 0 0 0,-29-41 18 0 0,0 0-1 0 0,0 1 1 0 0,-1 0-1 0 0,0-1 1 0 0,-1 1-1 0 0,0 0 1 0 0,0 1-1 0 0,-1-1 1 0 0,-1 0 0 0 0,0 1-1 0 0,0-1 1 0 0,-1 1-1 0 0,0-1 1 0 0,-1 1-1 0 0,0-1 1 0 0,-1 1 0 0 0,0-1-1 0 0,0 0 1 0 0,-1 0-1 0 0,-1 0 1 0 0,0 0-1 0 0,0 0 1 0 0,-1-1-1 0 0,-9 15 1 0 0,7-15-41 0 0,1 0 0 0 0,-1 0 0 0 0,-1-1 0 0 0,0 0 0 0 0,0-1 0 0 0,0 0 0 0 0,-1 0 0 0 0,0-1 0 0 0,0 0 0 0 0,-1 0 0 0 0,0-1 0 0 0,0 0-1 0 0,0-1 1 0 0,0 0 0 0 0,-1-1 0 0 0,1 0 0 0 0,-1-1 0 0 0,0 0 0 0 0,-20 1 0 0 0,22-3-720 0 0,-10-4 104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37.6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194 8 200 0 0,'-12'6'152'0'0,"0"0"0"0"0,1 0 0 0 0,0 1 0 0 0,0 0 0 0 0,1 1 0 0 0,0 1 0 0 0,0-1 0 0 0,1 1-1 0 0,0 1 1 0 0,0 0 0 0 0,1 0 0 0 0,1 1 0 0 0,0 0 0 0 0,-10 19 0 0 0,11-17-114 0 0,-1 0-1 0 0,2 1 1 0 0,0 0 0 0 0,1 0-1 0 0,0 0 1 0 0,1 0-1 0 0,0 0 1 0 0,2 1 0 0 0,-1-1-1 0 0,2 1 1 0 0,0 0 0 0 0,4 27-1 0 0,-2-33-4 0 0,0 0-1 0 0,1 0 0 0 0,1 0 0 0 0,-1-1 1 0 0,1 1-1 0 0,1-1 0 0 0,-1 0 0 0 0,2 0 1 0 0,-1 0-1 0 0,1-1 0 0 0,12 13 0 0 0,-8-11 61 0 0,1 0 0 0 0,0-1 0 0 0,0 0 0 0 0,1-1 0 0 0,0 0 1 0 0,0-1-1 0 0,23 9 0 0 0,-20-10 47 0 0,0 0 1 0 0,1-1-1 0 0,-1-1 1 0 0,1-1 0 0 0,0 0-1 0 0,0 0 1 0 0,0-2-1 0 0,0 0 1 0 0,0-1 0 0 0,-1 0-1 0 0,1-2 1 0 0,0 0-1 0 0,0 0 1 0 0,24-10 0 0 0,-35 11-109 0 0,1-1-1 0 0,-1 1 1 0 0,-1-1 0 0 0,1 0 0 0 0,0 0 0 0 0,-1-1 0 0 0,1 0 0 0 0,-1 1 0 0 0,0-1 0 0 0,0-1 0 0 0,-1 1 0 0 0,1 0 0 0 0,-1-1 0 0 0,0 0 0 0 0,0 0-1 0 0,-1 0 1 0 0,1 0 0 0 0,-1 0 0 0 0,0-1 0 0 0,0 1 0 0 0,1-10 0 0 0,-2 6-43 0 0,0 0 0 0 0,-1 0-1 0 0,-1 0 1 0 0,1 0 0 0 0,-1 0 0 0 0,-1 0 0 0 0,1 0-1 0 0,-2 0 1 0 0,1 0 0 0 0,-1 1 0 0 0,-1-1 0 0 0,-7-14-1 0 0,-3 0-161 0 0,-1 0-1 0 0,-1 1 1 0 0,-1 0 0 0 0,0 2-1 0 0,-2 0 1 0 0,-33-27 0 0 0,21 22-564 0 0,0 2 0 0 0,-2 1 1 0 0,-69-33-1 0 0,70 40 536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38.7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0 194 684 0 0,'0'0'2414'0'0,"3"-1"-2209"0"0,429-86 653 0 0,-65 17-473 0 0,-218 35 490 0 0,-146 34-915 0 0,-3 1-8 0 0,1 0 46 0 0,-1 0 1 0 0,1 0 0 0 0,-1 0 0 0 0,1 1 0 0 0,-1-1-1 0 0,0 0 1 0 0,1 0 0 0 0,-1 0 0 0 0,1 1-1 0 0,-1-1 1 0 0,0 0 0 0 0,1 0 0 0 0,-1 1 0 0 0,0-1-1 0 0,1 0 1 0 0,-1 1 0 0 0,0-1 0 0 0,0 0-1 0 0,1 1 1 0 0,-1-1 0 0 0,0 0 0 0 0,0 1 0 0 0,0-1-1 0 0,1 1 1 0 0,-1-1 0 0 0,0 1 0 0 0,0-1 0 0 0,0 0-1 0 0,0 1 1 0 0,0-1 0 0 0,0 1 0 0 0,0-1-1 0 0,0 1 1 0 0,0-1 0 0 0,0 0 0 0 0,0 1 0 0 0,0-1-1 0 0,0 1 1 0 0,0-1 0 0 0,0 1 0 0 0,-1-1-1 0 0,1 1 1 0 0,-10 22-31 0 0,9-21 26 0 0,-27 57-46 0 0,2 2 1 0 0,-22 80-1 0 0,-18 131 52 0 0,28-4 151 0 0,35-218-324 0 0,2 1-1 0 0,3-1 1 0 0,9 63-1 0 0,-6-95-1426 0 0,-4-15 1060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39.1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4 424 0 0,'25'-1'468'0'0,"1"1"-96"0"0,1-2-84 0 0,2 4-80 0 0,2-1-108 0 0,-1 0-184 0 0,2 0-192 0 0,0-2-228 0 0,-1 1 164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39.5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270 1 80 0 0,'-3'1'537'0'0,"-8"4"-326"0"0,1 1 1 0 0,0 0-1 0 0,0 0 1 0 0,0 1-1 0 0,1 0 1 0 0,0 1-1 0 0,0 0 1 0 0,1 0-1 0 0,0 1 1 0 0,0 0-1 0 0,-10 18 1 0 0,-6 12-8 0 0,-33 69-1 0 0,46-84-115 0 0,0 0-1 0 0,2 1 1 0 0,1 0 0 0 0,1 1-1 0 0,1 0 1 0 0,1 0-1 0 0,1 0 1 0 0,0 29-1 0 0,4-42-40 0 0,0-1-1 0 0,2 1 0 0 0,-1-1 0 0 0,1 1 0 0 0,1-1 0 0 0,0 1 0 0 0,1-1 0 0 0,1 0 0 0 0,-1-1 0 0 0,2 1 0 0 0,0-1 0 0 0,0 0 0 0 0,1 0 0 0 0,0-1 0 0 0,1 0 0 0 0,0 0 0 0 0,0-1 0 0 0,20 16 0 0 0,-13-14 71 0 0,0 0 0 0 0,1-2-1 0 0,0 0 1 0 0,1-1 0 0 0,0 0-1 0 0,0-1 1 0 0,1-1 0 0 0,-1-1 0 0 0,1-1-1 0 0,1 0 1 0 0,-1-1 0 0 0,0-1-1 0 0,35-1 1 0 0,-43-1-24 0 0,1-1-1 0 0,0-1 1 0 0,-1 1 0 0 0,1-2-1 0 0,-1 0 1 0 0,0 0-1 0 0,0 0 1 0 0,0-2 0 0 0,0 1-1 0 0,-1-1 1 0 0,10-7-1 0 0,-12 7-68 0 0,-1 0-1 0 0,1-1 0 0 0,-1 0 0 0 0,-1 0 1 0 0,1-1-1 0 0,-1 1 0 0 0,0-1 1 0 0,-1-1-1 0 0,1 1 0 0 0,-1 0 0 0 0,-1-1 1 0 0,0 0-1 0 0,0 0 0 0 0,0 0 0 0 0,2-12 1 0 0,-3 3-26 0 0,0 0 0 0 0,-1 0 0 0 0,0-1 0 0 0,-2 1 0 0 0,0 0 1 0 0,-1-1-1 0 0,-1 1 0 0 0,0 0 0 0 0,-1 0 0 0 0,-1 1 0 0 0,-1-1 0 0 0,-10-21 0 0 0,3 12-107 0 0,0 1-1 0 0,-2 0 0 0 0,0 1 0 0 0,-2 1 0 0 0,-1 1 0 0 0,-37-37 0 0 0,38 44-362 0 0,-1 1 0 0 0,0 1 0 0 0,-1 0 0 0 0,0 1-1 0 0,-1 2 1 0 0,0 0 0 0 0,-1 1 0 0 0,-28-9 0 0 0,17 8-424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6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93 224 0 0,'0'-16'2572'0'0,"3"-9"-1108"0"0,0 6-600 0 0,-1 3-471 0 0,1 0-514 0 0,9 23-1963 0 0,-7 7 324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40.6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0 119 372 0 0,'1'-3'405'0'0,"2"-4"-284"0"0,0 1-1 0 0,0 1 1 0 0,1-1-1 0 0,-1 0 1 0 0,1 1-1 0 0,1-1 1 0 0,-1 1-1 0 0,1 1 1 0 0,0-1-1 0 0,0 0 1 0 0,7-4-1 0 0,-2 2-58 0 0,0 1 0 0 0,0 0 0 0 0,1 0 0 0 0,0 1-1 0 0,18-6 1 0 0,-19 6-65 0 0,18 5-6 0 0,-18 0 9 0 0,-5 1-5 0 0,1-1 1 0 0,-1 1 0 0 0,1 0 0 0 0,-1 1-1 0 0,1-1 1 0 0,-1 1 0 0 0,0 0-1 0 0,1 1 1 0 0,-1-1 0 0 0,0 1 0 0 0,-1 0-1 0 0,1 0 1 0 0,0 1 0 0 0,6 6 0 0 0,-5-4-4 0 0,-1 0 1 0 0,0 0-1 0 0,-1 1 0 0 0,1 0 1 0 0,-1 0-1 0 0,-1 0 1 0 0,1 1-1 0 0,-1-1 1 0 0,3 11-1 0 0,-2 0 0 0 0,-1 0-1 0 0,0 0 1 0 0,-1 0-1 0 0,-1 0 1 0 0,-1 0-1 0 0,0 0 1 0 0,-1 1-1 0 0,-6 25 1 0 0,0-13 23 0 0,-2 1 0 0 0,-2-1 1 0 0,-1 0-1 0 0,-26 49 1 0 0,-78 109 222 0 0,45-79 358 0 0,69-108-447 0 0,1 1 0 0 0,-1 0 0 0 0,1-1 0 0 0,0 1 0 0 0,0 0 0 0 0,0 0 0 0 0,0 0 1 0 0,1 0-1 0 0,-1 0 0 0 0,1 0 0 0 0,-1 4 0 0 0,2-7-133 0 0,0 1 0 0 0,-1 0 0 0 0,1-1 0 0 0,0 1 0 0 0,-1 0 0 0 0,1-1 0 0 0,0 1 0 0 0,0-1 1 0 0,0 1-1 0 0,-1-1 0 0 0,1 0 0 0 0,0 1 0 0 0,0-1 0 0 0,0 0 0 0 0,0 1 0 0 0,0-1 0 0 0,0 0 0 0 0,0 0 0 0 0,0 0 0 0 0,0 0 1 0 0,-1 0-1 0 0,1 0 0 0 0,0 0 0 0 0,0 0 0 0 0,0 0 0 0 0,2-1 0 0 0,21-2 62 0 0,6-2-24 0 0,-1-1 0 0 0,1-2 0 0 0,40-16 0 0 0,82-43-19 0 0,-126 55-27 0 0,52-27 26 0 0,-1-2-1 0 0,73-55 0 0 0,-106 65 199 0 0,-2-3-1 0 0,-2-1 0 0 0,-1-2 0 0 0,51-63 0 0 0,-88 99-233 0 0,-1-1-1 0 0,0 1 0 0 0,0-1 1 0 0,0 1-1 0 0,-1-1 0 0 0,1 1 0 0 0,0-1 1 0 0,-1 0-1 0 0,1 1 0 0 0,-1-1 1 0 0,1 0-1 0 0,-1 1 0 0 0,0-1 1 0 0,1 0-1 0 0,-1 0 0 0 0,0 1 0 0 0,0-1 1 0 0,-1 0-1 0 0,1-2 0 0 0,-1 1-10 0 0,-5 4 1 0 0,0 0 1 0 0,0 0-1 0 0,-1 1 1 0 0,1 0-1 0 0,0 0 0 0 0,1 0 1 0 0,-1 1-1 0 0,0 0 0 0 0,1 0 1 0 0,-1 1-1 0 0,1-1 1 0 0,0 1-1 0 0,0 0 0 0 0,1 1 1 0 0,-1-1-1 0 0,1 1 1 0 0,0 0-1 0 0,-5 6 0 0 0,4-4 9 0 0,0 0 1 0 0,0 0-1 0 0,1 1 0 0 0,0-1 0 0 0,0 1 0 0 0,1 0 0 0 0,0 0 0 0 0,0 0 1 0 0,0 0-1 0 0,1 0 0 0 0,1 1 0 0 0,0-1 0 0 0,0 1 0 0 0,0-1 1 0 0,1 1-1 0 0,0-1 0 0 0,1 1 0 0 0,0 0 0 0 0,0-1 0 0 0,1 0 0 0 0,0 1 1 0 0,0-1-1 0 0,1 0 0 0 0,0 0 0 0 0,1 0 0 0 0,0 0 0 0 0,0-1 0 0 0,0 0 1 0 0,1 0-1 0 0,0 0 0 0 0,1 0 0 0 0,-1-1 0 0 0,1 1 0 0 0,0-1 0 0 0,12 8 1 0 0,-2-3 18 0 0,0 0 0 0 0,1-1 0 0 0,0-1 1 0 0,1-1-1 0 0,0 0 0 0 0,1-1 1 0 0,-1-1-1 0 0,21 4 0 0 0,-25-7 58 0 0,-1-1-1 0 0,1 0 0 0 0,0-1 1 0 0,-1 0-1 0 0,1-1 0 0 0,0-1 1 0 0,0 0-1 0 0,-1-1 0 0 0,1 0 1 0 0,-1-1-1 0 0,1 0 0 0 0,16-8 1 0 0,-26 10-57 0 0,0-1 1 0 0,0-1 0 0 0,0 1-1 0 0,0 0 1 0 0,0-1 0 0 0,-1 0 0 0 0,1 0-1 0 0,-1 0 1 0 0,1-1 0 0 0,-1 1-1 0 0,0-1 1 0 0,0 1 0 0 0,-1-1-1 0 0,1 0 1 0 0,-1 0 0 0 0,4-9-1 0 0,-5 7-14 0 0,1 0-1 0 0,-1 0 1 0 0,0 0-1 0 0,0-1 1 0 0,-1 1-1 0 0,0-1 0 0 0,0 1 1 0 0,0 0-1 0 0,-1-1 1 0 0,0 1-1 0 0,-2-7 1 0 0,-3-6-49 0 0,-1 0 1 0 0,0 1-1 0 0,-2-1 1 0 0,0 2 0 0 0,-1-1-1 0 0,-22-29 1 0 0,15 24-161 0 0,-2 2 1 0 0,0-1 0 0 0,-2 2-1 0 0,0 1 1 0 0,-40-29 0 0 0,42 36-517 0 0,0 1 0 0 0,-1 1 0 0 0,0 0 0 0 0,-35-10 0 0 0,29 13 153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41.5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5 202 468 0 0,'-1'-4'241'0'0,"0"1"0"0"0,0-1 0 0 0,0 0 0 0 0,1 0 0 0 0,-1 1 0 0 0,1-1 0 0 0,0 0 0 0 0,1 0 0 0 0,-1 0 0 0 0,1 0 0 0 0,-1 1 0 0 0,1-1 0 0 0,2-4 0 0 0,1 0-189 0 0,0 0 0 0 0,0 1-1 0 0,1 0 1 0 0,0 0 0 0 0,1 0-1 0 0,-1 1 1 0 0,1-1 0 0 0,1 1-1 0 0,-1 1 1 0 0,1-1 0 0 0,0 1-1 0 0,0 0 1 0 0,0 1 0 0 0,1 0-1 0 0,12-5 1 0 0,3 0-54 0 0,0 0 0 0 0,0 2-1 0 0,1 1 1 0 0,30-4 0 0 0,-46 9-9 0 0,-1 0 0 0 0,1 1 0 0 0,-1 0 0 0 0,1 0 0 0 0,-1 1 0 0 0,1 0 0 0 0,-1 0 0 0 0,1 1 0 0 0,-1 0 0 0 0,0 0 0 0 0,0 0 0 0 0,0 1 0 0 0,8 4 0 0 0,-13-5 6 0 0,0-1 0 0 0,0 1 1 0 0,0 0-1 0 0,0-1 0 0 0,-1 1 0 0 0,1 0 0 0 0,0 0 0 0 0,-1 0 0 0 0,1 0 0 0 0,-1 0 0 0 0,0 0 0 0 0,0 1 0 0 0,0-1 0 0 0,0 0 0 0 0,0 1 0 0 0,0-1 0 0 0,0 1 0 0 0,-1-1 0 0 0,1 4 0 0 0,-1 2-5 0 0,1-1 1 0 0,-1 0-1 0 0,-1 1 1 0 0,-1 8-1 0 0,1-10 13 0 0,-4 24-1 0 0,-2 1-1 0 0,-21 54 1 0 0,19-60-163 0 0,1 1 0 0 0,0 0 1 0 0,-3 33-1 0 0,10-54 149 0 0,1 0 0 0 0,1 0 0 0 0,-1-1 0 0 0,1 1 1 0 0,-1 0-1 0 0,1 0 0 0 0,1 0 0 0 0,-1-1 0 0 0,1 1 1 0 0,0 0-1 0 0,0-1 0 0 0,0 0 0 0 0,0 1 0 0 0,1-1 0 0 0,0 0 1 0 0,0 0-1 0 0,0-1 0 0 0,0 1 0 0 0,7 5 0 0 0,6 4-8 0 0,0-1 0 0 0,0 0-1 0 0,26 13 1 0 0,-17-10-6 0 0,-8-5 16 0 0,14 9-40 0 0,53 41 0 0 0,-78-54 44 0 0,1 0-1 0 0,-1 0 0 0 0,0 0 0 0 0,0 0 1 0 0,-1 1-1 0 0,0 0 0 0 0,0 0 1 0 0,0 1-1 0 0,-1-1 0 0 0,0 1 0 0 0,-1 0 1 0 0,0 0-1 0 0,3 11 0 0 0,-5-13 23 0 0,0 0 0 0 0,-1-1 0 0 0,0 1 0 0 0,0 0 0 0 0,0 0 0 0 0,-1-1 0 0 0,1 1-1 0 0,-2 0 1 0 0,1-1 0 0 0,0 1 0 0 0,-1-1 0 0 0,0 1 0 0 0,-3 5 0 0 0,0-2 8 0 0,0-1 1 0 0,-1 0-1 0 0,0 0 1 0 0,0 0 0 0 0,-1-1-1 0 0,0 0 1 0 0,-8 7-1 0 0,-9 4 38 0 0,-2 0-1 0 0,0-2 0 0 0,-50 23 0 0 0,56-29 17 0 0,-1-1-1 0 0,0-1 0 0 0,-28 7 0 0 0,47-14-183 0 0,0-1 0 0 0,0 0 0 0 0,1 0-1 0 0,-1 0 1 0 0,0 0 0 0 0,0 0 0 0 0,0 0 0 0 0,1-1 0 0 0,-1 1-1 0 0,0-1 1 0 0,0 1 0 0 0,1-1 0 0 0,-1 0 0 0 0,0 1 0 0 0,1-1 0 0 0,-1 0-1 0 0,1 0 1 0 0,-3-2 0 0 0,4 3 30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41.9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405 25 240 0 0,'-4'-2'496'0'0,"-2"-1"-376"0"0,0-1 0 0 0,0 2 0 0 0,0-1 0 0 0,-1 1 0 0 0,1 0-1 0 0,-1 0 1 0 0,0 1 0 0 0,1-1 0 0 0,-1 2 0 0 0,0-1 0 0 0,0 1 0 0 0,0 0 0 0 0,0 0 0 0 0,-8 2 0 0 0,4 1-44 0 0,-1-1 1 0 0,1 2-1 0 0,-1 0 1 0 0,1 0-1 0 0,0 1 1 0 0,1 0-1 0 0,-19 13 1 0 0,12-6-27 0 0,0 1 1 0 0,1 1 0 0 0,0 0 0 0 0,1 2 0 0 0,1-1 0 0 0,1 2-1 0 0,0 0 1 0 0,1 0 0 0 0,-11 22 0 0 0,17-28-1 0 0,2-1-1 0 0,0 0 1 0 0,0 1-1 0 0,1 0 1 0 0,0 0 0 0 0,1 0-1 0 0,0 0 1 0 0,0 0-1 0 0,2 0 1 0 0,-1 1 0 0 0,1-1-1 0 0,1 0 1 0 0,4 21-1 0 0,-2-19 9 0 0,1-1-1 0 0,0 0 0 0 0,1 0 1 0 0,1 0-1 0 0,0 0 1 0 0,0-1-1 0 0,1 0 0 0 0,0 0 1 0 0,1-1-1 0 0,1 0 0 0 0,15 15 1 0 0,-7-9 151 0 0,1 0-1 0 0,1-2 1 0 0,0-1 0 0 0,26 15 0 0 0,-34-23-43 0 0,0 1 1 0 0,0-1-1 0 0,0-1 1 0 0,1 0-1 0 0,0-1 1 0 0,0 0-1 0 0,0-1 1 0 0,0 0-1 0 0,24 0 1 0 0,-32-2-132 0 0,-1 0 0 0 0,1 0 1 0 0,0-1-1 0 0,0 1 0 0 0,-1-1 0 0 0,1 0 1 0 0,0 0-1 0 0,-1 0 0 0 0,1-1 1 0 0,-1 1-1 0 0,1-1 0 0 0,-1 0 0 0 0,0 0 1 0 0,0 0-1 0 0,0 0 0 0 0,0-1 1 0 0,0 1-1 0 0,3-4 0 0 0,-4 2-20 0 0,1 0 0 0 0,-1 0-1 0 0,0 0 1 0 0,0 0 0 0 0,0 0 0 0 0,-1-1-1 0 0,1 1 1 0 0,-1 0 0 0 0,0-1-1 0 0,-1 0 1 0 0,1 1 0 0 0,0-10 0 0 0,-2-2-7 0 0,-1 1 0 0 0,0-1 0 0 0,-1 0 0 0 0,0 1 1 0 0,-2 0-1 0 0,0 0 0 0 0,-9-21 0 0 0,1 8-34 0 0,-2 2-1 0 0,-1 0 0 0 0,0 0 1 0 0,-2 1-1 0 0,-1 2 0 0 0,-43-44 1 0 0,28 38-825 0 0,0 2 1 0 0,-2 1-1 0 0,0 1 1 0 0,-49-23-1 0 0,73 41-275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42.7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0 108 0 0,'0'0'2798'0'0,"-7"16"-2654"0"0,20 258 309 0 0,-3-98-292 0 0,-8-121-152 0 0,0 10 18 0 0,2 1-1 0 0,17 86 0 0 0,-19-148-273 0 0,-1 1 0 0 0,1-1 1 0 0,0 1-1 0 0,0-1 0 0 0,0 0 1 0 0,4 6-1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43.4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499 16 120 0 0,'0'0'469'0'0,"0"-1"-427"0"0,0 1 0 0 0,1 0-1 0 0,-1-1 1 0 0,0 1 0 0 0,1-1-1 0 0,-1 1 1 0 0,0-1 0 0 0,0 1-1 0 0,1 0 1 0 0,-1-1 0 0 0,0 1-1 0 0,0-1 1 0 0,0 1-1 0 0,0-1 1 0 0,1 1 0 0 0,-1-1-1 0 0,0 1 1 0 0,0-1 0 0 0,0 1-1 0 0,0-1 1 0 0,0 1 0 0 0,0-1-1 0 0,-1 1 1 0 0,1-1 0 0 0,0 1-1 0 0,0-1 1 0 0,0 0-1 0 0,-9 0 4 0 0,0 1 0 0 0,0 0 0 0 0,0 1-1 0 0,0-1 1 0 0,1 2 0 0 0,-1-1 0 0 0,-14 6-1 0 0,-25 2 57 0 0,-80 2 67 0 0,-39 5-230 0 0,161-15 31 0 0,3-1 29 0 0,0 0 1 0 0,1 0-1 0 0,-1 1 1 0 0,1 0-1 0 0,-1-1 1 0 0,1 1-1 0 0,0 0 1 0 0,-1 0-1 0 0,1 0 0 0 0,0 1 1 0 0,0-1-1 0 0,-1 0 1 0 0,1 1-1 0 0,0 0 1 0 0,0-1-1 0 0,1 1 1 0 0,-1 0-1 0 0,0 0 1 0 0,1 0-1 0 0,-1 0 1 0 0,1 0-1 0 0,-1 0 0 0 0,1 1 1 0 0,0-1-1 0 0,-2 4 1 0 0,0 3 14 0 0,0 0 0 0 0,1 0 0 0 0,0 0 0 0 0,0 1 0 0 0,1-1 0 0 0,1 0 0 0 0,-1 1 0 0 0,1-1 0 0 0,1 0 0 0 0,-1 1 0 0 0,2-1 0 0 0,-1 0 0 0 0,1 0 0 0 0,7 18 0 0 0,4 10 5 0 0,2 1 1 0 0,22 37 0 0 0,-37-74-21 0 0,13 24 443 0 0,0-1 1 0 0,18 24 0 0 0,-30-47-409 0 0,1 0 0 0 0,-1 0 0 0 0,0 1-1 0 0,1-1 1 0 0,-1 0 0 0 0,1 0 0 0 0,0-1 0 0 0,-1 1 0 0 0,1 0 0 0 0,0 0-1 0 0,-1-1 1 0 0,1 1 0 0 0,0-1 0 0 0,0 0 0 0 0,0 1 0 0 0,0-1 0 0 0,-1 0-1 0 0,1 0 1 0 0,0 0 0 0 0,0 0 0 0 0,0-1 0 0 0,-1 1 0 0 0,1 0 0 0 0,0-1-1 0 0,0 1 1 0 0,2-2 0 0 0,5-1-19 0 0,1-1 0 0 0,-1 0 0 0 0,13-8 0 0 0,-9 5 46 0 0,-3 2-51 0 0,-5 3-10 0 0,-1 0-1 0 0,0 0 0 0 0,1 1 1 0 0,-1-1-1 0 0,0 1 0 0 0,8-1 1 0 0,-4 1-9 0 0,1 0 1 0 0,-1 0-1 0 0,1 1 1 0 0,0 0-1 0 0,-1 1 1 0 0,1 0-1 0 0,0 0 1 0 0,-1 1-1 0 0,0 0 1 0 0,1 0-1 0 0,9 5 1 0 0,-5-1 1 0 0,-1 1 1 0 0,-1 1 0 0 0,1 0 0 0 0,18 17 0 0 0,-14-11 0 0 0,0 2 0 0 0,-2-1 1 0 0,0 2-1 0 0,-1 0 0 0 0,0 0 1 0 0,-2 1-1 0 0,14 28 0 0 0,-20-36 5 0 0,0 1-1 0 0,-1 1 1 0 0,0-1-1 0 0,-1 1 0 0 0,0-1 1 0 0,0 1-1 0 0,-2 0 0 0 0,1 0 1 0 0,-2 0-1 0 0,1 0 1 0 0,-2 0-1 0 0,1 0 0 0 0,-2 0 1 0 0,-4 20-1 0 0,2-22 9 0 0,-1 0-1 0 0,0 0 1 0 0,0 0-1 0 0,-1 0 1 0 0,0-1-1 0 0,-1 0 1 0 0,0 0-1 0 0,-1-1 1 0 0,1 0-1 0 0,-1 0 1 0 0,-1-1-1 0 0,0 0 1 0 0,-13 8-1 0 0,-6 3 110 0 0,-1-2-1 0 0,0-1 0 0 0,-37 12 1 0 0,64-26-203 0 0,-1 0 0 0 0,0 0 0 0 0,1-1 0 0 0,-1 1 0 0 0,0-1 0 0 0,0 0 0 0 0,1 1 1 0 0,-1-1-1 0 0,0 0 0 0 0,-4-1 0 0 0,4 0 57 0 0,0 1-644 0 0,-6-11-364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8:43.7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451 1 640 0 0,'3'4'827'0'0,"43"75"-352"0"0,-4 2-1 0 0,-3 1 0 0 0,-4 3 0 0 0,-4 1 0 0 0,-3 1 0 0 0,-4 1 0 0 0,-4 1 0 0 0,13 146 0 0 0,-30-192-432 0 0,-2 1-1 0 0,-2 0 1 0 0,-2 0 0 0 0,-2 0-1 0 0,-19 76 1 0 0,14-85-21 0 0,-2 1 0 0 0,-1-2-1 0 0,-2 0 1 0 0,-2 0 0 0 0,-1-2 0 0 0,-1 0 0 0 0,-29 36 0 0 0,-2-7 53 0 0,-4-2 1 0 0,-89 76 0 0 0,-137 87-2886 0 0,237-190 1651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0:11.0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2510 1 140 0 0,'0'0'362'0'0,"-3"0"-494"0"0,-5 0 127 0 0,1 1 0 0 0,-1 0 0 0 0,1 0 0 0 0,-1 1 1 0 0,1 0-1 0 0,0 0 0 0 0,-10 5 0 0 0,-57 28 3 0 0,38-17 4 0 0,-380 205 64 0 0,13 26 63 0 0,124-73-106 0 0,-713 463 343 0 0,949-610-370 0 0,-87 54 80 0 0,108-69-24 0 0,20-13-54 0 0,-14 10 70 0 0,-9 3-238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9.9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0 224 0 0,'126'376'1314'0'0,"-83"-239"-1161"0"0,-21-62-33 0 0,22 63-640 0 0,-38-123 61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30.6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569 30 760 0 0,'1'-2'826'0'0,"0"1"-754"0"0,12-18 1467 0 0,-14 11-831 0 0,-14 9-661 0 0,-143 53 293 0 0,108-34-411 0 0,0-3 0 0 0,-1-2 0 0 0,-99 16 0 0 0,80-26 63 0 0,67-5-37 0 0,-1 0 12 0 0,-10-1 19 0 0,10 1-16 0 0,4 0-84 0 0,-1 0 102 0 0,0 0 1 0 0,1 0-1 0 0,-1 1 0 0 0,0-1 0 0 0,1 0 1 0 0,-1 0-1 0 0,0 0 0 0 0,1 1 1 0 0,-1-1-1 0 0,0 0 0 0 0,1 0 0 0 0,-1 1 1 0 0,1-1-1 0 0,-1 1 0 0 0,1-1 1 0 0,-1 1-1 0 0,1-1 0 0 0,-1 1 0 0 0,1-1 1 0 0,-1 1-1 0 0,1 0 0 0 0,27 58-217 0 0,77 177 167 0 0,-16 57 51 0 0,-87-287 27 0 0,4 14 582 0 0,-1-17-378 0 0,3-14-319 0 0,0-3 45 0 0,0-1-1 0 0,1 1 1 0 0,1 0 0 0 0,0 1-1 0 0,1 0 1 0 0,0 1 0 0 0,1 0-1 0 0,0 0 1 0 0,17-12 0 0 0,-22 19 52 0 0,1 0 0 0 0,0 1 0 0 0,0 0 1 0 0,0 0-1 0 0,0 1 0 0 0,1 0 0 0 0,0 0 1 0 0,-1 1-1 0 0,1 0 0 0 0,0 0 0 0 0,0 1 1 0 0,0 0-1 0 0,0 0 0 0 0,0 1 0 0 0,1 0 1 0 0,-1 0-1 0 0,0 1 0 0 0,0 0 0 0 0,0 1 0 0 0,0 0 1 0 0,8 3-1 0 0,-1 0 0 0 0,0 2 0 0 0,-1 0 0 0 0,0 0 1 0 0,0 2-1 0 0,-1 0 0 0 0,0 0 0 0 0,0 1 0 0 0,-1 0 0 0 0,0 2 1 0 0,-1-1-1 0 0,0 1 0 0 0,16 25 0 0 0,-22-30 11 0 0,-1 0 1 0 0,-1 1-1 0 0,1-1 1 0 0,-1 1-1 0 0,0-1 0 0 0,-1 1 1 0 0,0 0-1 0 0,0 0 0 0 0,0 1 1 0 0,-1-1-1 0 0,0 14 0 0 0,-2-16 13 0 0,0 1-1 0 0,0 0 0 0 0,0 0 0 0 0,-1-1 1 0 0,0 1-1 0 0,0-1 0 0 0,-1 1 0 0 0,0-1 0 0 0,0 0 1 0 0,0 0-1 0 0,-1 0 0 0 0,0 0 0 0 0,0-1 1 0 0,-1 0-1 0 0,-8 9 0 0 0,8-9-143 0 0,0 0 0 0 0,-1 0 0 0 0,1 0 1 0 0,-1 0-1 0 0,-1-1 0 0 0,1 0 0 0 0,-1-1 0 0 0,1 1 0 0 0,-1-1 0 0 0,0 0 0 0 0,0-1 1 0 0,0 0-1 0 0,-15 3 0 0 0,-2-4-565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31.1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0 732 0 0,'16'10'1796'0'0,"37"28"-1257"0"0,-2 3 0 0 0,63 65 0 0 0,79 111-350 0 0,-146-157-155 0 0,-3 2 0 0 0,-3 2 1 0 0,-2 2-1 0 0,40 96 1 0 0,-58-111-8 0 0,-2 2 0 0 0,-3 0 1 0 0,-2 0-1 0 0,-2 2 0 0 0,-2-1 1 0 0,3 97-1 0 0,-13-110 13 0 0,-3 0 0 0 0,-1 0 0 0 0,-2 0 1 0 0,-1-1-1 0 0,-3 0 0 0 0,-25 70 0 0 0,11-54-5 0 0,-2 0 0 0 0,-3-2 0 0 0,-67 96 0 0 0,-31 29 77 0 0,112-146-767 0 0,10-20-800 0 0,-1 2 739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6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413 24 120 0 0,'0'0'3858'0'0,"1"0"-3727"0"0,0 0 0 0 0,-1 0 0 0 0,1-1 0 0 0,0 1 0 0 0,-1-1 0 0 0,1 1 0 0 0,-1 0 0 0 0,1-1 0 0 0,0 1 0 0 0,-1-1 0 0 0,1 0 0 0 0,-1 1 0 0 0,1-1 0 0 0,-1 1 0 0 0,1-1 0 0 0,-1 0 0 0 0,0 1 0 0 0,1-1 0 0 0,-1-1 0 0 0,0 1-130 0 0,0 1 1 0 0,0-1-1 0 0,-1 0 1 0 0,1 1-1 0 0,0-1 1 0 0,-1 0-1 0 0,1 1 1 0 0,-1-1-1 0 0,1 0 1 0 0,-1 1-1 0 0,1-1 0 0 0,-1 1 1 0 0,1-1-1 0 0,-1 1 1 0 0,1-1-1 0 0,-1 1 1 0 0,0 0-1 0 0,1-1 1 0 0,-1 1-1 0 0,0 0 1 0 0,1-1-1 0 0,-1 1 1 0 0,0 0-1 0 0,0 0 0 0 0,1 0 1 0 0,-2-1-1 0 0,-28 4-47 0 0,18 0 22 0 0,0 1 1 0 0,0 0-1 0 0,-12 7 1 0 0,-1 2 2 0 0,1 2 0 0 0,1 0 1 0 0,0 1-1 0 0,1 2 1 0 0,1 0-1 0 0,1 1 1 0 0,-26 31-1 0 0,33-33 20 0 0,0 0 0 0 0,0 1 0 0 0,2 0 0 0 0,0 1 0 0 0,2 0-1 0 0,0 1 1 0 0,1 0 0 0 0,0 0 0 0 0,2 1 0 0 0,-4 25 0 0 0,8-38 15 0 0,2 0-1 0 0,-1 0 1 0 0,1 0-1 0 0,0 0 1 0 0,1 0 0 0 0,-1 0-1 0 0,4 12 1 0 0,-3-17-1 0 0,0 1 1 0 0,0-1-1 0 0,1 0 1 0 0,-1 0-1 0 0,1 0 1 0 0,-1 0-1 0 0,1 0 0 0 0,0 0 1 0 0,0 0-1 0 0,0-1 1 0 0,1 1-1 0 0,-1-1 1 0 0,1 1-1 0 0,-1-1 1 0 0,1 0-1 0 0,0 0 0 0 0,0 0 1 0 0,-1-1-1 0 0,1 1 1 0 0,1 0-1 0 0,2 0 1 0 0,1 0 7 0 0,0 0 1 0 0,0-1-1 0 0,0 0 1 0 0,0 0-1 0 0,0-1 1 0 0,0 0-1 0 0,0 0 1 0 0,1 0-1 0 0,-1-1 1 0 0,0 0-1 0 0,0-1 1 0 0,-1 1-1 0 0,1-2 1 0 0,0 1-1 0 0,-1 0 1 0 0,1-1-1 0 0,-1-1 1 0 0,0 1-1 0 0,0-1 1 0 0,0 0-1 0 0,0 0 1 0 0,0 0-1 0 0,-1-1 1 0 0,6-7-1 0 0,13-14-3 0 0,-1-2 1 0 0,-1 0-1 0 0,-2-2 1 0 0,22-41-1 0 0,55-132 198 0 0,-92 190-187 0 0,-3 10-129 0 0,1 0-46 0 0,-3 3 140 0 0,0 0 0 0 0,0-1 1 0 0,0 1-1 0 0,1 0 0 0 0,-1 0 0 0 0,0-1 1 0 0,0 1-1 0 0,0 0 0 0 0,0 0 1 0 0,1-1-1 0 0,-1 1 0 0 0,0 0 0 0 0,0 0 1 0 0,0 0-1 0 0,1-1 0 0 0,-1 1 1 0 0,0 0-1 0 0,0 0 0 0 0,1 0 1 0 0,-1 0-1 0 0,0 0 0 0 0,1 0 0 0 0,-1-1 1 0 0,0 1-1 0 0,0 0 0 0 0,1 0 1 0 0,-1 0-1 0 0,0 0 0 0 0,1 0 0 0 0,-1 0 1 0 0,0 0-1 0 0,1 0 0 0 0,-1 0 1 0 0,4 19-22 0 0,-1-1 1 0 0,-1 1 0 0 0,0 31-1 0 0,3 25 21 0 0,-1-46 18 0 0,2 0 1 0 0,14 43-1 0 0,-15-58-127 0 0,0-1 0 0 0,1 1 0 0 0,1-1-1 0 0,0 0 1 0 0,1-1 0 0 0,0 0-1 0 0,11 12 1 0 0,-17-21-102 0 0,-1-2 41 0 0,1 1 0 0 0,-1-1 0 0 0,0 0 0 0 0,1 1 0 0 0,-1-1 0 0 0,1 0 0 0 0,0 0 0 0 0,-1 0 0 0 0,1 0 0 0 0,0 0 0 0 0,0 0-1 0 0,-1 0 1 0 0,5 0 0 0 0,14 5-900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3.2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351 56 512 0 0,'7'-17'1715'0'0,"11"-20"-236"0"0,-16 35-1386 0 0,-4 3-324 0 0,-5 5 234 0 0,0 0 0 0 0,1 0 1 0 0,-1 0-1 0 0,1 1 0 0 0,1 0 1 0 0,0 0-1 0 0,-9 14 0 0 0,4-5 16 0 0,-36 56 27 0 0,4 1 0 0 0,3 2 0 0 0,3 2 0 0 0,3 1 0 0 0,4 1 1 0 0,-31 139-1 0 0,52-180-15 0 0,2 0 0 0 0,1 0 0 0 0,2 1 0 0 0,2-1 0 0 0,1 1-1 0 0,2 0 1 0 0,9 46 0 0 0,-6-58 6 0 0,2 0-1 0 0,1-1 1 0 0,1 0-1 0 0,1-1 1 0 0,1 1 0 0 0,1-2-1 0 0,1 0 1 0 0,2 0-1 0 0,0-2 1 0 0,37 42-1 0 0,-19-31 9 0 0,2 0 1 0 0,2-2-1 0 0,62 40 0 0 0,131 64 53 0 0,-157-95-103 0 0,-46-24-1103 0 0,40 15-1 0 0,-65-30 871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3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0 232 0 0,'0'0'1443'0'0,"11"13"-330"0"0,83 797 459 0 0,-87-729-3501 0 0,-7-77 1122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4.0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178 131 60 0 0,'-3'3'495'0'0,"-22"29"-10"0"0,1 0-1 0 0,2 2 0 0 0,-29 61 1 0 0,42-75-436 0 0,0 0 1 0 0,2 1-1 0 0,0 0 1 0 0,1 0 0 0 0,1 1-1 0 0,2 0 1 0 0,0-1-1 0 0,0 36 1 0 0,3-49-15 0 0,1 0 0 0 0,0 0-1 0 0,0 0 1 0 0,1 0 0 0 0,0-1 0 0 0,1 1-1 0 0,0 0 1 0 0,0-1 0 0 0,0 0 0 0 0,1 0 0 0 0,0 0-1 0 0,0 0 1 0 0,1 0 0 0 0,6 6 0 0 0,-3-5 33 0 0,0 0-1 0 0,1 0 1 0 0,0-1 0 0 0,1 0 0 0 0,-1-1 0 0 0,1 0 0 0 0,1 0 0 0 0,-1-1-1 0 0,13 5 1 0 0,-7-5 79 0 0,-1 0 1 0 0,1-1-1 0 0,0-1 0 0 0,1 0 0 0 0,-1-1 1 0 0,0-1-1 0 0,1 0 0 0 0,-1-1 0 0 0,1-1 1 0 0,-1-1-1 0 0,0 0 0 0 0,1-1 0 0 0,-1-1 1 0 0,15-5-1 0 0,-24 6-98 0 0,0 0 1 0 0,-1 0 0 0 0,1-1-1 0 0,-1 0 1 0 0,0 0-1 0 0,-1 0 1 0 0,1-1-1 0 0,0 1 1 0 0,-1-1-1 0 0,0-1 1 0 0,-1 1-1 0 0,1-1 1 0 0,-1 0 0 0 0,0 0-1 0 0,4-8 1 0 0,-4 5-27 0 0,0-1 0 0 0,-1 0 0 0 0,0 0 0 0 0,-1 0 0 0 0,0 0 1 0 0,0-1-1 0 0,-1 1 0 0 0,-1 0 0 0 0,0-18 0 0 0,-3 2-29 0 0,-1-1 0 0 0,-2 1 1 0 0,0 0-1 0 0,-2 0 0 0 0,0 1 0 0 0,-2 0 0 0 0,-16-31 0 0 0,4 16-6 0 0,-1 1 0 0 0,-36-46-1 0 0,46 69-35 0 0,0 1 0 0 0,-1 0 0 0 0,0 1 0 0 0,-2 0 0 0 0,1 1 0 0 0,-1 1 0 0 0,-28-15 0 0 0,39 24-100 0 0,0 1-1 0 0,0-1 1 0 0,0 2 0 0 0,0-1-1 0 0,-1 0 1 0 0,1 1 0 0 0,0 0-1 0 0,-1 0 1 0 0,0 1 0 0 0,1-1-1 0 0,-1 1 1 0 0,1 0 0 0 0,-1 1-1 0 0,1-1 1 0 0,-1 1 0 0 0,1 0 0 0 0,-1 1-1 0 0,1-1 1 0 0,0 1 0 0 0,0 0-1 0 0,-1 1 1 0 0,1-1 0 0 0,-6 5-1 0 0,-4 4-791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5.2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0 120 0 0,'0'0'2241'0'0,"0"3"-2286"0"0,-5 30-35 0 0,-2 51 170 0 0,3 1 0 0 0,4 0 0 0 0,15 125 0 0 0,-5-125-145 0 0,3-1 1 0 0,33 108-1 0 0,-44-187-626 0 0,4 12 86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5.9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389 22 416 0 0,'19'-21'2415'0'0,"-22"21"-2379"0"0,-1 0-1 0 0,0 0 1 0 0,1 1 0 0 0,-1-1 0 0 0,0 1-1 0 0,0 0 1 0 0,-3 1 0 0 0,5-1-13 0 0,-54 16-49 0 0,2 3 0 0 0,0 3 0 0 0,-88 50 0 0 0,138-71 12 0 0,-1 1-1 0 0,1-1 1 0 0,0 1 0 0 0,1 0-1 0 0,-1 0 1 0 0,0 0-1 0 0,1 0 1 0 0,0 1-1 0 0,0 0 1 0 0,0-1 0 0 0,0 1-1 0 0,1 0 1 0 0,-1 0-1 0 0,1 1 1 0 0,0-1-1 0 0,0 0 1 0 0,0 1 0 0 0,1-1-1 0 0,0 1 1 0 0,0 0-1 0 0,0-1 1 0 0,0 1-1 0 0,0 5 1 0 0,-1 5 8 0 0,0 7 6 0 0,1 1 1 0 0,1-1 0 0 0,1 1 0 0 0,1-1 0 0 0,1 0 0 0 0,8 32 0 0 0,-9-44 6 0 0,49 182 266 0 0,-31-138-251 0 0,-20-52-24 0 0,1-1 1 0 0,0 0 0 0 0,-1 0-1 0 0,1 0 1 0 0,0-1-1 0 0,-1 1 1 0 0,1 0 0 0 0,0 0-1 0 0,0 0 1 0 0,0 0 0 0 0,0-1-1 0 0,0 1 1 0 0,0 0 0 0 0,0-1-1 0 0,0 1 1 0 0,0-1-1 0 0,0 1 1 0 0,0-1 0 0 0,0 0-1 0 0,0 1 1 0 0,0-1 0 0 0,1 0-1 0 0,-1 0 1 0 0,0 0-1 0 0,0 0 1 0 0,0 0 0 0 0,0 0-1 0 0,0 0 1 0 0,1 0 0 0 0,-1 0-1 0 0,0 0 1 0 0,0-1 0 0 0,0 1-1 0 0,0-1 1 0 0,2 0-1 0 0,40-21-62 0 0,-39 19 62 0 0,12-7-24 0 0,1 0 1 0 0,0 0-1 0 0,1 2 1 0 0,-1 0 0 0 0,2 1-1 0 0,25-6 1 0 0,-37 12 9 0 0,0 0-1 0 0,0 0 1 0 0,0 0 0 0 0,0 1 0 0 0,0 1 0 0 0,0-1 0 0 0,0 1-1 0 0,0 0 1 0 0,0 0 0 0 0,0 1 0 0 0,0 0 0 0 0,-1 0 0 0 0,1 1-1 0 0,-1 0 1 0 0,1 0 0 0 0,-1 0 0 0 0,0 1 0 0 0,-1 0 0 0 0,1 0-1 0 0,10 10 1 0 0,-7-5 28 0 0,0 0-1 0 0,-1 1 1 0 0,0 0-1 0 0,0 0 0 0 0,-1 1 1 0 0,0 0-1 0 0,-1 0 1 0 0,0 1-1 0 0,-1 0 1 0 0,-1 0-1 0 0,1 0 1 0 0,-2 0-1 0 0,0 1 1 0 0,0-1-1 0 0,1 22 0 0 0,-4-19 25 0 0,-1 1-1 0 0,0 0 0 0 0,0 0 0 0 0,-2-1 0 0 0,0 1 0 0 0,-1-1 0 0 0,0 0 1 0 0,-2 0-1 0 0,1 0 0 0 0,-2-1 0 0 0,0 0 0 0 0,-11 18 0 0 0,8-18 126 0 0,0 0 0 0 0,-1 0 0 0 0,-1-1 0 0 0,0-1 0 0 0,-15 13 0 0 0,19-18 55 0 0,-1 0 0 0 0,0-1 0 0 0,0 0 0 0 0,0-1 0 0 0,-1 0 0 0 0,0-1 0 0 0,0 0 0 0 0,0 0 0 0 0,-11 2 1 0 0,17-5-177 0 0,0-1 1 0 0,0 1 0 0 0,0-1 0 0 0,1 0-1 0 0,-1 0 1 0 0,0 0 0 0 0,0-1 0 0 0,0 1-1 0 0,1-1 1 0 0,-1 0 0 0 0,0 0 0 0 0,1 0-1 0 0,-1-1 1 0 0,1 1 0 0 0,-1-1 0 0 0,1 0-1 0 0,-1 0 1 0 0,1 0 0 0 0,0 0 0 0 0,0-1-1 0 0,0 1 1 0 0,1-1 0 0 0,-1 0 0 0 0,-2-3-1 0 0,4 4-48 0 0,0 1 0 0 0,0-1 0 0 0,0 0 0 0 0,0 0 0 0 0,1 0 0 0 0,-1 0 0 0 0,1 1 0 0 0,0-1 0 0 0,-1 0 0 0 0,1 0 0 0 0,0 0 0 0 0,0 0 0 0 0,0 0 0 0 0,0 0 0 0 0,0 0 0 0 0,1 0 0 0 0,-1 0 0 0 0,1 0 0 0 0,-1 0 0 0 0,1 0 0 0 0,0 1-1 0 0,-1-1 1 0 0,3-2 0 0 0,24-35-509 0 0,-11 23 18 0 0,0 2 0 0 0,1-1 0 0 0,1 2 0 0 0,0 0 0 0 0,1 2 0 0 0,24-13 0 0 0,-7 6-37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6.6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44 764 0 0,'0'0'697'0'0,"-7"-17"1309"0"0,7 17-1994 0 0,0 0 1 0 0,-1-1-1 0 0,1 1 0 0 0,0-1 1 0 0,0 1-1 0 0,0-1 1 0 0,-1 1-1 0 0,1-1 0 0 0,0 1 1 0 0,0-1-1 0 0,0 0 1 0 0,0 1-1 0 0,0-1 0 0 0,0 1 1 0 0,0-1-1 0 0,0 1 0 0 0,0-1 1 0 0,0 1-1 0 0,0-1 1 0 0,0 1-1 0 0,1-1 0 0 0,-1 1 1 0 0,0-1-1 0 0,0 1 0 0 0,0-1 1 0 0,1 1-1 0 0,-1-1 1 0 0,0 1-1 0 0,1-1 0 0 0,-1 1 1 0 0,0 0-1 0 0,1-1 0 0 0,-1 1 1 0 0,1 0-1 0 0,-1-1 1 0 0,0 1-1 0 0,1 0 0 0 0,0-1 1 0 0,1 0 7 0 0,3 1-7 0 0,426-6 270 0 0,-366 5-323 0 0,-24 1-129 0 0,-36 0 122 0 0,16 7-33 0 0,-20-5 80 0 0,1 0 0 0 0,-1 0 0 0 0,0 0 0 0 0,0-1 0 0 0,0 2 0 0 0,0-1 0 0 0,-1 0 0 0 0,1 0 0 0 0,0 0 0 0 0,-1 0 0 0 0,1 0 0 0 0,-1 1 0 0 0,0-1 0 0 0,0 0 0 0 0,0 0 0 0 0,0 0 0 0 0,-1 3 0 0 0,-7 42 15 0 0,7-43-18 0 0,-77 276 114 0 0,15-63 18 0 0,41-138-114 0 0,2-9 55 0 0,3 0-1 0 0,-15 135 0 0 0,26-134-2326 0 0,5-47 1549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7.0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50 1044 0 0,'3'-2'807'0'0,"2"-2"-622"0"0,1 0 1 0 0,0 0 0 0 0,0 0-1 0 0,0 1 1 0 0,1 0-1 0 0,-1 0 1 0 0,1 1-1 0 0,-1 0 1 0 0,1 0 0 0 0,13-2-1 0 0,79-5 252 0 0,-85 9-353 0 0,193-2 14 0 0,-41 2-2424 0 0,-127-2 1605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7.3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208 1 720 0 0,'0'0'694'0'0,"-3"0"-188"0"0,-2 1-429 0 0,0 0 0 0 0,0 1 1 0 0,0-1-1 0 0,0 1 1 0 0,0 0-1 0 0,1 1 0 0 0,-1-1 1 0 0,1 1-1 0 0,0 0 1 0 0,-1 0-1 0 0,1 0 1 0 0,1 0-1 0 0,-1 1 0 0 0,0 0 1 0 0,1 0-1 0 0,-5 7 1 0 0,-5 5-14 0 0,2 1 1 0 0,0 1-1 0 0,-9 19 1 0 0,8-11-17 0 0,0 0 1 0 0,2 1-1 0 0,1 1 1 0 0,1-1-1 0 0,2 2 0 0 0,0-1 1 0 0,-2 45-1 0 0,7-59-13 0 0,1-1 0 0 0,1 1 0 0 0,0-1 0 0 0,1 0 0 0 0,0 0 0 0 0,1 1 0 0 0,1-1 0 0 0,0-1-1 0 0,1 1 1 0 0,0-1 0 0 0,0 0 0 0 0,2 0 0 0 0,-1 0 0 0 0,2-1 0 0 0,-1 0 0 0 0,2 0 0 0 0,-1-1 0 0 0,14 12-1 0 0,-7-9 101 0 0,1-1-1 0 0,0 0 0 0 0,1-1 1 0 0,0-2-1 0 0,1 1 1 0 0,0-2-1 0 0,0 0 0 0 0,1-1 1 0 0,-1-1-1 0 0,2-1 0 0 0,-1-1 1 0 0,24 3-1 0 0,-32-6-37 0 0,0-1-1 0 0,0 0 1 0 0,-1-1-1 0 0,1 0 1 0 0,0 0-1 0 0,-1-1 1 0 0,1 0 0 0 0,-1-1-1 0 0,1 0 1 0 0,13-8-1 0 0,-16 7-68 0 0,-1 0-1 0 0,1-1 0 0 0,-1 0 0 0 0,-1 0 0 0 0,1-1 1 0 0,-1 0-1 0 0,0 0 0 0 0,0 0 0 0 0,-1-1 0 0 0,0 0 1 0 0,0 0-1 0 0,-1 0 0 0 0,1-1 0 0 0,4-12 0 0 0,-4 4-33 0 0,0 0-1 0 0,0-1 1 0 0,-2 1-1 0 0,0-1 1 0 0,-1 0-1 0 0,0 0 1 0 0,-1 0-1 0 0,-2 0 1 0 0,-2-22-1 0 0,1 15-39 0 0,-2 1-1 0 0,-1 0 1 0 0,-1 0 0 0 0,-1 1-1 0 0,-1-1 1 0 0,-13-24-1 0 0,16 37-160 0 0,0 1-1 0 0,-1 0 0 0 0,0 0 1 0 0,-1 0-1 0 0,0 1 1 0 0,-1 0-1 0 0,1 0 0 0 0,-1 1 1 0 0,-1 0-1 0 0,1 0 0 0 0,-1 1 1 0 0,0 0-1 0 0,-1 1 0 0 0,0 0 1 0 0,1 0-1 0 0,-1 1 0 0 0,-1 1 1 0 0,1-1-1 0 0,-1 2 1 0 0,-14-3-1 0 0,-3 1-399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8.2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0 218 156 0 0,'5'-17'621'0'0,"0"0"0"0"0,1 0 0 0 0,1 1 1 0 0,1-1-1 0 0,10-16 0 0 0,-12 24-574 0 0,0 1 1 0 0,1-1-1 0 0,-1 1 0 0 0,1 0 0 0 0,1 1 1 0 0,0 0-1 0 0,0 0 0 0 0,0 1 0 0 0,19-11 1 0 0,-14 10-45 0 0,-12 6-4 0 0,0 0 1 0 0,0 1 0 0 0,0-1 0 0 0,0 0 0 0 0,1 1-1 0 0,-1-1 1 0 0,0 1 0 0 0,1-1 0 0 0,-1 1-1 0 0,0-1 1 0 0,1 1 0 0 0,-1 0 0 0 0,0 0-1 0 0,1 0 1 0 0,1 0 0 0 0,7 0-21 0 0,-4 0 16 0 0,0 0 0 0 0,-1 1 0 0 0,1 0 0 0 0,-1 0 0 0 0,1 0 0 0 0,-1 1 0 0 0,1 0 0 0 0,-1 0 0 0 0,0 0 0 0 0,0 1 0 0 0,0 0 0 0 0,0 0 0 0 0,0 0 0 0 0,-1 0 0 0 0,0 1 0 0 0,1-1 0 0 0,-1 1 0 0 0,0 0 0 0 0,-1 1 0 0 0,1-1 0 0 0,-1 1 0 0 0,0-1 0 0 0,0 1 0 0 0,0 0 0 0 0,-1 0 0 0 0,1 0 0 0 0,-1 1 0 0 0,2 7 0 0 0,0 3-1 0 0,-1-1 0 0 0,0 1-1 0 0,-1-1 1 0 0,-1 1 0 0 0,-1 0-1 0 0,0 0 1 0 0,-1 0 0 0 0,0-1 0 0 0,-4 17-1 0 0,-5 14 23 0 0,-28 77 0 0 0,15-67-2 0 0,-2-2 0 0 0,-3-1 0 0 0,-41 60 0 0 0,-22 39-14 0 0,89-149 18 0 0,0 0 0 0 0,1 0 0 0 0,-1-1 0 0 0,1 1 0 0 0,0 0 0 0 0,0 0 0 0 0,0 0 0 0 0,1 0 1 0 0,-1 1-1 0 0,1-1 0 0 0,-1 0 0 0 0,1 0 0 0 0,0 0 0 0 0,1 4 0 0 0,-1-6-13 0 0,1 0-1 0 0,-1 0 1 0 0,1-1-1 0 0,-1 1 1 0 0,1-1-1 0 0,0 1 1 0 0,-1 0-1 0 0,1-1 1 0 0,0 0-1 0 0,0 1 1 0 0,-1-1 0 0 0,1 1-1 0 0,0-1 1 0 0,0 0-1 0 0,0 1 1 0 0,-1-1-1 0 0,1 0 1 0 0,0 0-1 0 0,0 0 1 0 0,2 0-1 0 0,1 1 4 0 0,1 0 0 0 0,0-1 0 0 0,0 1 0 0 0,-1-1 0 0 0,1 0 0 0 0,0-1 0 0 0,0 1 0 0 0,-1-1 0 0 0,1 0 0 0 0,0 0-1 0 0,-1-1 1 0 0,7-2 0 0 0,5-1 23 0 0,30-9-5 0 0,-1-2 0 0 0,0-2-1 0 0,-2-2 1 0 0,0-2 0 0 0,62-43 0 0 0,-42 21-28 0 0,-3-3 0 0 0,95-97-1 0 0,-118 104 187 0 0,-2-2-1 0 0,45-70 0 0 0,-80 111-188 0 0,1 1 0 0 0,-1 0 0 0 0,1-1-1 0 0,-1 1 1 0 0,1-1 0 0 0,-1 0-1 0 0,0 1 1 0 0,1-1 0 0 0,-1 1 0 0 0,0-1-1 0 0,1 1 1 0 0,-1-1 0 0 0,0 0-1 0 0,0 1 1 0 0,0-1 0 0 0,0 0 0 0 0,1 1-1 0 0,-1-1 1 0 0,0 0 0 0 0,0 1-1 0 0,0-1 1 0 0,0 0 0 0 0,-1 1 0 0 0,1-1-1 0 0,0 0 1 0 0,0 1 0 0 0,0-1-1 0 0,0 0 1 0 0,-1 1 0 0 0,1-1-1 0 0,0 1 1 0 0,-1-1 0 0 0,1 0 0 0 0,0 1-1 0 0,-1-1 1 0 0,1 1 0 0 0,-1-1-1 0 0,1 1 1 0 0,-1-1 0 0 0,1 1 0 0 0,-1 0-1 0 0,1-1 1 0 0,-1 1 0 0 0,1 0-1 0 0,-1-1 1 0 0,0 1 0 0 0,-1 0 3 0 0,1 0 0 0 0,0 0 0 0 0,-1 1 0 0 0,1-1 0 0 0,0 1 0 0 0,0-1 0 0 0,0 1 0 0 0,-1 0 0 0 0,1-1 0 0 0,0 1 0 0 0,0 0 1 0 0,0 0-1 0 0,0 0 0 0 0,0 0 0 0 0,0 0 0 0 0,-1 1 0 0 0,2-1-1 0 0,-13 11 0 0 0,0 1-1 0 0,1 0 1 0 0,0 1-1 0 0,2 0 0 0 0,-1 1 1 0 0,-14 28-1 0 0,19-30 10 0 0,0 0 0 0 0,1 0 0 0 0,0 1 0 0 0,1-1 0 0 0,0 1 0 0 0,2 0 0 0 0,-1 0 0 0 0,2 0 0 0 0,-1 15-1 0 0,2-21 10 0 0,1 1 0 0 0,0-1 0 0 0,1 1-1 0 0,0-1 1 0 0,0 0 0 0 0,1 0-1 0 0,0 0 1 0 0,0 0 0 0 0,1 0 0 0 0,-1 0-1 0 0,2-1 1 0 0,6 9 0 0 0,-3-6-6 0 0,0 0 1 0 0,1-1-1 0 0,0 0 1 0 0,1-1 0 0 0,0 0-1 0 0,0-1 1 0 0,21 12 0 0 0,-15-11 44 0 0,1 0 0 0 0,0-1 0 0 0,0-1 0 0 0,1 0 0 0 0,0-2 1 0 0,0 0-1 0 0,0-1 0 0 0,1 0 0 0 0,-1-2 0 0 0,1 0 0 0 0,27-3 1 0 0,-33 0-22 0 0,0 0-1 0 0,-1-1 1 0 0,1 0 0 0 0,-1-1 0 0 0,0 0 0 0 0,0-1 0 0 0,0 0 0 0 0,0-1 0 0 0,-1-1 0 0 0,0 0 0 0 0,-1 0 0 0 0,1-1 0 0 0,14-14 0 0 0,-19 15-82 0 0,1-1 0 0 0,-1 0 1 0 0,0 0-1 0 0,-1 0 0 0 0,0-1 0 0 0,0 0 1 0 0,-1 0-1 0 0,0 0 0 0 0,-1 0 0 0 0,0 0 1 0 0,0-1-1 0 0,-1 0 0 0 0,0 0 1 0 0,-1 1-1 0 0,0-1 0 0 0,-1 0 0 0 0,0 0 1 0 0,-1-12-1 0 0,-2 3-16 0 0,0 0 0 0 0,-1 0 0 0 0,-1 0 1 0 0,-1 1-1 0 0,0 0 0 0 0,-1 0 0 0 0,-1 0 0 0 0,-1 1 0 0 0,-1 1 1 0 0,-18-26-1 0 0,21 33-68 0 0,-1-1 0 0 0,1 2 1 0 0,-2-1-1 0 0,1 1 0 0 0,-2 0 1 0 0,1 1-1 0 0,-1 0 0 0 0,0 0 1 0 0,0 1-1 0 0,0 0 0 0 0,-1 1 0 0 0,0 1 1 0 0,0-1-1 0 0,-1 2 0 0 0,1-1 1 0 0,-1 2-1 0 0,1-1 0 0 0,-14 0 1 0 0,-7 3-662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9.2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9 218 256 0 0,'-2'-17'1092'0'0,"-5"-66"2313"0"0,7 76-3322 0 0,0 0 1 0 0,1 0 0 0 0,0 1-1 0 0,0-1 1 0 0,0 1 0 0 0,1-1-1 0 0,0 1 1 0 0,0-1 0 0 0,1 1 0 0 0,3-7-1 0 0,-3 10-86 0 0,0 1 0 0 0,0-1 0 0 0,0 0 0 0 0,0 1 0 0 0,0 0 0 0 0,0 0 0 0 0,1 0 0 0 0,-1 0 0 0 0,1 0 0 0 0,0 1 0 0 0,0 0 0 0 0,-1-1 0 0 0,7 0 0 0 0,0 0-17 0 0,-1-1 0 0 0,0 1 0 0 0,1 1 1 0 0,-1 0-1 0 0,1 0 0 0 0,-1 1 0 0 0,1 0 0 0 0,0 1 0 0 0,-1 0 0 0 0,13 3 0 0 0,-10-1-28 0 0,-6-2-88 0 0,-1 0 1 0 0,1 1 0 0 0,-1 0-1 0 0,1 1 1 0 0,8 4 0 0 0,-8-4 25 0 0,-3-1 73 0 0,-1 0 0 0 0,0 0-1 0 0,0 1 1 0 0,0-1-1 0 0,-1 0 1 0 0,1 1 0 0 0,0-1-1 0 0,-1 1 1 0 0,0 0-1 0 0,1-1 1 0 0,-1 1 0 0 0,0 0-1 0 0,0 0 1 0 0,-1 0 0 0 0,1 0-1 0 0,-1-1 1 0 0,1 1-1 0 0,-1 0 1 0 0,0 0 0 0 0,0 0-1 0 0,0 0 1 0 0,0 0-1 0 0,-2 4 1 0 0,-8 25-78 0 0,-3-1 0 0 0,0 0 0 0 0,-35 55 0 0 0,-11 26-1229 0 0,57-108 1313 0 0,1-1 0 0 0,0 1-1 0 0,0-1 1 0 0,0 1 0 0 0,0-1-1 0 0,0 1 1 0 0,1 0 0 0 0,-1-1-1 0 0,1 1 1 0 0,0 0 0 0 0,0 0-1 0 0,1-1 1 0 0,-1 1 0 0 0,1 0-1 0 0,0-1 1 0 0,0 1 0 0 0,0-1-1 0 0,3 7 1 0 0,8 4 15 0 0,0-1 1 0 0,1 0-1 0 0,1-1 1 0 0,0 0-1 0 0,0-1 0 0 0,1-1 1 0 0,17 9-1 0 0,49 38 72 0 0,-69-47-61 0 0,0 1-1 0 0,0 0 1 0 0,-2 1 0 0 0,1 1 0 0 0,-2-1 0 0 0,1 2-1 0 0,-2-1 1 0 0,13 26 0 0 0,-18-31 50 0 0,0 0 0 0 0,0 1 0 0 0,-1-1 0 0 0,0 0 1 0 0,0 1-1 0 0,-1-1 0 0 0,0 1 0 0 0,-1-1 0 0 0,0 1 0 0 0,0 0 0 0 0,-1-1 0 0 0,0 1 1 0 0,-1-1-1 0 0,1 1 0 0 0,-1-1 0 0 0,-1 0 0 0 0,-6 15 0 0 0,-1-5 18 0 0,0-1 0 0 0,-2-1 0 0 0,1 0-1 0 0,-2 0 1 0 0,0-1 0 0 0,-1-1 0 0 0,-1 0 0 0 0,0-1-1 0 0,-19 13 1 0 0,2-4 55 0 0,0-2-1 0 0,-2-1 1 0 0,-64 26-1 0 0,91-42-170 0 0,2-1-53 0 0,1 0 0 0 0,-1 0 0 0 0,0 0 0 0 0,0-1 0 0 0,0 0 0 0 0,0 0 0 0 0,-1 0 0 0 0,1-1 0 0 0,-5 0 1 0 0,-12-1-511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7.0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56 496 0 0,'13'-54'2918'0'0,"-12"52"-2548"0"0,0 5-322 0 0,4 18-7 0 0,-1 0 0 0 0,-1 0 1 0 0,-1 1-1 0 0,0 36 0 0 0,0-3 1 0 0,8 109 0 0 0,35 467 175 0 0,-27-493-1205 0 0,-17-135 37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9.6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147 122 408 0 0,'30'-19'1984'0'0,"-32"21"-1895"0"0,-16 12-33 0 0,1 1 0 0 0,0 0 0 0 0,2 1 0 0 0,0 1 0 0 0,1 1 0 0 0,0 0 0 0 0,1 1 0 0 0,-15 30 0 0 0,24-40-41 0 0,0 1 0 0 0,1-1 0 0 0,-1 1 0 0 0,2 0 0 0 0,0 0 0 0 0,0 0 0 0 0,1 0 0 0 0,0 0 0 0 0,0 14 0 0 0,2-16-1 0 0,0-1 0 0 0,1 0 0 0 0,-1 1 0 0 0,1-1 0 0 0,1 0 0 0 0,-1 0 0 0 0,1 0 0 0 0,0-1 0 0 0,1 1 0 0 0,0-1 0 0 0,0 1 0 0 0,0-1 0 0 0,0 0 0 0 0,7 5 0 0 0,3 3 36 0 0,0-1 1 0 0,0-1-1 0 0,1-1 0 0 0,1 0 0 0 0,0-1 1 0 0,1-1-1 0 0,29 13 0 0 0,-38-18 3 0 0,-1-1 0 0 0,1 0 0 0 0,0-1-1 0 0,0 0 1 0 0,0 0 0 0 0,0-1 0 0 0,1 0 0 0 0,-1 0-1 0 0,0-1 1 0 0,0 0 0 0 0,1 0 0 0 0,-1-1 0 0 0,0 0-1 0 0,0-1 1 0 0,0 0 0 0 0,0 0 0 0 0,0 0 0 0 0,0-1-1 0 0,14-8 1 0 0,-17 8-43 0 0,-1 0 1 0 0,1-1-1 0 0,-1 0 0 0 0,0 0 0 0 0,0 0 0 0 0,-1 0 1 0 0,1 0-1 0 0,-1-1 0 0 0,0 0 0 0 0,0 0 0 0 0,0 1 1 0 0,-1-2-1 0 0,3-7 0 0 0,-2 4-21 0 0,-1 0-1 0 0,0 0 1 0 0,-1 0 0 0 0,0 0-1 0 0,-1-1 1 0 0,0 1 0 0 0,-1-14-1 0 0,-4-7-41 0 0,-1 0-1 0 0,-2 1 0 0 0,-21-55 0 0 0,20 57 45 0 0,-2 1-1 0 0,-1 1 1 0 0,-1 0-1 0 0,-2 0 1 0 0,-30-40-1 0 0,39 58-36 0 0,0 0-1 0 0,0 1 1 0 0,-1-1 0 0 0,0 1-1 0 0,0 1 1 0 0,0-1 0 0 0,-1 1-1 0 0,0 0 1 0 0,0 1 0 0 0,0 0-1 0 0,-1 1 1 0 0,1-1 0 0 0,-1 1-1 0 0,0 1 1 0 0,0 0 0 0 0,0 0-1 0 0,0 1 1 0 0,0 0 0 0 0,0 0-1 0 0,0 1 1 0 0,-16 2 0 0 0,13-1-379 0 0,1 1 1 0 0,-1 1-1 0 0,-12 4 1 0 0,10-1-206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33.7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0 415 880 0 0,'14'8'2202'0'0,"-9"-9"-2040"0"0,1 0 1 0 0,-1 0-1 0 0,1 0 0 0 0,-1-1 1 0 0,0 0-1 0 0,0 0 1 0 0,0 0-1 0 0,0-1 1 0 0,0 0-1 0 0,0 1 0 0 0,-1-2 1 0 0,1 1-1 0 0,-1-1 1 0 0,0 1-1 0 0,0-1 1 0 0,0 0-1 0 0,0-1 1 0 0,3-4-1 0 0,4-6-115 0 0,-1 1-1 0 0,-1-2 1 0 0,0 1 0 0 0,9-26-1 0 0,-11 25-46 0 0,-2 0-1 0 0,1-1 0 0 0,-2 0 1 0 0,-1 0-1 0 0,0-1 1 0 0,-1 1-1 0 0,0 0 1 0 0,-2-30-1 0 0,0 43-12 0 0,-1 0 0 0 0,1-1 0 0 0,0 1 0 0 0,-1 0 0 0 0,0 0 0 0 0,0-1 0 0 0,-1 1 0 0 0,1 0 0 0 0,-1 0 0 0 0,1 0 0 0 0,-5-5 0 0 0,3 3-16 0 0,2 5 20 0 0,0-1 0 0 0,0 1-1 0 0,0-1 1 0 0,0 1 0 0 0,0-1-1 0 0,-1 1 1 0 0,1 0 0 0 0,0 0-1 0 0,-1-1 1 0 0,1 1 0 0 0,-1 0-1 0 0,1 0 1 0 0,-1 1 0 0 0,1-1-1 0 0,-1 0 1 0 0,0 0 0 0 0,1 1-1 0 0,-1-1 1 0 0,0 1 0 0 0,0-1-1 0 0,1 1 1 0 0,-1 0 0 0 0,0 0-1 0 0,0 0 1 0 0,1 0 0 0 0,-1 0-1 0 0,0 0 1 0 0,0 0 0 0 0,0 1-1 0 0,1-1 1 0 0,-1 0 0 0 0,0 1-1 0 0,1 0 1 0 0,-1-1 0 0 0,0 1-1 0 0,1 0 1 0 0,-1 0 0 0 0,1 0-1 0 0,-3 2 1 0 0,-2 1-7 0 0,0 0 1 0 0,0 1-1 0 0,0 0 0 0 0,0 0 1 0 0,1 1-1 0 0,0 0 0 0 0,-7 9 1 0 0,5-2 19 0 0,0 0 1 0 0,1 1 0 0 0,0-1-1 0 0,1 1 1 0 0,1 0 0 0 0,0 1-1 0 0,1-1 1 0 0,0 1 0 0 0,1-1-1 0 0,1 1 1 0 0,1 0 0 0 0,0 0-1 0 0,0-1 1 0 0,2 1 0 0 0,0 0-1 0 0,0-1 1 0 0,2 1 0 0 0,-1-1 0 0 0,2 0-1 0 0,0 0 1 0 0,13 24 0 0 0,-10-21 23 0 0,2-1 1 0 0,-1 0 0 0 0,2 0 0 0 0,0-1-1 0 0,1 0 1 0 0,1-1 0 0 0,0 0 0 0 0,1-1-1 0 0,0-1 1 0 0,1 0 0 0 0,1-1 0 0 0,0 0 0 0 0,0-2-1 0 0,1 0 1 0 0,0 0 0 0 0,27 8 0 0 0,-39-16-189 0 0,0 0-1 0 0,0 0 1 0 0,0 0 0 0 0,0-1 0 0 0,0 0 0 0 0,0 0 0 0 0,0 0 0 0 0,-1-1 0 0 0,1 1 0 0 0,0-1 0 0 0,0-1 0 0 0,0 1 0 0 0,0 0 0 0 0,-1-1 0 0 0,1 0 0 0 0,-1 0 0 0 0,1-1 0 0 0,7-5 0 0 0,0-4-700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34.1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7 288 0 0,'0'0'2748'0'0,"22"-2"-1880"0"0,-6-3-1616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34.4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196 42 788 0 0,'0'0'1029'0'0,"-1"-4"-226"0"0,1 2-727 0 0,-1 1 0 0 0,1-1-1 0 0,0 0 1 0 0,-1 0 0 0 0,0 1 0 0 0,1-1-1 0 0,-1 0 1 0 0,0 1 0 0 0,0-1 0 0 0,0 0-1 0 0,0 1 1 0 0,0 0 0 0 0,0-1-1 0 0,0 1 1 0 0,-1 0 0 0 0,1-1 0 0 0,0 1-1 0 0,-1 0 1 0 0,1 0 0 0 0,-1 0 0 0 0,1 0-1 0 0,-1 0 1 0 0,0 0 0 0 0,1 1-1 0 0,-1-1 1 0 0,-3 0 0 0 0,1 0-47 0 0,-1 1 0 0 0,1 0 0 0 0,-1 0 0 0 0,1 0 0 0 0,-1 0 0 0 0,1 1 0 0 0,0 0 0 0 0,-1 0 0 0 0,1 0 0 0 0,0 0-1 0 0,-5 3 1 0 0,2-2-22 0 0,0 2-1 0 0,1-1 0 0 0,-1 1 0 0 0,1 0 0 0 0,-1 0 1 0 0,1 0-1 0 0,1 1 0 0 0,-1 0 0 0 0,1 0 0 0 0,0 1 1 0 0,0 0-1 0 0,0-1 0 0 0,-6 13 0 0 0,8-15-3 0 0,1 0 1 0 0,1 0-1 0 0,-1 1 0 0 0,0-1 1 0 0,1 1-1 0 0,0-1 0 0 0,0 1 0 0 0,0 0 1 0 0,0-1-1 0 0,0 1 0 0 0,1 0 1 0 0,-1 6-1 0 0,1-2-2 0 0,0-2 0 0 0,1-1 0 0 0,-1 1 0 0 0,1-1 0 0 0,0 1 0 0 0,0-1-1 0 0,1 0 1 0 0,0 1 0 0 0,0-1 0 0 0,0 0 0 0 0,0 0 0 0 0,1 0 0 0 0,0 0 0 0 0,0-1 0 0 0,6 8-1 0 0,5 4 46 0 0,0-1 0 0 0,26 19 0 0 0,-16-12-58 0 0,-4-4 17 0 0,14 12-19 0 0,-1 1 0 0 0,-2 1 0 0 0,48 65 0 0 0,-71-86 13 0 0,-2 0 0 0 0,1 0 0 0 0,-2 0 0 0 0,1 1 0 0 0,-2 0 0 0 0,1 0 0 0 0,-2 0 0 0 0,1 1 0 0 0,-2-1 0 0 0,0 1 1 0 0,0-1-1 0 0,-1 1 0 0 0,-1 0 0 0 0,0 0 0 0 0,-1 0 0 0 0,0-1 0 0 0,-1 1 0 0 0,-3 14 0 0 0,-3-5 8 0 0,0 0 1 0 0,0-1-1 0 0,-2 0 0 0 0,-1-1 1 0 0,-1 0-1 0 0,0 0 0 0 0,-2-2 0 0 0,0 1 1 0 0,-1-2-1 0 0,0 0 0 0 0,-2-1 1 0 0,0 0-1 0 0,-1-1 0 0 0,0-2 1 0 0,-35 21-1 0 0,48-31-227 0 0,0-1 1 0 0,0 0-1 0 0,0 0 1 0 0,0-1-1 0 0,0 0 1 0 0,0 0-1 0 0,0 0 1 0 0,-1 0-1 0 0,1-1 0 0 0,-10 0 1 0 0,-1-5-292 0 0</inkml:trace>
  <inkml:trace contextRef="#ctx0" brushRef="#br0" timeOffset="1">605 629 1056 0 0,'0'0'836'0'0,"24"-5"336"0"0,-2 3-784 0 0,-8 9-692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36.7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488 843 304 0 0,'-19'-1'392'0'0,"-1"0"0"0"0,0 1-1 0 0,1 1 1 0 0,-1 1 0 0 0,0 0 0 0 0,1 2 0 0 0,-22 6-1 0 0,27-5-361 0 0,1 0 0 0 0,0 1 0 0 0,0 1-1 0 0,1 0 1 0 0,0 0 0 0 0,0 1-1 0 0,1 1 1 0 0,0 0 0 0 0,0 0-1 0 0,-16 19 1 0 0,8-4 2 0 0,2 0 0 0 0,0 1 0 0 0,1 1 0 0 0,2 0 0 0 0,0 1 0 0 0,2 1-1 0 0,-15 49 1 0 0,21-52-6 0 0,0 0-1 0 0,1 0 0 0 0,1 1 0 0 0,2-1 1 0 0,0 1-1 0 0,2 0 0 0 0,1 0 1 0 0,1-1-1 0 0,7 35 0 0 0,-7-51-8 0 0,1 0-1 0 0,-1 0 1 0 0,2 0 0 0 0,-1-1-1 0 0,2 0 1 0 0,-1 1 0 0 0,1-2-1 0 0,0 1 1 0 0,0 0 0 0 0,1-1-1 0 0,8 8 1 0 0,-11-12-5 0 0,0 0-1 0 0,1 0 1 0 0,0 0-1 0 0,0 0 1 0 0,0-1 0 0 0,0 0-1 0 0,0 0 1 0 0,0 0-1 0 0,0 0 1 0 0,1 0-1 0 0,-1-1 1 0 0,1 0 0 0 0,-1 0-1 0 0,1 0 1 0 0,0-1-1 0 0,-1 1 1 0 0,1-1 0 0 0,0 0-1 0 0,-1 0 1 0 0,1-1-1 0 0,0 1 1 0 0,-1-1 0 0 0,8-3-1 0 0,0 0-9 0 0,-1-1 0 0 0,-1-1 1 0 0,1 0-1 0 0,-1-1 0 0 0,0 0 0 0 0,-1 0 0 0 0,0-1 1 0 0,0 0-1 0 0,0 0 0 0 0,-1-1 0 0 0,0-1 0 0 0,-1 1 0 0 0,0-1 1 0 0,-1 0-1 0 0,0-1 0 0 0,7-15 0 0 0,6-19-155 0 0,-2 0 1 0 0,19-79-1 0 0,-18 48-28 0 0,-4 0 0 0 0,-3-1 0 0 0,-3 0 0 0 0,-5-122 0 0 0,-8 99 676 0 0,-6 1 0 0 0,-3 0 0 0 0,-30-105 0 0 0,33 172-564 0 0,9 28 46 0 0,2 4 21 0 0,-1-1 0 0 0,1 1 1 0 0,-1-1-1 0 0,1 1 0 0 0,-1-1 0 0 0,0 1 0 0 0,1 0 0 0 0,-1-1 0 0 0,0 1 1 0 0,1 0-1 0 0,-1-1 0 0 0,0 1 0 0 0,1 0 0 0 0,-1 0 0 0 0,0 0 0 0 0,0 0 1 0 0,1 0-1 0 0,-1 0 0 0 0,0 0 0 0 0,0 0 0 0 0,1 0 0 0 0,-1 0 0 0 0,-1 0 0 0 0,-2 7-2 0 0,0-1 0 0 0,1 1 0 0 0,-1 0 0 0 0,1 0 0 0 0,1 0 0 0 0,-1 1 0 0 0,1-1 0 0 0,1 1 0 0 0,-1-1 0 0 0,1 1 0 0 0,1 0 0 0 0,-1 10-1 0 0,2 19 0 0 0,7 47-1 0 0,-6-68 2 0 0,12 80 8 0 0,3-1-1 0 0,6-1 0 0 0,3-1 0 0 0,62 147 0 0 0,-72-203-88 0 0,3-2 0 0 0,25 39 0 0 0,-33-57 56 0 0,2-1 1 0 0,0 0 0 0 0,0-1 0 0 0,1 0-1 0 0,32 24 1 0 0,-39-34 8 0 0,0 0 0 0 0,-1-1 0 0 0,1 0-1 0 0,1-1 1 0 0,-1 0 0 0 0,0 0 0 0 0,1 0 0 0 0,-1-1 0 0 0,1 0-1 0 0,0-1 1 0 0,0 1 0 0 0,0-1 0 0 0,0-1 0 0 0,8 0 0 0 0,-6-1-19 0 0,-1 0 0 0 0,1-1 0 0 0,-1-1 1 0 0,1 1-1 0 0,-1-1 0 0 0,0-1 1 0 0,0 0-1 0 0,0 0 0 0 0,-1-1 1 0 0,11-6-1 0 0,-2-3-51 0 0,1 0-1 0 0,-2-1 1 0 0,0-1 0 0 0,-1-1 0 0 0,0 0 0 0 0,-1-1 0 0 0,-1 0-1 0 0,-1-1 1 0 0,11-23 0 0 0,-11 17 181 0 0,0 0-1 0 0,-2 0 1 0 0,-1-1 0 0 0,-1-1-1 0 0,-1 0 1 0 0,-2 1 0 0 0,0-2-1 0 0,-2 1 1 0 0,-1-1 0 0 0,-2-29-1 0 0,-1 50-55 0 0,-7-22-26 0 0,4 25-14 0 0,1 3 2 0 0,2 0 2 0 0,0 0 0 0 0,0 1 0 0 0,1-1 0 0 0,-1 0 1 0 0,0 1-1 0 0,0-1 0 0 0,0 1 0 0 0,0 0 0 0 0,0-1 0 0 0,0 1 1 0 0,0 0-1 0 0,0-1 0 0 0,0 1 0 0 0,0 0 0 0 0,0 0 1 0 0,0 0-1 0 0,0 0 0 0 0,0 0 0 0 0,0 0 0 0 0,0 0 0 0 0,0 0 1 0 0,0 0-1 0 0,0 1 0 0 0,0-1 0 0 0,0 0 0 0 0,-1 1 1 0 0,-22 14 2 0 0,17-6 9 0 0,0 1 1 0 0,1 0-1 0 0,-1 1 0 0 0,2-1 0 0 0,0 1 0 0 0,0 0 0 0 0,1 0 0 0 0,0 1 0 0 0,1 0 0 0 0,0-1 0 0 0,1 1 0 0 0,0 0 0 0 0,1 0 0 0 0,0 0 0 0 0,1 0 0 0 0,1 0 1 0 0,0 0-1 0 0,2 13 0 0 0,0-6 10 0 0,1-1 1 0 0,0 1 0 0 0,2-1 0 0 0,0 0 0 0 0,1 0-1 0 0,1 0 1 0 0,0-1 0 0 0,1-1 0 0 0,1 1 0 0 0,21 25-1 0 0,-18-28-3 0 0,1-1-1 0 0,0 0 0 0 0,1-1 0 0 0,1-1 0 0 0,0 0 1 0 0,0-2-1 0 0,1 1 0 0 0,0-2 0 0 0,1 0 0 0 0,25 7 1 0 0,-20-8 9 0 0,1-1 0 0 0,0-1 0 0 0,1-1 0 0 0,-1-1 0 0 0,1-2 0 0 0,-1 0 0 0 0,41-4 0 0 0,-53 1-28 0 0,-1 0 0 0 0,0 0 0 0 0,0-1 0 0 0,0 0 0 0 0,0-1 0 0 0,-1 0 0 0 0,1-1 0 0 0,-1 0 0 0 0,0-1 0 0 0,-1 0 0 0 0,1-1 0 0 0,-1 0 0 0 0,-1 0 0 0 0,1 0 0 0 0,-1-2 0 0 0,0 1 1 0 0,9-14-1 0 0,-6 5-50 0 0,-1 0 1 0 0,-1 0 0 0 0,-1-1 0 0 0,0 0-1 0 0,-1 0 1 0 0,-1-1 0 0 0,-1 1 0 0 0,-1-1 0 0 0,3-29-1 0 0,1-33-186 0 0,-6-146-1 0 0,-31-81 671 0 0,-37-56 470 0 0,66 364-909 0 0,0-1-1 0 0,0 0 0 0 0,0 0 1 0 0,0 1-1 0 0,-1-1 0 0 0,1 0 1 0 0,0 0-1 0 0,0 1 0 0 0,-1-1 1 0 0,1 0-1 0 0,0 1 1 0 0,-1-1-1 0 0,1 0 0 0 0,-1 1 1 0 0,1-1-1 0 0,-1 1 0 0 0,1-1 1 0 0,-1 0-1 0 0,1 1 0 0 0,-1 0 1 0 0,0-1-1 0 0,0 0 1 0 0,0 1 5 0 0,0 0 0 0 0,1 0 0 0 0,-1 1 0 0 0,1-1 1 0 0,-1 0-1 0 0,1 0 0 0 0,-1 1 0 0 0,1-1 1 0 0,-1 0-1 0 0,1 0 0 0 0,-1 1 0 0 0,1-1 1 0 0,-1 1-1 0 0,1-1 0 0 0,0 0 0 0 0,-1 1 0 0 0,1-1 1 0 0,0 1-1 0 0,-1-1 0 0 0,1 1 0 0 0,-1 0 1 0 0,-11 29 42 0 0,6 11-41 0 0,1 1 0 0 0,2 0 0 0 0,4 71 0 0 0,1-49 5 0 0,2 80 86 0 0,35 230 0 0 0,-25-293-49 0 0,5 1 0 0 0,3-2-1 0 0,3-1 1 0 0,45 94 0 0 0,-68-168-44 0 0,17 35 22 0 0,34 54 1 0 0,-47-85-7 0 0,1 1 1 0 0,-1-1 0 0 0,2-1-1 0 0,-1 1 1 0 0,1-1-1 0 0,0-1 1 0 0,1 1-1 0 0,0-1 1 0 0,0-1-1 0 0,0 0 1 0 0,15 7 0 0 0,-20-11-20 0 0,1 0 0 0 0,0-1 0 0 0,0 1 1 0 0,0-1-1 0 0,0-1 0 0 0,0 1 1 0 0,0 0-1 0 0,0-1 0 0 0,0 0 0 0 0,1-1 1 0 0,-1 1-1 0 0,0-1 0 0 0,0 0 0 0 0,0 0 1 0 0,9-3-1 0 0,-6 0-3 0 0,-1 0 1 0 0,0 0-1 0 0,0 0 1 0 0,0-1-1 0 0,0 0 0 0 0,0-1 1 0 0,-1 1-1 0 0,11-13 1 0 0,-2-2-22 0 0,0-1 0 0 0,-1-1 0 0 0,-2 0 0 0 0,0-1 0 0 0,12-32 0 0 0,1-16 1 0 0,-4-2 1 0 0,-2 0-1 0 0,11-101 1 0 0,-28 162 4 0 0,0-17-104 0 0,-2 28 117 0 0,0 1-1 0 0,-1-1 0 0 0,1 0 1 0 0,0 0-1 0 0,0 0 0 0 0,-1 1 1 0 0,1-1-1 0 0,-1 0 0 0 0,1 1 1 0 0,-1-1-1 0 0,1 0 1 0 0,-1 1-1 0 0,1-1 0 0 0,-1 1 1 0 0,1-1-1 0 0,-1 0 0 0 0,0 1 1 0 0,1 0-1 0 0,-1-1 0 0 0,0 1 1 0 0,0-1-1 0 0,1 1 1 0 0,-1 0-1 0 0,0-1 0 0 0,0 1 1 0 0,1 0-1 0 0,-1 0 0 0 0,0 0 1 0 0,-1 0-1 0 0,0 0 6 0 0,0 1 1 0 0,0-1-1 0 0,1 1 1 0 0,-1 0-1 0 0,0 0 0 0 0,1 0 1 0 0,-1 0-1 0 0,1 0 0 0 0,-1 0 1 0 0,1 1-1 0 0,-1-1 0 0 0,1 0 1 0 0,0 1-1 0 0,0-1 0 0 0,0 1 1 0 0,0 0-1 0 0,-1 1 0 0 0,0-1-4 0 0,-6 10 11 0 0,1 0 0 0 0,0 0 0 0 0,1 0 0 0 0,0 1 0 0 0,1 0 0 0 0,0 0 0 0 0,1 1 0 0 0,1-1 0 0 0,0 1 0 0 0,1 0 0 0 0,0 0-1 0 0,1 0 1 0 0,0 0 0 0 0,2 0 0 0 0,-1 0 0 0 0,2 0 0 0 0,0-1 0 0 0,4 16 0 0 0,-3-18 8 0 0,0-1-1 0 0,0 1 1 0 0,1-1 0 0 0,0 0-1 0 0,1-1 1 0 0,0 1-1 0 0,1-1 1 0 0,0 0 0 0 0,0 0-1 0 0,1 0 1 0 0,0-1-1 0 0,0 0 1 0 0,1-1 0 0 0,0 0-1 0 0,1 0 1 0 0,-1 0 0 0 0,1-1-1 0 0,0-1 1 0 0,1 1-1 0 0,0-2 1 0 0,-1 1 0 0 0,2-1-1 0 0,17 4 1 0 0,-8-4 2 0 0,1-2 0 0 0,0 0 0 0 0,0-1 0 0 0,0-1 1 0 0,0-1-1 0 0,0-1 0 0 0,0-1 0 0 0,-1-1 0 0 0,1-1 0 0 0,-1 0 0 0 0,0-2 1 0 0,0 0-1 0 0,27-15 0 0 0,-21 8-18 0 0,0 0 1 0 0,-2-2-1 0 0,0-1 1 0 0,-1-1-1 0 0,0 0 1 0 0,-2-2 0 0 0,0-1-1 0 0,-1 0 1 0 0,19-28-1 0 0,-17 14-76 0 0,-1-2-1 0 0,-1 0 1 0 0,-3 0-1 0 0,-1-2 1 0 0,-1 0-1 0 0,-3-1 0 0 0,10-52 1 0 0,-6 1 101 0 0,-4 0 0 0 0,0-111 1 0 0,-11 86 380 0 0,-5 0 0 0 0,-23-137 0 0 0,21 237-483 0 0,5 16 81 0 0,1 0-1 0 0,0 0 0 0 0,0 0 1 0 0,-1 0-1 0 0,1 0 1 0 0,0 0-1 0 0,0 0 0 0 0,0 0 1 0 0,-1 0-1 0 0,1 0 1 0 0,0 0-1 0 0,0 0 1 0 0,-1 0-1 0 0,1 0 0 0 0,0 0 1 0 0,0 0-1 0 0,-1 0 1 0 0,1 0-1 0 0,0 0 0 0 0,0 0 1 0 0,-1 0-1 0 0,1 1 1 0 0,0-1-1 0 0,0 0 1 0 0,0 0-1 0 0,0 0 0 0 0,-1 0 1 0 0,1 1-1 0 0,0-1 1 0 0,0 0-1 0 0,0 0 0 0 0,0 0 1 0 0,0 1-1 0 0,-1-1 1 0 0,-10 25 7 0 0,4 21 13 0 0,1 0 0 0 0,2 1 0 0 0,2 0-1 0 0,6 58 1 0 0,-3-54 0 0 0,23 362 112 0 0,-12-302-10 0 0,46 185 1 0 0,-56-288-113 0 0,7 28 16 0 0,2-1 1 0 0,19 43 0 0 0,-27-71-2 0 0,1 1-1 0 0,-1-1 1 0 0,1 0 0 0 0,1 0 0 0 0,-1 0 0 0 0,1 0-1 0 0,1-1 1 0 0,-1 0 0 0 0,1 0 0 0 0,0 0 0 0 0,0-1-1 0 0,1 0 1 0 0,-1 0 0 0 0,1-1 0 0 0,0 0 0 0 0,12 5-1 0 0,-13-7-6 0 0,1-1 0 0 0,0 0-1 0 0,-1 0 1 0 0,1-1-1 0 0,0 0 1 0 0,-1 0 0 0 0,1-1-1 0 0,0 0 1 0 0,-1 0 0 0 0,1 0-1 0 0,-1-1 1 0 0,1 0-1 0 0,-1 0 1 0 0,0-1 0 0 0,0 0-1 0 0,0 0 1 0 0,11-7 0 0 0,0-2-25 0 0,0 0 0 0 0,0-2 0 0 0,-2 0 0 0 0,21-23 0 0 0,-10 5-79 0 0,-1-1 0 0 0,-2-1 0 0 0,-1-1 0 0 0,-2-1 0 0 0,-2-1 0 0 0,-1 0 0 0 0,12-41 0 0 0,-5 2 2 0 0,-4-2 0 0 0,17-130 0 0 0,-34 146-230 0 0,-7 67 275 0 0,3-5 38 0 0,1 0 1 0 0,-1 1-1 0 0,0-1 1 0 0,1 0-1 0 0,-1 1 1 0 0,0-1-1 0 0,1 1 1 0 0,-1-1 0 0 0,1 0-1 0 0,-1 1 1 0 0,1-1-1 0 0,-1 1 1 0 0,1 0-1 0 0,-1-1 1 0 0,1 1-1 0 0,0-1 1 0 0,-1 1-1 0 0,1 0 1 0 0,0-1-1 0 0,-1 1 1 0 0,1 0 0 0 0,-5 17 18 0 0,0-1 1 0 0,1 1 0 0 0,1 0 0 0 0,0 0-1 0 0,2 0 1 0 0,0 0 0 0 0,1 0 0 0 0,1 0 0 0 0,0 1-1 0 0,2-1 1 0 0,0 0 0 0 0,1-1 0 0 0,0 1 0 0 0,2-1-1 0 0,0 0 1 0 0,1 0 0 0 0,16 28 0 0 0,-14-29-39 0 0,1 0 0 0 0,1 0 0 0 0,0-1 0 0 0,1-1 1 0 0,1 0-1 0 0,0-1 0 0 0,1 0 0 0 0,0-1 0 0 0,1 0 0 0 0,0-1 1 0 0,1-1-1 0 0,0-1 0 0 0,0 0 0 0 0,1-1 0 0 0,1-1 1 0 0,-1 0-1 0 0,29 6 0 0 0,-39-12-430 0 0,0 0-1 0 0,0 0 1 0 0,-1-1 0 0 0,14-1 0 0 0,0-2-641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37.1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 31 104 0 0,'-76'-4'6903'0'0,"81"3"-6599"0"0,258-14 554 0 0,-131 11-1110 0 0,133-3-3754 0 0,-210 7 2499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38.8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70 295 872 0 0,'-2'-2'1584'0'0,"0"0"-1436"0"0,-1 0-1 0 0,1 0 0 0 0,0-1 1 0 0,0 1-1 0 0,1 0 0 0 0,-1-1 1 0 0,0 1-1 0 0,1-1 1 0 0,0 0-1 0 0,-1 0 0 0 0,1 1 1 0 0,0-1-1 0 0,1 0 0 0 0,-1 0 1 0 0,0 0-1 0 0,0-5 0 0 0,1 1-29 0 0,0-1-1 0 0,0 1 1 0 0,1 0-1 0 0,0 0 0 0 0,0 0 1 0 0,5-14-1 0 0,-2 8-113 0 0,1 1 1 0 0,0 0-1 0 0,1 0 0 0 0,1 0 0 0 0,-1 1 1 0 0,2 0-1 0 0,15-18 0 0 0,-17 22-17 0 0,1 1 0 0 0,0 0-1 0 0,1 0 1 0 0,-1 0 0 0 0,1 1-1 0 0,0 1 1 0 0,0-1 0 0 0,0 1-1 0 0,1 1 1 0 0,-1-1 0 0 0,1 1 0 0 0,0 1-1 0 0,0 0 1 0 0,0 0 0 0 0,18-1-1 0 0,-19 3 11 0 0,0 1-1 0 0,-1 0 0 0 0,1 0 1 0 0,0 0-1 0 0,0 1 0 0 0,-1 0 1 0 0,1 1-1 0 0,-1 0 0 0 0,0 0 0 0 0,1 0 1 0 0,-1 1-1 0 0,-1 0 0 0 0,1 0 1 0 0,-1 1-1 0 0,0 0 0 0 0,0 0 1 0 0,0 0-1 0 0,0 1 0 0 0,4 7 1 0 0,0-1-5 0 0,-2 0 1 0 0,1 1 0 0 0,-2 0 0 0 0,0 0 0 0 0,0 1 0 0 0,-1 0 0 0 0,-1 0 0 0 0,4 20 0 0 0,-4-12-3 0 0,-1 1 0 0 0,-1 0 0 0 0,-2 0 0 0 0,-1 44 0 0 0,-5-21 5 0 0,-2 1-1 0 0,-2-1 1 0 0,-3-1-1 0 0,-29 80 1 0 0,5-38 49 0 0,-65 111 0 0 0,-64 73 14 0 0,87-145 91 0 0,72-118-73 0 0,2-2 184 0 0,0 0 0 0 0,0 1 1 0 0,0-1-1 0 0,1 1 1 0 0,0 0-1 0 0,-3 9 0 0 0,6-16-248 0 0,0 1 0 0 0,1-1 0 0 0,-1 0 0 0 0,0 1 0 0 0,0-1 0 0 0,1 1 0 0 0,-1-1 0 0 0,0 1 0 0 0,0-1 0 0 0,1 1 0 0 0,-1-1 0 0 0,0 0 0 0 0,1 1-1 0 0,-1-1 1 0 0,1 0 0 0 0,-1 1 0 0 0,0-1 0 0 0,1 0 0 0 0,-1 0 0 0 0,1 1 0 0 0,-1-1 0 0 0,1 0 0 0 0,-1 0 0 0 0,1 0 0 0 0,-1 0 0 0 0,1 0 0 0 0,-1 0 0 0 0,1 1 0 0 0,-1-1-1 0 0,1 0 1 0 0,-1 0 0 0 0,1-1 0 0 0,-1 1 0 0 0,2 0 0 0 0,16-2 121 0 0,-17 1-132 0 0,68-17 138 0 0,86-35 1 0 0,-27 8-43 0 0,25 1-1950 0 0,27-7-1212 0 0,-151 40 1876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39.3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441 52 872 0 0,'0'-2'106'0'0,"0"-1"0"0"0,-1 1 0 0 0,1 0 0 0 0,0 0 1 0 0,-1-1-1 0 0,0 1 0 0 0,0 0 0 0 0,1 0 0 0 0,-1 0 0 0 0,-1 0 0 0 0,1 0 0 0 0,0 0 0 0 0,0 0 1 0 0,-1 0-1 0 0,1 1 0 0 0,-1-1 0 0 0,1 0 0 0 0,-1 1 0 0 0,0-1 0 0 0,0 1 0 0 0,0 0 0 0 0,0-1 0 0 0,-3-1 1 0 0,1 2-61 0 0,0 0 0 0 0,0 0 0 0 0,0 1 0 0 0,1-1 0 0 0,-1 1 0 0 0,0 0 0 0 0,0 0 0 0 0,0 0 0 0 0,0 0 0 0 0,0 1 0 0 0,0 0 0 0 0,0 0 0 0 0,-6 2 0 0 0,-2 1 2 0 0,0 2 0 0 0,0 0 0 0 0,0 0 0 0 0,0 1 1 0 0,1 0-1 0 0,0 1 0 0 0,1 1 0 0 0,-1-1 0 0 0,-14 19 0 0 0,-3 6 19 0 0,-40 59 0 0 0,50-65-37 0 0,2 1-1 0 0,0 0 1 0 0,2 1 0 0 0,1 0 0 0 0,1 1-1 0 0,2 0 1 0 0,-7 33 0 0 0,14-49-10 0 0,1 0 0 0 0,0 0 0 0 0,1 0 0 0 0,1 1 0 0 0,0-1 0 0 0,0 0 0 0 0,2 1 0 0 0,0-1 0 0 0,1 0 0 0 0,0 0 0 0 0,1-1 0 0 0,0 1 0 0 0,1-1 0 0 0,1 1 0 0 0,0-2 0 0 0,1 1 0 0 0,0-1 0 0 0,9 12 0 0 0,-2-8 77 0 0,0-2 1 0 0,1 0-1 0 0,0 0 1 0 0,1-2-1 0 0,0 0 1 0 0,1-1-1 0 0,0 0 1 0 0,1-1-1 0 0,0-1 1 0 0,1-1-1 0 0,0-1 1 0 0,0-1-1 0 0,1 0 1 0 0,-1-1-1 0 0,1-1 1 0 0,0-1-1 0 0,0-1 0 0 0,1-1 1 0 0,-1 0-1 0 0,0-2 1 0 0,1 0-1 0 0,-1-1 1 0 0,38-10-1 0 0,-50 9-27 0 0,1 0 0 0 0,-1 0 0 0 0,-1-1 0 0 0,1 0-1 0 0,0 0 1 0 0,-1-1 0 0 0,0 0 0 0 0,0 0 0 0 0,-1-1 0 0 0,1 1-1 0 0,-1-1 1 0 0,0-1 0 0 0,-1 0 0 0 0,1 1 0 0 0,-2-1-1 0 0,1-1 1 0 0,-1 1 0 0 0,0-1 0 0 0,4-9 0 0 0,-4 4-53 0 0,0 0 0 0 0,-1 0 1 0 0,-1-1-1 0 0,0 1 1 0 0,0-1-1 0 0,-2 0 0 0 0,1 0 1 0 0,-2 1-1 0 0,0-1 0 0 0,-1 0 1 0 0,-4-18-1 0 0,-1 3-42 0 0,0 1 0 0 0,-3 0-1 0 0,0 0 1 0 0,-2 0 0 0 0,0 2-1 0 0,-2-1 1 0 0,-33-44 0 0 0,38 59-311 0 0,-1 0 0 0 0,0 0 1 0 0,0 1-1 0 0,-2 1 0 0 0,1 0 0 0 0,-1 1 1 0 0,-1 0-1 0 0,0 0 0 0 0,0 1 1 0 0,0 1-1 0 0,-1 1 0 0 0,0 0 0 0 0,-1 0 1 0 0,1 2-1 0 0,-1-1 0 0 0,-29-3 0 0 0,14 6-590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39.9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632 10 404 0 0,'-14'-3'200'0'0,"0"0"-1"0"0,0 2 1 0 0,0-1 0 0 0,0 1 0 0 0,0 1-1 0 0,0 1 1 0 0,0 0 0 0 0,0 0 0 0 0,0 2-1 0 0,1 0 1 0 0,-1 0 0 0 0,1 1-1 0 0,-1 1 1 0 0,1 0 0 0 0,0 1 0 0 0,1 0-1 0 0,-20 14 1 0 0,18-10-182 0 0,0 0 0 0 0,0 2 0 0 0,1 0 0 0 0,0 0 0 0 0,1 1 0 0 0,1 1 0 0 0,0 0 0 0 0,1 0 0 0 0,0 1 0 0 0,1 0 0 0 0,1 1-1 0 0,0 0 1 0 0,-8 26 0 0 0,6-4 14 0 0,1 1-1 0 0,3 0 0 0 0,0 0 1 0 0,1 48-1 0 0,12 161 58 0 0,-1-115-41 0 0,-10 169 111 0 0,1-264-129 0 0,-2 1 0 0 0,-2-1 0 0 0,-1 0 1 0 0,-2-1-1 0 0,-26 64 0 0 0,31-91-235 0 0,0 0 1 0 0,-1 0-1 0 0,0 0 0 0 0,-1-1 1 0 0,0 0-1 0 0,0 0 0 0 0,-1 0 1 0 0,0-1-1 0 0,-14 11 1 0 0,-5-2-230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40.3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0 167 80 0 0,'4'-7'248'0'0,"0"0"0"0"0,1 0 0 0 0,-1 1 0 0 0,2-1 0 0 0,-1 1 0 0 0,1 0 0 0 0,-1 0 0 0 0,2 1 0 0 0,-1 0 0 0 0,0 0 0 0 0,1 0 0 0 0,0 1 0 0 0,0 0 0 0 0,1 0 0 0 0,-1 1 0 0 0,9-3 0 0 0,17-5-85 0 0,0 2 0 0 0,50-8 0 0 0,-65 14-20 0 0,86-12-321 0 0,182 0 1 0 0,-213 13-1206 0 0,-30 1 597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7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729 69 48 0 0,'0'0'759'0'0,"10"-15"1664"0"0,-9 12-2282 0 0,-1 2-60 0 0,1-1 0 0 0,-1 0 1 0 0,1 0-1 0 0,-1 0 1 0 0,0 0-1 0 0,0 0 1 0 0,0 0-1 0 0,0 0 1 0 0,0 0-1 0 0,0 0 1 0 0,0 0-1 0 0,-1 0 0 0 0,1 0 1 0 0,-1-2-1 0 0,-16-13-68 0 0,9 16-15 0 0,6 1 3 0 0,-5-1-3 0 0,-9 1-1 0 0,0 0 1 0 0,0 0-1 0 0,0 2 1 0 0,0 0-1 0 0,0 1 1 0 0,0 0-1 0 0,1 2 1 0 0,-28 10-1 0 0,19-6 2 0 0,-9 4 11 0 0,0 2-1 0 0,1 1 1 0 0,1 1-1 0 0,1 2 1 0 0,0 1-1 0 0,2 2 0 0 0,0 0 1 0 0,-34 37-1 0 0,39-34 35 0 0,1 0-1 0 0,1 2 1 0 0,1 0-1 0 0,1 2 1 0 0,2 0-1 0 0,1 0 1 0 0,1 2-1 0 0,-21 63 0 0 0,32-74-7 0 0,0 0-1 0 0,1 0 0 0 0,0 1 0 0 0,2-1 0 0 0,1 1 0 0 0,0 0 0 0 0,2-1 0 0 0,0 1 1 0 0,1-1-1 0 0,1 0 0 0 0,1 0 0 0 0,1 0 0 0 0,1-1 0 0 0,0 0 0 0 0,2 0 0 0 0,0 0 1 0 0,1-1-1 0 0,1-1 0 0 0,0 0 0 0 0,1 0 0 0 0,1-1 0 0 0,1-1 0 0 0,0 0 0 0 0,1-1 1 0 0,1 0-1 0 0,0-2 0 0 0,21 14 0 0 0,-30-22 4 0 0,0 0 1 0 0,0 0-1 0 0,0-1 1 0 0,1 0-1 0 0,-1 0 0 0 0,1-1 1 0 0,0 0-1 0 0,0 0 1 0 0,0-1-1 0 0,0 0 1 0 0,0 0-1 0 0,0-1 1 0 0,11 0-1 0 0,-15-1-23 0 0,0 1 0 0 0,0-1 0 0 0,-1 0 0 0 0,1-1 0 0 0,0 1 0 0 0,0-1 0 0 0,-1 1 0 0 0,1-1 1 0 0,-1 0-1 0 0,0 0 0 0 0,0 0 0 0 0,1-1 0 0 0,-1 1 0 0 0,-1-1 0 0 0,1 0 0 0 0,0 0 0 0 0,-1 0 0 0 0,1 0 0 0 0,-1 0 0 0 0,0-1 0 0 0,0 1 0 0 0,0 0 1 0 0,-1-1-1 0 0,1 0 0 0 0,-1 1 0 0 0,2-6 0 0 0,1-8-7 0 0,0 0 1 0 0,-2 0-1 0 0,1-1 1 0 0,-1-21-1 0 0,-2 31-4 0 0,2-186 1093 0 0,-2 190-1099 0 0,1 0 1 0 0,-1 1-1 0 0,0-1 0 0 0,1 1 0 0 0,0-1 1 0 0,0 1-1 0 0,0-1 0 0 0,0 1 0 0 0,0-1 1 0 0,1 1-1 0 0,0 0 0 0 0,-1 0 0 0 0,1 0 1 0 0,0 0-1 0 0,4-4 0 0 0,-4 5-9 0 0,34-5-125 0 0,-33 7 123 0 0,1 1-24 0 0,4 1 23 0 0,-1 0-1 0 0,0 0 1 0 0,0 1-1 0 0,0 1 0 0 0,-1-1 1 0 0,1 1-1 0 0,-1 0 1 0 0,0 0-1 0 0,0 1 1 0 0,0 0-1 0 0,-1 0 0 0 0,1 0 1 0 0,6 10-1 0 0,-5-6-5 0 0,0 1-1 0 0,-1 1 0 0 0,0-1 1 0 0,-1 1-1 0 0,0 0 1 0 0,-1 1-1 0 0,0-1 0 0 0,2 15 1 0 0,5 35 34 0 0,3 86 1 0 0,-6-47-730 0 0,-7-95 287 0 0,0-1 0 0 0,0 1 1 0 0,0 0-1 0 0,1-1 0 0 0,-1 1 0 0 0,4 4 0 0 0,-4-5-28 0 0,1-1-618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41.0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6 786 120 0 0,'0'0'1051'0'0,"1"1"-913"0"0,-1 0-1 0 0,1-1 0 0 0,0 1 1 0 0,0-1-1 0 0,0 1 1 0 0,0 0-1 0 0,0-1 0 0 0,0 1 1 0 0,0-1-1 0 0,0 0 0 0 0,0 1 1 0 0,0-1-1 0 0,0 0 0 0 0,0 0 1 0 0,0 0-1 0 0,2 0 0 0 0,4-2-59 0 0,1-2 0 0 0,0 1-1 0 0,-1-1 1 0 0,0-1 0 0 0,0 1 0 0 0,0-1-1 0 0,-1 0 1 0 0,1-1 0 0 0,-1 1 0 0 0,-1-1-1 0 0,1-1 1 0 0,-1 1 0 0 0,0-1-1 0 0,0 0 1 0 0,-1 0 0 0 0,5-9 0 0 0,4-10-40 0 0,0-1 0 0 0,-2 0 1 0 0,11-41-1 0 0,-8 16-3 0 0,-2-1 0 0 0,7-74 0 0 0,-17 103-22 0 0,-1-1-1 0 0,-1 0 1 0 0,-1 1-1 0 0,-1-1 0 0 0,-1 1 1 0 0,-2-1-1 0 0,-11-36 1 0 0,15 56-21 0 0,-1-1 1 0 0,-1 1-1 0 0,1 0 1 0 0,-1 0-1 0 0,0 0 1 0 0,0 1-1 0 0,0-1 0 0 0,-1 1 1 0 0,1 0-1 0 0,-1 0 1 0 0,0 0-1 0 0,-9-7 1 0 0,9 9 2 0 0,1 0 1 0 0,-1 1 0 0 0,1-1 0 0 0,-1 1-1 0 0,0-1 1 0 0,1 1 0 0 0,-1 0-1 0 0,0 0 1 0 0,0 1 0 0 0,0-1-1 0 0,0 1 1 0 0,0 0 0 0 0,0 0-1 0 0,0 0 1 0 0,0 1 0 0 0,0-1-1 0 0,0 1 1 0 0,-4 2 0 0 0,3-2-4 0 0,0 0 1 0 0,0 1-1 0 0,1 0 1 0 0,-1 0-1 0 0,1 0 1 0 0,0 1-1 0 0,-1 0 0 0 0,1-1 1 0 0,0 1-1 0 0,1 1 1 0 0,-1-1-1 0 0,0 1 1 0 0,1-1-1 0 0,0 1 1 0 0,0 0-1 0 0,0 0 0 0 0,0 0 1 0 0,1 1-1 0 0,-1-1 1 0 0,1 1-1 0 0,0-1 1 0 0,1 1-1 0 0,-1 0 1 0 0,1-1-1 0 0,0 1 1 0 0,0 0-1 0 0,0 8 0 0 0,1-5-5 0 0,0 1 0 0 0,0-1 0 0 0,1 1 0 0 0,0-1-1 0 0,1 0 1 0 0,0 1 0 0 0,0-1 0 0 0,1 0 0 0 0,0 0-1 0 0,0 0 1 0 0,1-1 0 0 0,0 1 0 0 0,0-1 0 0 0,1 0-1 0 0,6 8 1 0 0,5 2-19 0 0,1-1-1 0 0,1 0 1 0 0,0-2-1 0 0,25 16 1 0 0,-20-15-43 0 0,-1 1 1 0 0,25 24-1 0 0,-40-33 65 0 0,0 0-1 0 0,-1 1 0 0 0,0 0 1 0 0,0 0-1 0 0,-1 0 0 0 0,0 1 0 0 0,0-1 1 0 0,-1 1-1 0 0,-1 1 0 0 0,4 9 1 0 0,18 98-11 0 0,-20-85 70 0 0,1 0 0 0 0,2 0-1 0 0,21 55 1 0 0,-27-82-14 0 0,0 1 0 0 0,1-1 0 0 0,0 0-1 0 0,0 1 1 0 0,0-1 0 0 0,1-1 0 0 0,-1 1-1 0 0,1 0 1 0 0,0-1 0 0 0,1 0 0 0 0,-1 0-1 0 0,1 0 1 0 0,-1 0 0 0 0,1-1 0 0 0,1 0-1 0 0,-1 0 1 0 0,0 0 0 0 0,0-1 0 0 0,1 0 0 0 0,0 0-1 0 0,-1 0 1 0 0,1-1 0 0 0,0 1 0 0 0,0-1-1 0 0,0-1 1 0 0,0 1 0 0 0,0-1 0 0 0,0 0-1 0 0,0 0 1 0 0,7-2 0 0 0,-2-1 51 0 0,-1 1 0 0 0,0-2 1 0 0,0 1-1 0 0,0-1 0 0 0,-1-1 0 0 0,1 0 0 0 0,-1 0 1 0 0,0-1-1 0 0,-1 0 0 0 0,12-10 0 0 0,1-4 87 0 0,-1-1 0 0 0,27-34 0 0 0,-4-7 44 0 0,-2-1 0 0 0,-3-3 0 0 0,-3-1 1 0 0,-3-1-1 0 0,31-97 0 0 0,-62 161-318 0 0,-1 4 5 0 0,1 0 92 0 0,-1-1 0 0 0,0 1 0 0 0,0 0 1 0 0,0 0-1 0 0,0-1 0 0 0,0 1 0 0 0,0 0 1 0 0,0 0-1 0 0,0-1 0 0 0,0 1 0 0 0,0 0 1 0 0,0 0-1 0 0,0-1 0 0 0,0 1 0 0 0,0 0 1 0 0,0 0-1 0 0,-1-1 0 0 0,1 1 0 0 0,0 0 1 0 0,0 0-1 0 0,0-1 0 0 0,0 1 1 0 0,0 0-1 0 0,0 0 0 0 0,-1 0 0 0 0,1-1 1 0 0,0 1-1 0 0,0 0 0 0 0,0 0 0 0 0,-1 0 1 0 0,1 0-1 0 0,0 0 0 0 0,0-1 0 0 0,0 1 1 0 0,-1 0-1 0 0,1 0 0 0 0,0 0 0 0 0,0 0 1 0 0,-1 0-1 0 0,1 0 0 0 0,0 0 0 0 0,0 0 1 0 0,-1 0-1 0 0,1 0 0 0 0,-1 0 0 0 0,-12 10-55 0 0,-12 22-25 0 0,11-11-68 0 0,1 1-1 0 0,2 0 0 0 0,0 1 0 0 0,1 0 0 0 0,1 1 0 0 0,2 0 1 0 0,0 0-1 0 0,1 0 0 0 0,-3 38 0 0 0,8-50 143 0 0,0 1-1 0 0,1 0 1 0 0,0-1 0 0 0,1 1-1 0 0,1 0 1 0 0,0-1 0 0 0,0 1-1 0 0,1-1 1 0 0,1 0-1 0 0,0 0 1 0 0,1 0 0 0 0,0 0-1 0 0,1-1 1 0 0,0 0 0 0 0,1 0-1 0 0,0-1 1 0 0,0 0-1 0 0,1 0 1 0 0,1 0 0 0 0,15 13-1 0 0,-17-18 91 0 0,-1 0 0 0 0,1 0 0 0 0,0-1 0 0 0,0 0 0 0 0,0 0-1 0 0,1-1 1 0 0,-1 0 0 0 0,1 0 0 0 0,0-1 0 0 0,-1 0 0 0 0,1 0 0 0 0,0-1-1 0 0,1 0 1 0 0,-1 0 0 0 0,0-1 0 0 0,0 0 0 0 0,9-2 0 0 0,-11 1-33 0 0,0 0 1 0 0,0-1-1 0 0,0 1 1 0 0,-1-1-1 0 0,1-1 0 0 0,0 1 1 0 0,-1-1-1 0 0,1 0 1 0 0,-1-1-1 0 0,0 1 1 0 0,0-1-1 0 0,-1 0 1 0 0,1 0-1 0 0,-1 0 1 0 0,0-1-1 0 0,0 0 0 0 0,0 1 1 0 0,0-1-1 0 0,-1-1 1 0 0,0 1-1 0 0,0 0 1 0 0,4-12-1 0 0,-2 1-37 0 0,-1-1 0 0 0,0 0 0 0 0,-1 0 0 0 0,-1 0 0 0 0,0-1 1 0 0,-1 1-1 0 0,-2 0 0 0 0,1 0 0 0 0,-6-32 0 0 0,-1 17-23 0 0,0 1 0 0 0,-2-1 0 0 0,-1 1 1 0 0,-18-38-1 0 0,22 56-132 0 0,-1-1 1 0 0,0 2-1 0 0,-1-1 1 0 0,0 1-1 0 0,-1 0 1 0 0,0 1-1 0 0,-1 0 1 0 0,0 1-1 0 0,-1 0 1 0 0,0 0 0 0 0,-1 1-1 0 0,0 0 1 0 0,0 1-1 0 0,-1 1 1 0 0,0 0-1 0 0,0 1 1 0 0,0 0-1 0 0,-1 1 1 0 0,0 0-1 0 0,0 1 1 0 0,-1 1-1 0 0,-14-2 1 0 0,16 4-618 0 0,-11 3-246 0 0,16 0 413 0 0,-16 3 278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41.7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14 112 0 0,'34'-13'1850'0'0,"-32"12"-1534"0"0,2 2-108 0 0,-1-1-177 0 0,0 1-1 0 0,1 1 0 0 0,-1-1 1 0 0,0 0-1 0 0,0 1 1 0 0,0-1-1 0 0,0 1 0 0 0,0 0 1 0 0,0 0-1 0 0,-1 0 1 0 0,1 1-1 0 0,-1-1 0 0 0,1 1 1 0 0,-1-1-1 0 0,0 1 1 0 0,0 0-1 0 0,0 0 0 0 0,0-1 1 0 0,0 2-1 0 0,-1-1 1 0 0,1 0-1 0 0,-1 0 0 0 0,0 0 1 0 0,1 5-1 0 0,5 14-11 0 0,-1 1 0 0 0,4 35 0 0 0,-7-41 27 0 0,7 43 137 0 0,69 322 1463 0 0,-78-379-1059 0 0,6-49-360 0 0,0 9-221 0 0,2 1-1 0 0,1 0 1 0 0,2 1 0 0 0,1 0-1 0 0,2 1 1 0 0,1 1 0 0 0,2 0 0 0 0,43-59-1 0 0,-59 89-17 0 0,0-1 0 0 0,0 1 0 0 0,0 0 0 0 0,1 1 0 0 0,-1-1-1 0 0,1 0 1 0 0,0 1 0 0 0,0-1 0 0 0,0 1 0 0 0,0 0 0 0 0,0 0 0 0 0,0 0 0 0 0,1 0-1 0 0,-1 1 1 0 0,1-1 0 0 0,-1 1 0 0 0,1 0 0 0 0,-1 0 0 0 0,1 0 0 0 0,6 0 0 0 0,-7 1 6 0 0,1 1 1 0 0,-1-1 0 0 0,0 1-1 0 0,0 0 1 0 0,1 0 0 0 0,-1 0 0 0 0,0 0-1 0 0,0 0 1 0 0,0 1 0 0 0,0 0 0 0 0,0-1-1 0 0,0 1 1 0 0,-1 0 0 0 0,1 0-1 0 0,-1 0 1 0 0,1 1 0 0 0,-1-1 0 0 0,0 1-1 0 0,3 3 1 0 0,4 6-4 0 0,-2 0-1 0 0,14 26 1 0 0,-20-35 7 0 0,37 84-365 0 0,36 120-1 0 0,-70-183 232 0 0,-3-20 151 0 0,-4 9 63 0 0,0-10-17 0 0,-1-14 26 0 0,3-7-69 0 0,0 0 0 0 0,1 0 0 0 0,1 1 0 0 0,1-1 0 0 0,0 0 0 0 0,1 1-1 0 0,1-1 1 0 0,1 1 0 0 0,12-30 0 0 0,4-1 142 0 0,2 0 0 0 0,31-47-1 0 0,-43 77-2 0 0,41-61 467 0 0,-47 72-585 0 0,1 0 0 0 0,-1 1-1 0 0,1 0 1 0 0,1 0 0 0 0,-1 0 0 0 0,1 1 0 0 0,0 0-1 0 0,11-6 1 0 0,-14 10-40 0 0,1 0 0 0 0,-1 0 0 0 0,1 1 0 0 0,-1 0 0 0 0,1 0 0 0 0,0 0 0 0 0,-1 0 0 0 0,1 1 0 0 0,-1-1-1 0 0,1 1 1 0 0,-1 0 0 0 0,0 1 0 0 0,1-1 0 0 0,-1 1 0 0 0,0 0 0 0 0,0 0 0 0 0,0 0 0 0 0,0 0 0 0 0,0 1 0 0 0,6 5 0 0 0,20 22 14 0 0,-1 1 0 0 0,-2 2 0 0 0,-1 1 0 0 0,37 63 0 0 0,-39-58-827 0 0,1 0 0 0 0,2-2 1 0 0,58 61-1 0 0,-55-72-381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42.1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 16 0 0,'0'-1'70'0'0,"1"1"-1"0"0,-1-1 1 0 0,1 1 0 0 0,-1 0 0 0 0,0 0-1 0 0,1-1 1 0 0,-1 1 0 0 0,1 0 0 0 0,-1 0-1 0 0,0-1 1 0 0,1 1 0 0 0,-1 0 0 0 0,1 0-1 0 0,-1 0 1 0 0,1 0 0 0 0,-1-1 0 0 0,1 1-1 0 0,-1 0 1 0 0,1 0 0 0 0,-1 0-1 0 0,1 0 1 0 0,-1 0 0 0 0,1 0 0 0 0,-1 1-1 0 0,1-1 1 0 0,-1 0 0 0 0,1 0 0 0 0,-1 0-1 0 0,1 0 1 0 0,-1 0 0 0 0,0 1 0 0 0,1-1-1 0 0,10 17 761 0 0,1 36-726 0 0,-10-41 100 0 0,27 133-33 0 0,6-1-1 0 0,7-1 1 0 0,89 203 0 0 0,-39-149-2031 0 0,-85-183 1106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42.9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54 261 1200 0 0,'-12'-8'1165'0'0,"5"4"-327"0"0,0-1 0 0 0,0 0-1 0 0,1-1 1 0 0,-8-9 701 0 0,13 14-1506 0 0,1 0 0 0 0,0 0 0 0 0,0-1-1 0 0,1 1 1 0 0,-1 0 0 0 0,0-1 0 0 0,0 1-1 0 0,1 0 1 0 0,-1 0 0 0 0,1-1 0 0 0,-1 1-1 0 0,1 0 1 0 0,-1 0 0 0 0,1 0 0 0 0,1-2-1 0 0,9-4 47 0 0,1 1 0 0 0,0 0-1 0 0,1 1 1 0 0,0 0-1 0 0,-1 1 1 0 0,18-4 0 0 0,88-12 31 0 0,-57 11-49 0 0,587-104 27 0 0,-635 110-102 0 0,7 0-90 0 0,0-1-1 0 0,29 1 1 0 0,-46 3 97 0 0,0 0 1 0 0,0 1-1 0 0,0-1 1 0 0,0 1-1 0 0,0 0 0 0 0,0 0 1 0 0,0 0-1 0 0,0 0 0 0 0,0 1 1 0 0,0-1-1 0 0,0 1 0 0 0,-1 0 1 0 0,1 0-1 0 0,-1 0 0 0 0,1 0 1 0 0,-1 0-1 0 0,0 0 0 0 0,0 0 1 0 0,0 1-1 0 0,0-1 1 0 0,0 1-1 0 0,-1 0 0 0 0,1 0 1 0 0,-1-1-1 0 0,2 5 0 0 0,3 6 1 0 0,-2 1 0 0 0,0 0 0 0 0,5 28 0 0 0,-9-41 5 0 0,9 55-66 0 0,-4 0 0 0 0,-1 80 0 0 0,-20 109-1643 0 0,10-195 1154 0 0,6-46 498 0 0,0-3 45 0 0,-1 0-1 0 0,1-1 0 0 0,0 1 1 0 0,0 0-1 0 0,-1 0 1 0 0,1 0-1 0 0,0 0 0 0 0,-1-1 1 0 0,1 1-1 0 0,-1 0 1 0 0,1 0-1 0 0,-1-1 1 0 0,1 1-1 0 0,-1 0 0 0 0,0 0 1 0 0,-1-7 1 0 0,0 1-1 0 0,1-1 1 0 0,0 0 0 0 0,0 0-1 0 0,1 0 1 0 0,0 0 0 0 0,0 0 0 0 0,0 0-1 0 0,0 0 1 0 0,1 0 0 0 0,3-10 0 0 0,21-71-53 0 0,-20 71 50 0 0,43-99 15 0 0,-37 91-73 0 0,-11 23 69 0 0,1 0 1 0 0,-1 0-1 0 0,0 1 1 0 0,1-1-1 0 0,-1 0 1 0 0,1 0-1 0 0,-1 0 1 0 0,1 0-1 0 0,0 0 1 0 0,-1 1-1 0 0,1-1 1 0 0,0 0-1 0 0,-1 0 1 0 0,1 1-1 0 0,0-1 1 0 0,0 1-1 0 0,0-1 1 0 0,-1 0 0 0 0,1 1-1 0 0,0 0 1 0 0,0-1-1 0 0,0 1 1 0 0,0 0-1 0 0,0-1 1 0 0,0 1-1 0 0,0 0 1 0 0,0 0-1 0 0,0 0 1 0 0,0 0-1 0 0,0 0 1 0 0,0 0-1 0 0,0 0 1 0 0,0 0-1 0 0,0 0 1 0 0,0 0-1 0 0,0 0 1 0 0,0 1-1 0 0,0-1 1 0 0,0 0-1 0 0,0 1 1 0 0,0-1-1 0 0,-1 1 1 0 0,1-1-1 0 0,0 1 1 0 0,0 0-1 0 0,0-1 1 0 0,-1 1-1 0 0,2 1 1 0 0,5 4 0 0 0,0 1 0 0 0,0 0 0 0 0,-1 0-1 0 0,6 9 1 0 0,-5-7 9 0 0,15 16 43 0 0,2-1 1 0 0,0-1-1 0 0,2-1 0 0 0,0-1 1 0 0,1-2-1 0 0,1-1 0 0 0,1 0 1 0 0,1-3-1 0 0,0 0 0 0 0,1-2 1 0 0,0-1-1 0 0,1-2 1 0 0,0-1-1 0 0,39 6 0 0 0,-57-13-21 0 0,0-1 1 0 0,1-1-1 0 0,-1 0 0 0 0,1 0 1 0 0,-1-2-1 0 0,1 0 0 0 0,-1 0 0 0 0,0-2 1 0 0,0 0-1 0 0,0 0 0 0 0,-1-1 0 0 0,0-1 1 0 0,1 0-1 0 0,-2-1 0 0 0,1 0 0 0 0,-1-1 1 0 0,0 0-1 0 0,13-13 0 0 0,-10 6-37 0 0,-1 1 1 0 0,0-2-1 0 0,-2 1 0 0 0,0-2 0 0 0,0 0 0 0 0,-2 0 1 0 0,0-1-1 0 0,-1 0 0 0 0,-1-1 0 0 0,0 0 0 0 0,-2 0 1 0 0,7-31-1 0 0,-9 33-19 0 0,-1-1 1 0 0,1-30-1 0 0,-4 44 21 0 0,0-1 0 0 0,0 0 0 0 0,-1 0 0 0 0,0 1 1 0 0,0-1-1 0 0,0 0 0 0 0,0 1 0 0 0,0-1 0 0 0,-1 1 0 0 0,0 0 0 0 0,0-1 0 0 0,0 1 1 0 0,-1 0-1 0 0,-4-7 0 0 0,1 8-2 0 0,-25-9-1 0 0,19 13 10 0 0,7 1 0 0 0,-2-1-1 0 0,-1 0-1 0 0,1 1 1 0 0,1 0-1 0 0,-1 1 1 0 0,0-1-1 0 0,0 1 1 0 0,1 1-1 0 0,0-1 1 0 0,-1 1-1 0 0,1 0 1 0 0,1 1-1 0 0,-11 8 1 0 0,6-3 16 0 0,1 0-1 0 0,0 0 1 0 0,1 1 0 0 0,0 0 0 0 0,-12 22 0 0 0,15-22 19 0 0,0 0 1 0 0,0 1-1 0 0,1 0 1 0 0,0 0-1 0 0,1 0 1 0 0,1 0-1 0 0,0 1 1 0 0,1-1-1 0 0,0 0 1 0 0,0 1 0 0 0,2 0-1 0 0,-1-1 1 0 0,2 1-1 0 0,-1-1 1 0 0,2 0-1 0 0,0 0 1 0 0,0 0-1 0 0,1 0 1 0 0,6 12 0 0 0,-2-7 17 0 0,1-1 1 0 0,1 0 0 0 0,1 0 0 0 0,0-1 0 0 0,1-1 0 0 0,0 0 0 0 0,1-1 0 0 0,0 0 0 0 0,2-1 0 0 0,-1 0 0 0 0,1-1-1 0 0,21 11 1 0 0,-8-7-643 0 0,0-2 0 0 0,1 0-1 0 0,1-2 1 0 0,0-1-1 0 0,44 8 1 0 0,-26-10-711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43.6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72 52 0 0,'-8'-56'5770'0'0,"8"41"-4985"0"0,5 27-776 0 0,-1 1-1 0 0,0 0 1 0 0,-1 0 0 0 0,-1 0 0 0 0,2 18 0 0 0,2 76 30 0 0,-5-66-36 0 0,-10 838 17 0 0,8-857-570 0 0,2-15 75 0 0,-1 0 0 0 0,-1 0 0 0 0,0 0 1 0 0,0 0-1 0 0,0 0 0 0 0,-3 10 0 0 0,3-15 31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43.9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 1444 0 0,'5'-2'323'0'0,"0"-1"279"0"0,1 1 0 0 0,0 0 0 0 0,-1 0-1 0 0,13-2 1 0 0,-17 4-570 0 0,1 0-1 0 0,-1 0 1 0 0,0 0-1 0 0,1 0 1 0 0,-1 0-1 0 0,0 0 1 0 0,1 0-1 0 0,-1 0 1 0 0,0 1-1 0 0,0-1 1 0 0,1 0-1 0 0,-1 1 1 0 0,0-1-1 0 0,0 1 1 0 0,1-1-1 0 0,-1 1 1 0 0,0 0-1 0 0,0 0 1 0 0,0-1-1 0 0,0 1 1 0 0,0 0-1 0 0,0 0 1 0 0,0 0-1 0 0,0 0 1 0 0,-1 0-1 0 0,1 0 1 0 0,0 0-1 0 0,0 0 1 0 0,-1 1 0 0 0,1-1-1 0 0,0 1 1 0 0,10 34 60 0 0,-2 0 0 0 0,8 64 1 0 0,1 5-692 0 0,-11-67-1434 0 0,-4-22 1007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44.3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0 108 40 0 0,'0'-22'1684'0'0,"0"4"404"0"0,1-10-864 0 0,-1 4-960 0 0,2 8-312 0 0,10 31-2512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44.7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0 859 804 0 0,'23'-15'514'0'0,"0"-2"0"0"0,-1-1 0 0 0,-1-1 0 0 0,-1 0 0 0 0,0-2 1 0 0,-2 0-1 0 0,0-1 0 0 0,19-33 0 0 0,4-13-329 0 0,53-122 1 0 0,-4-68-105 0 0,-69 189-3 0 0,-19 61-141 0 0,0 0 0 0 0,-1 1 0 0 0,0-1 0 0 0,-1 0 0 0 0,0-12 0 0 0,0 17-21 0 0,-3 2 27 0 0,2 0 50 0 0,-1 1 1 0 0,0-1-1 0 0,1 1 1 0 0,-1-1-1 0 0,0 1 1 0 0,1 0-1 0 0,-1 0 1 0 0,0 0-1 0 0,1 0 1 0 0,-1 0-1 0 0,0 0 1 0 0,0 0-1 0 0,1 0 1 0 0,-1 1-1 0 0,1-1 1 0 0,-1 1-1 0 0,0-1 1 0 0,1 1-1 0 0,-1 0 1 0 0,1 0-1 0 0,-3 1 1 0 0,0 1-41 0 0,0 0 0 0 0,1 0 0 0 0,-1 0 0 0 0,1 1 0 0 0,-1-1 0 0 0,1 1 0 0 0,-4 7 0 0 0,2-3-36 0 0,0 1-1 0 0,0 0 1 0 0,1 0-1 0 0,0 0 0 0 0,1 0 1 0 0,0 1-1 0 0,-2 12 0 0 0,4-12 75 0 0,1 0-1 0 0,1 0 0 0 0,0 0 0 0 0,0-1 0 0 0,1 1 0 0 0,0 0 0 0 0,1 0 1 0 0,0-1-1 0 0,0 1 0 0 0,1-1 0 0 0,0 0 0 0 0,1 0 0 0 0,0-1 1 0 0,0 1-1 0 0,1-1 0 0 0,0 0 0 0 0,8 7 0 0 0,13 14 39 0 0,2-1 0 0 0,59 44 1 0 0,-80-65-33 0 0,92 65 2 0 0,63 52-5 0 0,-142-106-13 0 0,-1 1 1 0 0,-1 1-1 0 0,0 1 0 0 0,-2 0 1 0 0,19 30-1 0 0,-31-42 12 0 0,0 0 0 0 0,0 1 0 0 0,0 0-1 0 0,-2 0 1 0 0,1 0 0 0 0,-1 0 0 0 0,-1 1 0 0 0,0-1 0 0 0,0 1-1 0 0,-1 0 1 0 0,0-1 0 0 0,-1 13 0 0 0,-1-16 15 0 0,0 1 1 0 0,0-1-1 0 0,-1 0 1 0 0,0 1-1 0 0,-1-1 0 0 0,1 0 1 0 0,-1 0-1 0 0,0 0 1 0 0,-1-1-1 0 0,0 1 0 0 0,0-1 1 0 0,0 0-1 0 0,-1 0 1 0 0,0 0-1 0 0,0-1 0 0 0,0 1 1 0 0,-1-1-1 0 0,-6 4 1 0 0,2-2 26 0 0,1-1 0 0 0,-1 0 0 0 0,-1-1 0 0 0,1 0 1 0 0,-1-1-1 0 0,0 0 0 0 0,0-1 0 0 0,0 0 0 0 0,0-1 1 0 0,0 0-1 0 0,-1 0 0 0 0,1-1 0 0 0,-1-1 0 0 0,1 0 1 0 0,-1-1-1 0 0,-17-2 0 0 0,22 1-37 0 0,1 1-1 0 0,-1-1 1 0 0,0 0 0 0 0,1 0 0 0 0,-1-1 0 0 0,1 0-1 0 0,0 0 1 0 0,0-1 0 0 0,0 1 0 0 0,0-1 0 0 0,1-1-1 0 0,-1 1 1 0 0,1-1 0 0 0,0 0 0 0 0,1 0 0 0 0,-1 0-1 0 0,1-1 1 0 0,0 1 0 0 0,0-1 0 0 0,1 0-1 0 0,-1 0 1 0 0,2-1 0 0 0,-1 1 0 0 0,1-1 0 0 0,-1 1-1 0 0,2-1 1 0 0,-1 0 0 0 0,0-10 0 0 0,1 5-283 0 0,0-1 1 0 0,1 1-1 0 0,1-1 0 0 0,0 1 1 0 0,1 0-1 0 0,0 0 0 0 0,8-22 1 0 0,3-4-503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45.0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399 3 748 0 0,'1'-3'773'0'0,"-10"64"169"0"0,2-1 0 0 0,3 107 0 0 0,20 163-891 0 0,5-72-1725 0 0,-19-229 1354 0 0</inkml:trace>
  <inkml:trace contextRef="#ctx0" brushRef="#br0" timeOffset="1">6 515 80 0 0,'-2'-3'1675'0'0,"2"2"-1583"0"0,-1 0 0 0 0,1 0-1 0 0,-1 0 1 0 0,1 0-1 0 0,-1 0 1 0 0,1 0 0 0 0,0 0-1 0 0,-1 0 1 0 0,1 0-1 0 0,0 0 1 0 0,0 0 0 0 0,0 0-1 0 0,0-1 1 0 0,0 1-1 0 0,0 0 1 0 0,0 0-1 0 0,1 0 1 0 0,-1 0 0 0 0,0 0-1 0 0,1 0 1 0 0,-1 0-1 0 0,0 0 1 0 0,1 0 0 0 0,-1 0-1 0 0,1 0 1 0 0,0 0-1 0 0,-1 0 1 0 0,1 0-1 0 0,0 0 1 0 0,-1 1 0 0 0,1-1-1 0 0,0 0 1 0 0,0 0-1 0 0,0 1 1 0 0,0-1 0 0 0,0 1-1 0 0,0-1 1 0 0,-1 1-1 0 0,2-1 1 0 0,-1 1-1 0 0,0-1 1 0 0,0 1 0 0 0,1-1-1 0 0,33-6 136 0 0,1 2 0 0 0,-1 1 0 0 0,0 2 0 0 0,1 1 0 0 0,36 4 0 0 0,-27-2-131 0 0,183 12 93 0 0,-16-1-4144 0 0,-184-11 2882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49.2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 80 0 0,'0'0'88'0'0,"22"-1"76"0"0,-4-1 120 0 0,5 0-48 0 0,-3 1-60 0 0,-4-2-252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15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64 92 0 0,'0'0'284'0'0,"-11"-14"20"0"0,0-1-152 0 0,-1 4-136 0 0,-3 1-100 0 0,-3 3-96 0 0,-2 1-152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8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1 821 688 0 0,'0'0'3500'0'0,"2"-1"-3094"0"0,10-1-82 0 0,-10 1-86 0 0,13-11 221 0 0,1-3-418 0 0,-2-1 0 0 0,0 0 0 0 0,0-1 0 0 0,-2-1 0 0 0,11-20 0 0 0,47-101 152 0 0,-40 72-246 0 0,23-80 0 0 0,-44 114 28 0 0,-1-1 1 0 0,-1 0 0 0 0,-2-1-1 0 0,2-54 1 0 0,-7 84 2 0 0,0 0-1 0 0,0 0 1 0 0,0 1 0 0 0,-1-1 0 0 0,0 0-1 0 0,0 0 1 0 0,0 1 0 0 0,-1-1 0 0 0,1 0-1 0 0,-1 1 1 0 0,0-1 0 0 0,0 1 0 0 0,-1 0-1 0 0,1 0 1 0 0,-7-8 0 0 0,6 10 8 0 0,-1-1-1 0 0,1 0 1 0 0,-1 1 0 0 0,1 0-1 0 0,-1 0 1 0 0,0 0 0 0 0,0 0 0 0 0,0 0-1 0 0,0 1 1 0 0,0 0 0 0 0,0 0-1 0 0,0 0 1 0 0,-1 0 0 0 0,1 1-1 0 0,0-1 1 0 0,-1 1 0 0 0,-5 1-1 0 0,0 0 12 0 0,1 0-1 0 0,-1 1 0 0 0,1 0 0 0 0,-1 1 0 0 0,1 0 0 0 0,0 0 1 0 0,0 1-1 0 0,0 0 0 0 0,1 1 0 0 0,-1 0 0 0 0,1 1 0 0 0,0-1 0 0 0,1 1 1 0 0,-1 1-1 0 0,1-1 0 0 0,0 1 0 0 0,1 1 0 0 0,0-1 0 0 0,0 1 0 0 0,0 0 1 0 0,1 1-1 0 0,1-1 0 0 0,-1 1 0 0 0,1 0 0 0 0,1 0 0 0 0,-4 12 0 0 0,7-15 12 0 0,-1-1-1 0 0,2 0 1 0 0,-1 0-1 0 0,0 0 0 0 0,1 0 1 0 0,0 0-1 0 0,0 0 0 0 0,1 0 1 0 0,0 0-1 0 0,-1-1 1 0 0,1 1-1 0 0,1 0 0 0 0,-1-1 1 0 0,1 0-1 0 0,0 1 0 0 0,0-1 1 0 0,0 0-1 0 0,0 0 0 0 0,5 3 1 0 0,9 7 12 0 0,0-2 1 0 0,1 0-1 0 0,1-2 0 0 0,0 0 1 0 0,27 11-1 0 0,29 15-204 0 0,-72-34 172 0 0,0 0 1 0 0,0 0-1 0 0,-1 0 1 0 0,1 1-1 0 0,-1-1 1 0 0,1 1-1 0 0,-1 0 0 0 0,0 0 1 0 0,0 0-1 0 0,0 0 1 0 0,-1 0-1 0 0,1 0 1 0 0,-1 0-1 0 0,1 0 1 0 0,-1 1-1 0 0,1 5 1 0 0,0-1 4 0 0,-1 0 1 0 0,0 1-1 0 0,0-1 1 0 0,-1 1 0 0 0,-1 12-1 0 0,-4 20-5 0 0,-22 77-1 0 0,-3 20 106 0 0,29-133-124 0 0,0 0 1 0 0,1 0-1 0 0,-1 0 0 0 0,1 0 0 0 0,0 0 1 0 0,0 0-1 0 0,1 0 0 0 0,-1 0 0 0 0,3 8 1 0 0,-2-8-49 0 0,-1-4 3 0 0,0 0 0 0 0,1 0 0 0 0,-1 0 0 0 0,0 0 0 0 0,0 0 0 0 0,1 0 0 0 0,-1 0 0 0 0,0 0 1 0 0,1 0-1 0 0,-1 0 0 0 0,1 0 0 0 0,0 0 0 0 0,-1-1 0 0 0,1 1 0 0 0,0 0 0 0 0,-1 0 0 0 0,1-1 0 0 0,0 1 0 0 0,0 0 0 0 0,-1-1 0 0 0,1 1 0 0 0,0-1 0 0 0,0 1 0 0 0,1 0 0 0 0,15 5-262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51.2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0 111 32 0 0,'0'0'1017'0'0,"3"0"-580"0"0,9 3-82 0 0,-9-3-80 0 0,2 0-35 0 0,422-8 706 0 0,-219 0-884 0 0,465-40 5 0 0,-394 23-70 0 0,-217 19-1 0 0,83-6 26 0 0,-141 12-4 0 0,18-2 38 0 0,15-2-2003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0:28.0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210 1 36 0 0,'0'0'797'0'0,"-7"15"-1165"0"0,-36 17 203 0 0,-69 65 1 0 0,81-67 111 0 0,14-15 18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0:28.5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2677 0 68 0 0,'-75'67'36'0'0,"-2"-4"1"0"0,-92 57-1 0 0,95-74 27 0 0,-90 39 0 0 0,-323 130 23 0 0,157-85-16 0 0,252-102 56 0 0,-1-4 0 0 0,-137 25 1 0 0,153-41-66 0 0,0-2 1 0 0,0-3 0 0 0,0-2-1 0 0,-71-10 1 0 0,78 1 73 0 0,1-2-1 0 0,-58-19 0 0 0,-100-44 116 0 0,195 66-252 0 0,11 4-36 0 0,-1 1 1 0 0,0-1-1 0 0,-1 1 0 0 0,1 1 1 0 0,0-1-1 0 0,-13 0 0 0 0,17 3-81 0 0,-7 5-624 0 0,9-5 496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0:29.2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0 104 0 0,'306'173'529'0'0,"-240"-137"-310"0"0,-63-34-176 0 0,28 11-123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0:34.5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2628 0 124 0 0,'0'0'1926'0'0,"-11"12"-2277"0"0,-37 35 300 0 0,3 1 0 0 0,-60 83 0 0 0,58-69 89 0 0,-77 76-1 0 0,41-64 132 0 0,-3-4-1 0 0,-4-4 0 0 0,-2-4 1 0 0,-108 53-1 0 0,171-99 5 0 0,-1-1-1 0 0,0-2 1 0 0,-1-1 0 0 0,-1-1-1 0 0,0-2 1 0 0,0-1 0 0 0,0-1-1 0 0,-1-2 1 0 0,0-2 0 0 0,-51 0-1 0 0,0-6 262 0 0,-145-24-1 0 0,186 18-229 0 0,0-1-1 0 0,1-2 1 0 0,0-2-1 0 0,2-2 1 0 0,-47-25 0 0 0,64 28-148 0 0,1-1 0 0 0,1-2 0 0 0,1 0 0 0 0,0-1 0 0 0,-23-26 0 0 0,-78-107-27 0 0,103 127-34 0 0,-76-108 15 0 0,93 129-26 0 0,-1-2 24 0 0,0 0 1 0 0,0 0 0 0 0,-1 0 0 0 0,1 0 0 0 0,-1 0 0 0 0,-4-4-1 0 0,-4-7-2420 0 0,10 14 2087 0 0,1 31-1588 0 0,24-45 3007 0 0,-30 18-1103 0 0,1 1 0 0 0,0 0 0 0 0,0 0 0 0 0,1 0 0 0 0,-1 0 0 0 0,-5 9 0 0 0,1-3-12 0 0,-35 37 18 0 0,2 3-1 0 0,2 1 1 0 0,-43 72-1 0 0,45-65 2447 0 0,40-63-2394 0 0,1 1 1 0 0,0 0 0 0 0,1 0 0 0 0,-1 0 0 0 0,7-6 0 0 0,-8 9-45 0 0,36-50 49 0 0,-3-1 0 0 0,40-81 1 0 0,-30 50-66 0 0,-2 11-117 0 0,-42 70 110 0 0,19-24-134 0 0,-13 20 134 0 0,-3 4 10 0 0,1 0 0 0 0,0 1 0 0 0,0-1 1 0 0,0 1-1 0 0,0 0 0 0 0,0 0 0 0 0,0 0 1 0 0,0 1-1 0 0,0-1 0 0 0,7 2 0 0 0,1-2 1 0 0,277-15-34 0 0,-263 15 57 0 0,31-2-34 0 0,-35 3-1 0 0,1 1 1 0 0,-1 2 0 0 0,-1 0 0 0 0,1 1 0 0 0,0 1 0 0 0,-1 1 0 0 0,26 11 0 0 0,25 12 796 0 0,-68-31-1265 0 0,3 1 637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17.5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308 325 304 0 0,'-18'-6'198'0'0,"1"-2"1"0"0,0-1-1 0 0,1 0 0 0 0,0-1 1 0 0,0 0-1 0 0,1-1 0 0 0,0-1 0 0 0,1-1 1 0 0,-14-16-1 0 0,6 4 394 0 0,2-1 1 0 0,2-1-1 0 0,0-1 1 0 0,-18-38-1 0 0,16 31-207 0 0,19 40-654 0 0,6 19 291 0 0,56 259-44 0 0,22 87 195 0 0,-77-347-326 0 0,71 251 547 0 0,-40-161-3306 0 0,-36-110 2449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17.9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60 366 348 0 0,'-14'-29'1446'0'0,"-18"-50"-1"0"0,29 70-1347 0 0,1-1-1 0 0,-1 1 1 0 0,1 0-1 0 0,1 0 1 0 0,0-1 0 0 0,0 1-1 0 0,1-1 1 0 0,0 1-1 0 0,1-1 1 0 0,2-12-1 0 0,-1 15-102 0 0,1 0 0 0 0,0-1 0 0 0,0 1 0 0 0,1 0 0 0 0,0 1-1 0 0,0-1 1 0 0,1 1 0 0 0,-1 0 0 0 0,1 0 0 0 0,1 0 0 0 0,-1 0-1 0 0,1 1 1 0 0,0 0 0 0 0,0 0 0 0 0,1 1 0 0 0,-1 0 0 0 0,1 0-1 0 0,0 0 1 0 0,0 1 0 0 0,0 0 0 0 0,1 0 0 0 0,10-2 0 0 0,4 0-27 0 0,0 1-1 0 0,0 0 1 0 0,1 2 0 0 0,-1 0 0 0 0,1 2 0 0 0,34 3 0 0 0,-14 3 45 0 0,-1 2-1 0 0,0 2 1 0 0,0 2 0 0 0,-1 1-1 0 0,-1 2 1 0 0,0 2 0 0 0,-1 2-1 0 0,-1 2 1 0 0,46 31 0 0 0,-5 6 44 0 0,-2 3 0 0 0,136 140 1 0 0,-179-165-55 0 0,-1 1 0 0 0,-2 1 0 0 0,-2 2 0 0 0,-2 1 0 0 0,28 55 0 0 0,-45-76 9 0 0,-1 1 0 0 0,-1 0 0 0 0,-1 0-1 0 0,-1 1 1 0 0,0-1 0 0 0,-2 2 0 0 0,-1-1 0 0 0,-1 0 0 0 0,0 1-1 0 0,-2-1 1 0 0,-1 1 0 0 0,0-1 0 0 0,-9 42 0 0 0,2-35 21 0 0,-2 0 1 0 0,-1 0-1 0 0,0-1 0 0 0,-2 0 1 0 0,-2-1-1 0 0,0-1 1 0 0,-2 0-1 0 0,0-1 0 0 0,-29 30 1 0 0,28-36 74 0 0,0-1 0 0 0,-1 0 0 0 0,-1-1 0 0 0,0-2 0 0 0,-1 0 0 0 0,-1-1 0 0 0,0-1 0 0 0,-1-1 0 0 0,-1-1 0 0 0,0-1 0 0 0,-37 10 0 0 0,44-16-49 0 0,1-2 0 0 0,-1 1 1 0 0,0-2-1 0 0,0 0 0 0 0,0-1 0 0 0,0-1 0 0 0,0-1 1 0 0,0 0-1 0 0,-20-6 0 0 0,28 6-242 0 0,1 0 0 0 0,-1-1 0 0 0,1 0-1 0 0,0-1 1 0 0,0 0 0 0 0,0 0 0 0 0,1-1 0 0 0,-1 0 0 0 0,1 0-1 0 0,0 0 1 0 0,1-1 0 0 0,-1 0 0 0 0,1-1 0 0 0,0 1 0 0 0,1-1 0 0 0,-1 0-1 0 0,1-1 1 0 0,1 1 0 0 0,-6-13 0 0 0,4 3-424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18.4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127 659 776 0 0,'3'-1'911'0'0,"4"-1"-666"0"0,1-1 0 0 0,-1 0 1 0 0,1-1-1 0 0,-1 1 0 0 0,0-1 0 0 0,0-1 1 0 0,-1 1-1 0 0,1-1 0 0 0,-1 0 1 0 0,0-1-1 0 0,0 1 0 0 0,-1-1 0 0 0,8-11 1 0 0,7-9-226 0 0,-2-1 0 0 0,15-31 1 0 0,-23 38-14 0 0,0 0 1 0 0,-2-1-1 0 0,-1 0 1 0 0,0 0-1 0 0,-1 0 1 0 0,-2-1-1 0 0,0 0 0 0 0,-1 0 1 0 0,-1 0-1 0 0,-2 0 1 0 0,0-1-1 0 0,-1 1 1 0 0,-1 0-1 0 0,-1 0 1 0 0,-1 0-1 0 0,-8-24 0 0 0,11 41-19 0 0,0 1 0 0 0,-1-1 0 0 0,0 1 0 0 0,0-1 0 0 0,-1 1 0 0 0,1 0 0 0 0,-1 0 0 0 0,0 0 0 0 0,0 0 0 0 0,0 0 0 0 0,-1 1 0 0 0,1-1 0 0 0,-1 1 0 0 0,0 0 0 0 0,0 0-1 0 0,0 0 1 0 0,0 1 0 0 0,0-1 0 0 0,0 1 0 0 0,-1 0 0 0 0,0 0 0 0 0,1 1 0 0 0,-1-1 0 0 0,0 1 0 0 0,1 0 0 0 0,-1 1 0 0 0,0-1 0 0 0,0 1 0 0 0,0 0 0 0 0,0 0 0 0 0,0 0-1 0 0,0 1 1 0 0,0-1 0 0 0,1 1 0 0 0,-1 0 0 0 0,0 1 0 0 0,1-1 0 0 0,-1 1 0 0 0,0 0 0 0 0,1 0 0 0 0,0 1 0 0 0,-8 4 0 0 0,-1 2 11 0 0,1 1 0 0 0,0 1 0 0 0,0 0 0 0 0,1 1 0 0 0,0 0 0 0 0,1 0-1 0 0,1 1 1 0 0,0 0 0 0 0,0 1 0 0 0,1 0 0 0 0,1 1 0 0 0,1-1 0 0 0,0 1 0 0 0,1 0 0 0 0,0 1 0 0 0,-4 30 0 0 0,5-23 25 0 0,1 0-1 0 0,1 0 1 0 0,2 1 0 0 0,0-1-1 0 0,1 0 1 0 0,2 1 0 0 0,0-1-1 0 0,1 0 1 0 0,2-1 0 0 0,0 1-1 0 0,11 23 1 0 0,-8-27 10 0 0,1 0-1 0 0,1-1 1 0 0,1 0 0 0 0,0-1 0 0 0,1-1 0 0 0,1 0 0 0 0,1-1 0 0 0,0 0-1 0 0,1-1 1 0 0,0-1 0 0 0,1 0 0 0 0,1-1 0 0 0,26 13 0 0 0,-25-16-92 0 0,0 0 1 0 0,1-1-1 0 0,0-1 0 0 0,0-1 1 0 0,0 0-1 0 0,1-2 1 0 0,0 0-1 0 0,0-2 1 0 0,0 0-1 0 0,0-1 0 0 0,1-1 1 0 0,-1-1-1 0 0,29-5 1 0 0,-40 3-381 0 0,0 1 0 0 0,0-1 1 0 0,15-7-1 0 0,2-4-131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18.8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86 508 0 0,'-23'-74'3486'0'0,"22"71"-3335"0"0,0-6 65 0 0,0 11-51 0 0,1 15-78 0 0,85 304 285 0 0,-53-211-324 0 0,39 120 213 0 0,168 373 0 0 0,-223-566-301 0 0,-7-14-1319 0 0,19 31 0 0 0,-19-39 966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19.2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0 594 848 0 0,'3'0'703'0'0,"50"-11"835"0"0,-17 5-989 0 0,0-2 1 0 0,-1-2-1 0 0,68-27 0 0 0,-94 33-544 0 0,0-1 1 0 0,0 0-1 0 0,-1 0 0 0 0,1-1 0 0 0,-1-1 0 0 0,0 1 1 0 0,-1-1-1 0 0,0 0 0 0 0,0-1 0 0 0,0 0 0 0 0,-1 0 0 0 0,0 0 1 0 0,-1-1-1 0 0,0 0 0 0 0,0 0 0 0 0,-1 0 0 0 0,0 0 0 0 0,0-1 1 0 0,2-12-1 0 0,-2 3 4 0 0,-1 0 0 0 0,0-1 1 0 0,-2 1-1 0 0,0-1 0 0 0,-1 1 0 0 0,-1-1 1 0 0,-1 1-1 0 0,-1-1 0 0 0,0 1 0 0 0,-2 0 1 0 0,0 0-1 0 0,-1 0 0 0 0,-1 1 0 0 0,-1 0 1 0 0,-15-26-1 0 0,22 42-13 0 0,0 0 0 0 0,0 0 1 0 0,0 0-1 0 0,-1 0 0 0 0,1 0 1 0 0,-1 1-1 0 0,1-1 0 0 0,-1 1 1 0 0,1-1-1 0 0,-1 1 0 0 0,0-1 1 0 0,0 1-1 0 0,0 0 0 0 0,0 0 0 0 0,0 0 1 0 0,0 0-1 0 0,0 0 0 0 0,0 0 1 0 0,0 1-1 0 0,-1-1 0 0 0,1 1 1 0 0,-4-1-1 0 0,3 2 3 0 0,1-1 0 0 0,-1 1 0 0 0,0 0 0 0 0,0 0-1 0 0,1 0 1 0 0,-1 0 0 0 0,1 0 0 0 0,-1 1 0 0 0,1-1 0 0 0,-1 1 0 0 0,1 0 0 0 0,0-1 0 0 0,0 1-1 0 0,0 0 1 0 0,-3 3 0 0 0,-3 6 3 0 0,0-1-1 0 0,0 2 0 0 0,1-1 0 0 0,0 1 0 0 0,1 0 1 0 0,-5 14-1 0 0,2 3 24 0 0,0 0 1 0 0,2 1-1 0 0,1 0 1 0 0,2 0-1 0 0,1 1 0 0 0,1-1 1 0 0,2 1-1 0 0,4 44 1 0 0,-2-56 5 0 0,1-1 0 0 0,0 1 1 0 0,1-1-1 0 0,1 0 0 0 0,1-1 1 0 0,0 1-1 0 0,2-1 1 0 0,0 0-1 0 0,0-1 0 0 0,2 0 1 0 0,0 0-1 0 0,1-1 0 0 0,0-1 1 0 0,1 0-1 0 0,16 15 1 0 0,-19-22-15 0 0,-1-1 1 0 0,2 1-1 0 0,-1-1 1 0 0,1-1-1 0 0,-1 0 1 0 0,2 0-1 0 0,-1-1 1 0 0,0 0-1 0 0,1-1 1 0 0,0 0 0 0 0,-1-1-1 0 0,23 2 1 0 0,-24-3-202 0 0,-1-1 0 0 0,1-1 0 0 0,-1 0 0 0 0,1 0 1 0 0,-1-1-1 0 0,1 0 0 0 0,-1 0 0 0 0,0-1 0 0 0,0 0 1 0 0,0 0-1 0 0,-1-1 0 0 0,1 0 0 0 0,-1 0 0 0 0,0-1 1 0 0,0 0-1 0 0,0 0 0 0 0,8-9 0 0 0,7-9-506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8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209 101 808 0 0,'35'-83'4453'0'0,"-34"80"-4266"0"0,0 3-174 0 0,-1-1 0 0 0,0 1-1 0 0,1 0 1 0 0,-1-1-1 0 0,0 1 1 0 0,1-1-1 0 0,-1 1 1 0 0,0-1-1 0 0,0 0 1 0 0,1 1 0 0 0,-1-1-1 0 0,0 1 1 0 0,0-1-1 0 0,0 1 1 0 0,0-1-1 0 0,0 1 1 0 0,0-1-1 0 0,0 0 1 0 0,0 1 0 0 0,0-1-1 0 0,0 1 1 0 0,0-1-1 0 0,0 1 1 0 0,0-1-1 0 0,0 0 1 0 0,-1 0-1 0 0,-12 6 35 0 0,-20 21-72 0 0,8 0 27 0 0,1 0 0 0 0,1 2 1 0 0,-35 56-1 0 0,47-65 13 0 0,0 0-1 0 0,2 0 0 0 0,0 1 0 0 0,2 1 0 0 0,0-1 0 0 0,1 1 1 0 0,-5 36-1 0 0,10-48 8 0 0,1-1 0 0 0,0 0 0 0 0,1 1 1 0 0,0-1-1 0 0,0 0 0 0 0,1 0 0 0 0,0 0 0 0 0,0 0 1 0 0,0 0-1 0 0,1 0 0 0 0,1-1 0 0 0,-1 1 0 0 0,1-1 0 0 0,1 0 1 0 0,9 12-1 0 0,-8-11 68 0 0,0-1 1 0 0,1 0-1 0 0,0-1 1 0 0,0 1-1 0 0,1-1 1 0 0,-1-1-1 0 0,1 1 0 0 0,1-1 1 0 0,-1-1-1 0 0,1 0 1 0 0,0 0-1 0 0,18 5 1 0 0,-23-8-62 0 0,1 0 0 0 0,0 0 0 0 0,-1 0 1 0 0,1-1-1 0 0,0 0 0 0 0,0 0 0 0 0,0 0 0 0 0,-1 0 1 0 0,1-1-1 0 0,0 0 0 0 0,0 0 0 0 0,-1 0 1 0 0,1 0-1 0 0,-1-1 0 0 0,1 0 0 0 0,5-3 1 0 0,-5 2-12 0 0,0-1 1 0 0,0 0-1 0 0,-1 0 1 0 0,1-1-1 0 0,-1 1 1 0 0,0-1 0 0 0,0 0-1 0 0,0 0 1 0 0,-1 0-1 0 0,0 0 1 0 0,3-7 0 0 0,1-3-9 0 0,-2-1 1 0 0,1 0 0 0 0,-2 0 0 0 0,0 0-1 0 0,-1 0 1 0 0,-1-1 0 0 0,-1 1 0 0 0,0-21-1 0 0,-1 11 17 0 0,-2-1 0 0 0,-1 1 0 0 0,-1 0 0 0 0,-1 0 0 0 0,-17-49 0 0 0,19 66-293 0 0,0 1 1 0 0,-1-1-1 0 0,0 1 1 0 0,-1-1-1 0 0,0 1 1 0 0,0 0-1 0 0,-1 1 1 0 0,0-1-1 0 0,0 1 1 0 0,-1 0-1 0 0,0 1 1 0 0,0 0-1 0 0,-1 0 1 0 0,1 0-1 0 0,-1 1 1 0 0,0 0-1 0 0,-1 1 1 0 0,1 0-1 0 0,-14-5 1 0 0,20 8-462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19.5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1 104 152 0 0,'0'-100'4308'0'0,"0"97"-4190"0"0,11 20 27 0 0,101 361 171 0 0,-47-137-261 0 0,166 389-1256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19.9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66 832 0 0,'-31'-33'4566'0'0,"31"32"-4543"0"0,0 1-1 0 0,0-1 0 0 0,0 0 1 0 0,0 1-1 0 0,0-1 0 0 0,0 0 1 0 0,1 1-1 0 0,-1-1 0 0 0,0 0 1 0 0,1 1-1 0 0,-1-1 0 0 0,0 0 0 0 0,1 1 1 0 0,-1-1-1 0 0,0 1 0 0 0,1-1 1 0 0,-1 1-1 0 0,1-1 0 0 0,-1 1 1 0 0,1-1-1 0 0,0 1 0 0 0,-1-1 1 0 0,1 1-1 0 0,46-8 140 0 0,0 2 1 0 0,1 2 0 0 0,49 3-1 0 0,147 18-3365 0 0,-216-14 2226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0.3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29 721 820 0 0,'10'2'251'0'0,"0"0"0"0"0,0-1 1 0 0,0-1-1 0 0,1 0 0 0 0,-1 0 0 0 0,0-1 0 0 0,0 0 0 0 0,0-1 0 0 0,0 0 1 0 0,0-1-1 0 0,0 0 0 0 0,0 0 0 0 0,-1-1 0 0 0,0 0 0 0 0,1-1 0 0 0,-1 0 1 0 0,-1 0-1 0 0,10-8 0 0 0,-1 0-206 0 0,0-1 0 0 0,-1 0 0 0 0,-1-2 1 0 0,0 1-1 0 0,-1-2 0 0 0,-1 0 0 0 0,18-30 0 0 0,-16 20-84 0 0,-2 0-1 0 0,-1-1 1 0 0,-1-1 0 0 0,-1 0-1 0 0,-2 0 1 0 0,6-32-1 0 0,-12 46 29 0 0,1-1-1 0 0,-2 0 1 0 0,0 0-1 0 0,-1 0 1 0 0,0 0-1 0 0,-2 0 1 0 0,0 0-1 0 0,0 0 1 0 0,-2 0-1 0 0,0 1 0 0 0,0 0 1 0 0,-2 0-1 0 0,-8-18 1 0 0,13 30-3 0 0,-1-1 0 0 0,0 1 0 0 0,0-1 0 0 0,0 1 0 0 0,0 0 0 0 0,-1 0 0 0 0,1 0 0 0 0,-1 0 0 0 0,0 0 0 0 0,1 0 0 0 0,-1 1 0 0 0,-1 0 0 0 0,1-1 0 0 0,0 1 0 0 0,0 0 0 0 0,-1 0 0 0 0,1 1 0 0 0,-1-1 0 0 0,-6-1 0 0 0,5 3 8 0 0,0 0 0 0 0,0 0 0 0 0,0 0 0 0 0,0 0 0 0 0,0 1 0 0 0,0 0 0 0 0,0 0 0 0 0,0 0 0 0 0,0 1 0 0 0,0 0 0 0 0,1 0 0 0 0,-1 0 0 0 0,-5 3 0 0 0,1 1 3 0 0,0 1-1 0 0,0 0 1 0 0,1 0 0 0 0,-1 1 0 0 0,-11 14 0 0 0,-1 6 6 0 0,0 2 0 0 0,-28 56 0 0 0,27-45 45 0 0,2 2-1 0 0,2 0 1 0 0,2 1-1 0 0,2 1 1 0 0,-11 58-1 0 0,22-82 21 0 0,0 1-1 0 0,2 0 0 0 0,0 0 0 0 0,2 0 0 0 0,5 37 0 0 0,-4-45-12 0 0,2 0 1 0 0,-1 0-1 0 0,2 0 0 0 0,0-1 0 0 0,1 1 1 0 0,0-1-1 0 0,1-1 0 0 0,0 1 0 0 0,14 17 1 0 0,-11-18 12 0 0,1-1 1 0 0,-1 0-1 0 0,2-1 1 0 0,-1 0 0 0 0,1-1-1 0 0,1 0 1 0 0,0-1 0 0 0,0 0-1 0 0,27 11 1 0 0,-20-12 26 0 0,1 0 0 0 0,0-2 1 0 0,0 0-1 0 0,1-1 0 0 0,0-1 0 0 0,28 0 1 0 0,-11-4-4 0 0,1-1 0 0 0,-1-3 1 0 0,0-1-1 0 0,0-1 1 0 0,0-3-1 0 0,-1-1 0 0 0,44-19 1 0 0,-65 23-243 0 0,-1-1 1 0 0,0 0 0 0 0,-1-1-1 0 0,0-1 1 0 0,0 0 0 0 0,26-25-1 0 0,-34 27-196 0 0,1 0-1 0 0,-1-1 0 0 0,0 0 1 0 0,-1 0-1 0 0,0 0 0 0 0,-1-1 1 0 0,0 0-1 0 0,0 0 0 0 0,-1-1 1 0 0,0 1-1 0 0,-1-1 1 0 0,3-14-1 0 0,-3 2-172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09:20.6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0 180 0 0,'0'0'3464'0'0,"-4"14"-2836"0"0,5 5-756 0 0,1 3-1216 0 0,4-6-152 0 0</inkml:trace>
  <inkml:trace contextRef="#ctx0" brushRef="#br0" timeOffset="1">189 652 276 0 0,'7'20'1372'0'0,"0"-7"368"0"0,-1 4-612 0 0,1-1-668 0 0,2-7-392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1.5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33 256 0 0,'37'-11'300'0'0,"-6"2"-176"0"0,-4 2-164 0 0,-4 3 60 0 0,-6 2-144 0 0,9 5-184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3.6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666 433 432 0 0,'17'-63'1699'0'0,"53"-249"1695"0"0,-70 309-3280 0 0,0-1-15 0 0,1-4-75 0 0,-1 6-32 0 0,1 0-1 0 0,-1 0 0 0 0,0 0 0 0 0,0 0 1 0 0,0 0-1 0 0,0 0 0 0 0,0 0 1 0 0,0 0-1 0 0,0 0 0 0 0,-1 0 0 0 0,1 0 1 0 0,-1 0-1 0 0,1 0 0 0 0,-1 0 0 0 0,0 0 1 0 0,0 0-1 0 0,0 0 0 0 0,-2-2 1 0 0,1 2-16 0 0,-2 3 2 0 0,-11 7 14 0 0,0 0-1 0 0,1 0 1 0 0,0 1 0 0 0,0 1-1 0 0,1 0 1 0 0,-20 21-1 0 0,-71 84 93 0 0,75-79-63 0 0,-50 58 171 0 0,-129 203 1 0 0,174-238-107 0 0,3 0 0 0 0,2 3-1 0 0,3 0 1 0 0,3 1 0 0 0,-19 79 0 0 0,37-117-56 0 0,0 1 0 0 0,2-1 0 0 0,1 1 0 0 0,0 0 0 0 0,2-1 1 0 0,2 1-1 0 0,0 0 0 0 0,1-1 0 0 0,2 1 0 0 0,0-1 0 0 0,2 0 0 0 0,1-1 1 0 0,0 1-1 0 0,2-2 0 0 0,1 1 0 0 0,1-1 0 0 0,1-1 0 0 0,1 0 1 0 0,1-1-1 0 0,0-1 0 0 0,30 29 0 0 0,-21-25-47 0 0,1-1 1 0 0,1-1-1 0 0,1-2 0 0 0,33 19 0 0 0,-39-27-549 0 0,-1-1-1 0 0,1-1 0 0 0,1-1 1 0 0,0-1-1 0 0,0-1 0 0 0,44 8 1 0 0,-38-11-140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4.0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43 688 0 0,'4'-23'3041'0'0,"3"4"-1665"0"0,-7 19-1367 0 0,0 0 1 0 0,0 0-1 0 0,0 0 0 0 0,0 0 0 0 0,0 0 1 0 0,0 0-1 0 0,0 0 0 0 0,0 0 1 0 0,0 1-1 0 0,0-1 0 0 0,0 0 0 0 0,0 0 1 0 0,0 0-1 0 0,0 0 0 0 0,0 0 0 0 0,0 0 1 0 0,0 0-1 0 0,0 0 0 0 0,0 0 0 0 0,0 0 1 0 0,0 0-1 0 0,1 0 0 0 0,-1 0 1 0 0,0 0-1 0 0,0 0 0 0 0,0 0 0 0 0,0 0 1 0 0,0 0-1 0 0,0 0 0 0 0,0 0 0 0 0,0 0 1 0 0,0 1-1 0 0,0-1 0 0 0,0 0 0 0 0,1 0 1 0 0,-1 0-1 0 0,0-1 0 0 0,0 1 1 0 0,0 0-1 0 0,0 0 0 0 0,0 0 0 0 0,0 0 1 0 0,0 0-1 0 0,0 0 0 0 0,0 0 0 0 0,0 0 1 0 0,0 0-1 0 0,0 0 0 0 0,1 0 0 0 0,-1 0 1 0 0,0 0-1 0 0,0 0 0 0 0,0 0 1 0 0,0 0-1 0 0,0 0 0 0 0,0 0 0 0 0,0 0 1 0 0,0 0-1 0 0,0 0 0 0 0,0-1 0 0 0,0 1 1 0 0,0 0-1 0 0,0 0 0 0 0,0 0 0 0 0,2 34 73 0 0,-1-11 20 0 0,10 120-356 0 0,7 0-1 0 0,41 157 1 0 0,-56-289-73 0 0,11 35-2019 0 0,-7-29 1527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4.4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122 0 52 0 0,'0'0'2718'0'0,"0"3"-2355"0"0,-6 17-76 0 0,0 0 1 0 0,-1 0-1 0 0,-13 26 0 0 0,-7 21-17 0 0,14-33-153 0 0,3 2-1 0 0,0-1 1 0 0,3 1 0 0 0,1 0 0 0 0,1 1 0 0 0,1 55-1 0 0,4-79-85 0 0,2 1-1 0 0,0-1 0 0 0,0 1 0 0 0,1-1 0 0 0,1 0 0 0 0,0 1 0 0 0,1-2 0 0 0,12 24 0 0 0,-11-26-14 0 0,0-2 0 0 0,0 1 0 0 0,1-1 0 0 0,0 1-1 0 0,1-2 1 0 0,0 1 0 0 0,0-1 0 0 0,1-1 0 0 0,0 1-1 0 0,0-2 1 0 0,0 1 0 0 0,17 6 0 0 0,-12-6 25 0 0,-1-1 0 0 0,2 0 0 0 0,-1-1 0 0 0,1-1-1 0 0,-1 0 1 0 0,1-1 0 0 0,0-1 0 0 0,0 0 0 0 0,-1-1 0 0 0,1-1 0 0 0,28-4 0 0 0,-34 3-18 0 0,-1 0 1 0 0,1 0-1 0 0,-1-1 1 0 0,1 0-1 0 0,-1-1 1 0 0,0 0-1 0 0,0 0 0 0 0,-1-1 1 0 0,1 0-1 0 0,-1 0 1 0 0,0 0-1 0 0,0-1 1 0 0,-1 0-1 0 0,0-1 1 0 0,0 0-1 0 0,0 0 0 0 0,-1 0 1 0 0,0 0-1 0 0,0-1 1 0 0,7-15-1 0 0,-7 8-17 0 0,-1 1 0 0 0,0-1-1 0 0,-1 0 1 0 0,0 0-1 0 0,-1 0 1 0 0,-1 0 0 0 0,-1 0-1 0 0,0 0 1 0 0,-1 0 0 0 0,0 0-1 0 0,-1 0 1 0 0,-1 0-1 0 0,0 0 1 0 0,-1 0 0 0 0,-11-25-1 0 0,8 23-52 0 0,-1 0-1 0 0,-1 0 1 0 0,-1 1-1 0 0,0 0 1 0 0,-1 0-1 0 0,-1 1 1 0 0,0 1-1 0 0,-1 0 1 0 0,0 1-1 0 0,-1 0 1 0 0,-1 1-1 0 0,-21-14 1 0 0,28 21-335 0 0,0 1 1 0 0,1 0-1 0 0,-1 1 0 0 0,-1 0 0 0 0,1 0 1 0 0,0 0-1 0 0,-13-1 0 0 0,-2 0-462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4.7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1 448 0 0,'0'0'3760'0'0,"1"0"-3707"0"0,0 0 0 0 0,0 0 0 0 0,0 0 0 0 0,0 0 0 0 0,0 1-1 0 0,0-1 1 0 0,0 0 0 0 0,0 1 0 0 0,-1-1 0 0 0,1 1-1 0 0,0-1 1 0 0,0 1 0 0 0,0-1 0 0 0,0 1 0 0 0,-1 0 0 0 0,2 0-1 0 0,21 58 262 0 0,21 87-1 0 0,-8-22-288 0 0,9 7-81 0 0,120 248 0 0 0,-159-368-351 0 0,-1-1 0 0 0,1 0 0 0 0,1-1 0 0 0,0 0 0 0 0,0 0 0 0 0,13 12 0 0 0,-7-11 14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5.4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581 0 64 0 0,'0'0'2269'0'0,"0"2"-2228"0"0,0-1-1 0 0,-1 1 1 0 0,1-1 0 0 0,0 1-1 0 0,-1-1 1 0 0,0 1 0 0 0,1-1-1 0 0,-1 0 1 0 0,0 1 0 0 0,1-1-1 0 0,-3 2 1 0 0,-18 12 59 0 0,-1-2 1 0 0,-1 0-1 0 0,-1-1 1 0 0,0-1-1 0 0,-38 11 0 0 0,-134 30 21 0 0,186-50-105 0 0,-40 9-15 0 0,28-8-218 0 0,-1 2 0 0 0,-33 13 0 0 0,53-17 197 0 0,1 0-1 0 0,-1 1 1 0 0,1-1 0 0 0,0 1-1 0 0,-1 0 1 0 0,1 0-1 0 0,0 0 1 0 0,0 0-1 0 0,0 0 1 0 0,0 0-1 0 0,1 1 1 0 0,-1-1 0 0 0,1 0-1 0 0,-1 1 1 0 0,1-1-1 0 0,0 1 1 0 0,0 0-1 0 0,0-1 1 0 0,0 1 0 0 0,0 0-1 0 0,1 0 1 0 0,-1 0-1 0 0,1 4 1 0 0,-1 8 20 0 0,1 0 1 0 0,0 0-1 0 0,4 20 0 0 0,-2-12-19 0 0,38 297 269 0 0,-29-286 347 0 0,-10-32-571 0 0,-1-1 0 0 0,1 0 0 0 0,0 0 0 0 0,-1 1 0 0 0,1-1 1 0 0,0 0-1 0 0,0 0 0 0 0,0 0 0 0 0,0 0 0 0 0,0 0 0 0 0,0 0 0 0 0,0 0 0 0 0,0-1 0 0 0,1 1 0 0 0,-1 0 0 0 0,0-1 1 0 0,0 1-1 0 0,1-1 0 0 0,-1 1 0 0 0,0-1 0 0 0,1 1 0 0 0,1-1 0 0 0,6 0 2 0 0,-1 0 0 0 0,1-1 0 0 0,0 0 0 0 0,-1 0 1 0 0,1-1-1 0 0,-1 0 0 0 0,12-5 0 0 0,64-30 147 0 0,-23 8 67 0 0,-36 20-176 0 0,0 0 0 0 0,0 1 0 0 0,1 2 0 0 0,0 0 0 0 0,0 2 0 0 0,0 1 0 0 0,32 0 0 0 0,-47 3-60 0 0,1 1 1 0 0,0 0-1 0 0,0 0 0 0 0,-1 2 1 0 0,1-1-1 0 0,-1 2 0 0 0,0-1 1 0 0,0 2-1 0 0,0-1 1 0 0,0 2-1 0 0,-1-1 0 0 0,0 1 1 0 0,0 1-1 0 0,0 0 0 0 0,-1 0 1 0 0,0 1-1 0 0,0 0 0 0 0,10 13 1 0 0,-12-12-4 0 0,0 0-1 0 0,-1 1 1 0 0,0 0 0 0 0,0 0 0 0 0,-1 0 0 0 0,0 1-1 0 0,-1 0 1 0 0,0 0 0 0 0,-1 0 0 0 0,3 15-1 0 0,-5-18 48 0 0,0 1 0 0 0,-1-1 0 0 0,0 1-1 0 0,-1-1 1 0 0,1 1 0 0 0,-1-1 0 0 0,-1 1-1 0 0,0-1 1 0 0,0 0 0 0 0,-1 0 0 0 0,0 0-1 0 0,0 0 1 0 0,-1 0 0 0 0,-7 11 0 0 0,5-10 113 0 0,-1 0 1 0 0,1-1 0 0 0,-2 1 0 0 0,1-2 0 0 0,-1 1 0 0 0,0-1-1 0 0,-1 0 1 0 0,0-1 0 0 0,0 0 0 0 0,-11 5 0 0 0,15-8-181 0 0,1-1 0 0 0,-1 0 0 0 0,0 0 1 0 0,0 0-1 0 0,-1-1 0 0 0,1 0 0 0 0,0 0 1 0 0,0 0-1 0 0,-1 0 0 0 0,1-1 0 0 0,0 0 1 0 0,-1 0-1 0 0,1-1 0 0 0,0 1 0 0 0,-1-1 1 0 0,1 0-1 0 0,0-1 0 0 0,0 1 0 0 0,0-1 1 0 0,0 0-1 0 0,0 0 0 0 0,-6-4 0 0 0,8 4-301 0 0,1 0 0 0 0,0 0 0 0 0,-1 0 1 0 0,1 0-1 0 0,0 0 0 0 0,0 0 0 0 0,0 0 0 0 0,-2-5 0 0 0,-4-8-1750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0:59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175 105 360 0 0,'0'0'1105'0'0,"11"-7"1974"0"0,-55 74-2963 0 0,23-38-132 0 0,-23 44 0 0 0,30-46 12 0 0,1 1 0 0 0,2 0 1 0 0,1 1-1 0 0,1 0 0 0 0,-7 45 1 0 0,14-62 50 0 0,1 0 1 0 0,1 0-1 0 0,0 0 1 0 0,0-1 0 0 0,1 1-1 0 0,1 0 1 0 0,4 16-1 0 0,-4-21 58 0 0,1 1 0 0 0,0-1 0 0 0,0 0 0 0 0,1 0 0 0 0,0 0 0 0 0,0 0 0 0 0,0-1-1 0 0,1 0 1 0 0,0 0 0 0 0,1 0 0 0 0,-1 0 0 0 0,8 5 0 0 0,-10-9-74 0 0,0 0 1 0 0,0 0 0 0 0,0-1-1 0 0,0 1 1 0 0,1-1-1 0 0,-1 0 1 0 0,0 0-1 0 0,1 0 1 0 0,-1 0-1 0 0,1-1 1 0 0,-1 1-1 0 0,1-1 1 0 0,0 0 0 0 0,-1 0-1 0 0,1 0 1 0 0,-1-1-1 0 0,1 1 1 0 0,-1-1-1 0 0,1 0 1 0 0,-1 0-1 0 0,1 0 1 0 0,-1 0-1 0 0,0 0 1 0 0,0-1-1 0 0,6-3 1 0 0,2-2-18 0 0,0 0 1 0 0,0 0-1 0 0,-1-1 1 0 0,0-1-1 0 0,14-15 1 0 0,6-14-144 0 0,-2-1 1 0 0,-1-1-1 0 0,30-61 1 0 0,-48 84-91 0 0,-8 15 87 0 0,-1 11-469 0 0,1 0 550 0 0,0 0 0 0 0,1 1 0 0 0,-1-1-1 0 0,2 0 1 0 0,-1 0 0 0 0,1-1 0 0 0,1 1 0 0 0,0-1-1 0 0,0 1 1 0 0,0-1 0 0 0,10 12 0 0 0,-6-10 100 0 0,0 0 0 0 0,1-1 0 0 0,0 0 0 0 0,1 0 0 0 0,0-1 0 0 0,0 0 0 0 0,1-1 0 0 0,19 11 0 0 0,-19-13 9 0 0,1 1 0 0 0,-1-2 0 0 0,1 1 0 0 0,-1-2 0 0 0,1 1 0 0 0,1-2 0 0 0,-1 0 0 0 0,0 0 0 0 0,0-1 0 0 0,1 0 0 0 0,-1-1 0 0 0,0-1 0 0 0,1 0 0 0 0,-1-1 0 0 0,0 0 0 0 0,0 0 1 0 0,0-2-1 0 0,0 1 0 0 0,0-2 0 0 0,14-6 0 0 0,-11 1-109 0 0,-1 0 1 0 0,0-1 0 0 0,0-1 0 0 0,-1 0 0 0 0,-1-1 0 0 0,0 0-1 0 0,-1-1 1 0 0,0-1 0 0 0,16-28 0 0 0,-15 21-115 0 0,-2 0 0 0 0,0 0-1 0 0,-1-1 1 0 0,-2 0 0 0 0,0-1 0 0 0,6-41-1 0 0,-12 55 119 0 0,0 0-1 0 0,-1 0 0 0 0,-1-1 0 0 0,1 1 1 0 0,-1 0-1 0 0,-1 0 0 0 0,0 0 0 0 0,-1 0 1 0 0,0 0-1 0 0,0 1 0 0 0,-1-1 0 0 0,0 1 1 0 0,-1 0-1 0 0,0 0 0 0 0,0 0 0 0 0,-1 1 0 0 0,0-1 1 0 0,0 1-1 0 0,-1 1 0 0 0,0-1 0 0 0,-1 1 1 0 0,1 1-1 0 0,-1-1 0 0 0,-1 1 0 0 0,1 1 1 0 0,-1 0-1 0 0,-17-8 0 0 0,22 12 45 0 0,0 0 1 0 0,0 0-1 0 0,-1 0 0 0 0,1 1 1 0 0,0 0-1 0 0,0 0 0 0 0,0 0 1 0 0,-1 0-1 0 0,1 1 0 0 0,0-1 1 0 0,0 1-1 0 0,0 0 0 0 0,0 0 1 0 0,0 1-1 0 0,0-1 0 0 0,0 1 1 0 0,1 0-1 0 0,-1 0 0 0 0,0 0 1 0 0,-4 4-1 0 0,4-1 24 0 0,-1 0 0 0 0,1 0 0 0 0,0 0 0 0 0,0 0 0 0 0,0 1 0 0 0,1 0 0 0 0,-1 0 0 0 0,2 0 0 0 0,-1 0 0 0 0,1 0 0 0 0,0 1 0 0 0,0-1 0 0 0,0 1 0 0 0,1-1 0 0 0,0 1 0 0 0,0-1-1 0 0,1 1 1 0 0,0 0 0 0 0,0 0 0 0 0,1-1 0 0 0,0 1 0 0 0,2 11 0 0 0,0-7-185 0 0,-1 0-1 0 0,1 0 1 0 0,1 0-1 0 0,0 0 1 0 0,1-1-1 0 0,0 1 0 0 0,0-1 1 0 0,1 0-1 0 0,1-1 1 0 0,0 0-1 0 0,0 0 1 0 0,13 13-1 0 0,-8-13-535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6.1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62 75 400 0 0,'-3'0'847'0'0,"-56"0"4143"0"0,63 2-4958 0 0,0-1-1 0 0,0 0 0 0 0,1 1 1 0 0,-1-2-1 0 0,0 1 0 0 0,0 0 1 0 0,0-1-1 0 0,7 0 1 0 0,-11 0-31 0 0,89 3 90 0 0,-1-4 1 0 0,90-12 0 0 0,171-41 819 0 0,-219 37-1067 0 0,-130 18 130 0 0,1 0 23 0 0,0 0 0 0 0,0 0 0 0 0,-1 0 1 0 0,1 1-1 0 0,-1-1 0 0 0,1 0 0 0 0,-1 0 1 0 0,0 1-1 0 0,1-1 0 0 0,-1 0 0 0 0,0 1 1 0 0,0-1-1 0 0,0 1 0 0 0,0 1 0 0 0,-14 36-7 0 0,-1 0 1 0 0,-2-1-1 0 0,-28 45 0 0 0,5-9 69 0 0,-144 338 416 0 0,158-337-1306 0 0,2 1-1 0 0,5 0 0 0 0,-18 133 1 0 0,37-203-469 0 0,-3 12 352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6.5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63 296 0 0,'-2'-2'1466'0'0,"2"2"-1390"0"0,-1-1 1 0 0,0 1-1 0 0,1-1 0 0 0,-1 1 1 0 0,1-1-1 0 0,-1 0 0 0 0,1 1 0 0 0,-1-1 1 0 0,1 1-1 0 0,0-1 0 0 0,-1 0 1 0 0,1 1-1 0 0,0-1 0 0 0,-1 0 0 0 0,1 0 1 0 0,0 1-1 0 0,0-1 0 0 0,0 0 1 0 0,-1 0-1 0 0,1 1 0 0 0,0-1 0 0 0,0 0 1 0 0,0 0-1 0 0,0 1 0 0 0,0-1 1 0 0,1 0-1 0 0,-1 0 0 0 0,0 1 0 0 0,0-1 1 0 0,0 0-1 0 0,1 0 0 0 0,-1 1 1 0 0,0-1-1 0 0,1 0 0 0 0,-1 1 0 0 0,1-1 1 0 0,-1 1-1 0 0,0-1 0 0 0,1 0 1 0 0,0 1-1 0 0,-1-1 0 0 0,1 1 0 0 0,-1-1 1 0 0,1 1-1 0 0,0-1 0 0 0,-1 1 1 0 0,2-1-1 0 0,25-6 131 0 0,1 1 0 0 0,0 1 1 0 0,40-2-1 0 0,95 4-1212 0 0,-78 3-862 0 0,-38-2 890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6.8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360 24 224 0 0,'0'0'1738'0'0,"-4"0"-1154"0"0,-5 2-449 0 0,1 0 0 0 0,-1 0 1 0 0,1 1-1 0 0,0 0 0 0 0,0 0 1 0 0,0 1-1 0 0,0 0 1 0 0,1 1-1 0 0,-1-1 0 0 0,1 1 1 0 0,0 1-1 0 0,1-1 0 0 0,-9 10 1 0 0,-14 15 116 0 0,-35 48-1 0 0,58-71-202 0 0,-13 18 59 0 0,1 0 0 0 0,1 1-1 0 0,1 1 1 0 0,1 1 0 0 0,1 0 0 0 0,-11 36 0 0 0,21-51-55 0 0,0 0 1 0 0,1 0 0 0 0,1 0 0 0 0,0 1 0 0 0,1-1 0 0 0,0 0 0 0 0,1 1 0 0 0,1-1 0 0 0,0 0 0 0 0,1 1 0 0 0,0-1 0 0 0,1 0 0 0 0,0 0 0 0 0,1 0 0 0 0,1-1 0 0 0,11 25 0 0 0,-7-23 58 0 0,1 0 0 0 0,0 0 1 0 0,0-1-1 0 0,1 0 1 0 0,1-1-1 0 0,0 0 1 0 0,1-1-1 0 0,0-1 0 0 0,15 10 1 0 0,-19-14-11 0 0,0-1 0 0 0,0 1 1 0 0,1-2-1 0 0,0 1 0 0 0,0-1 0 0 0,0-1 1 0 0,0 0-1 0 0,0 0 0 0 0,1-1 0 0 0,-1-1 1 0 0,1 1-1 0 0,0-2 0 0 0,-1 1 0 0 0,1-1 1 0 0,14-3-1 0 0,-19 2-70 0 0,0-1 0 0 0,0 1 0 0 0,0-1 0 0 0,0-1 0 0 0,-1 1 0 0 0,1-1 0 0 0,-1 0 0 0 0,1-1 0 0 0,-1 1 0 0 0,0-1 0 0 0,0 0 0 0 0,7-8 0 0 0,-6 4-19 0 0,0 1 0 0 0,0-1 0 0 0,-1 0-1 0 0,-1 0 1 0 0,1 0 0 0 0,-1-1-1 0 0,4-15 1 0 0,-1-1-37 0 0,-2 1 0 0 0,-1 0 0 0 0,-1-1 0 0 0,-1 0 0 0 0,-2-39 1 0 0,-1 34-56 0 0,-2 1 0 0 0,-1-1 0 0 0,-2 1 1 0 0,0 0-1 0 0,-2 1 0 0 0,-1-1 0 0 0,-1 1 1 0 0,-2 1-1 0 0,-15-27 0 0 0,16 36-323 0 0,0 0 0 0 0,-1 1-1 0 0,-1 0 1 0 0,0 1 0 0 0,-1 1 0 0 0,-1 0 0 0 0,0 1-1 0 0,-1 1 1 0 0,-1 0 0 0 0,0 1 0 0 0,-1 1-1 0 0,0 0 1 0 0,-32-13 0 0 0,27 16-575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7.6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14 269 556 0 0,'0'0'1061'0'0,"-10"-17"2066"0"0,9 13-2958 0 0,0-1 1 0 0,0 1 0 0 0,1-1-1 0 0,-1 0 1 0 0,1 1 0 0 0,0-1-1 0 0,1 0 1 0 0,-1 1-1 0 0,1-1 1 0 0,0 0 0 0 0,0 1-1 0 0,0-1 1 0 0,0 1 0 0 0,1-1-1 0 0,0 1 1 0 0,0 0 0 0 0,0 0-1 0 0,0 0 1 0 0,4-5-1 0 0,1 0-156 0 0,0 0 0 0 0,1 1 0 0 0,0 0 0 0 0,0 0 0 0 0,1 1 0 0 0,0-1 0 0 0,12-6-1 0 0,2 1-10 0 0,0 0-1 0 0,1 2 0 0 0,0 0 0 0 0,37-10 0 0 0,-45 16-26 0 0,0 1-1 0 0,0 1 0 0 0,1 1 1 0 0,-1 0-1 0 0,1 1 0 0 0,-1 1 0 0 0,1 0 1 0 0,20 4-1 0 0,-33-4-2 0 0,0 1-1 0 0,0 0 1 0 0,0 0 0 0 0,0 0-1 0 0,0 1 1 0 0,-1-1-1 0 0,1 1 1 0 0,-1 0 0 0 0,1 0-1 0 0,-1 0 1 0 0,0 0 0 0 0,0 1-1 0 0,1-1 1 0 0,-2 1-1 0 0,1 0 1 0 0,0 0 0 0 0,-1 0-1 0 0,4 5 1 0 0,-3-3-13 0 0,-1 0 1 0 0,0 0-1 0 0,0 0 1 0 0,-1 1-1 0 0,1-1 1 0 0,-1 1-1 0 0,0-1 1 0 0,-1 1-1 0 0,0-1 1 0 0,1 1-1 0 0,-2 9 1 0 0,-3 9-113 0 0,-1 1 0 0 0,-1-1 1 0 0,0-1-1 0 0,-18 39 0 0 0,16-43-151 0 0,0 0-1 0 0,2 0 0 0 0,0 0 0 0 0,1 1 1 0 0,-4 37-1 0 0,10-54 298 0 0,-1 0 0 0 0,1 0 0 0 0,-1 0 0 0 0,1 0 1 0 0,0 0-1 0 0,0 0 0 0 0,1-1 0 0 0,-1 1 0 0 0,0 0 0 0 0,1-1 0 0 0,0 1 0 0 0,-1-1 0 0 0,1 1 0 0 0,0-1 1 0 0,0 0-1 0 0,0 0 0 0 0,1 0 0 0 0,4 3 0 0 0,3 3-7 0 0,1-1 0 0 0,21 10 0 0 0,-28-15 7 0 0,74 32 83 0 0,-39-18-25 0 0,-2 1 0 0 0,40 25 0 0 0,-68-36-48 0 0,1 0 1 0 0,-2 1 0 0 0,1 0 0 0 0,-1 0 0 0 0,0 1 0 0 0,0 0 0 0 0,-1 0 0 0 0,0 1 0 0 0,-1 0 0 0 0,0 0 0 0 0,0 1-1 0 0,7 17 1 0 0,-11-23 1 0 0,0 1-1 0 0,-1 0 1 0 0,0 0-1 0 0,0 0 1 0 0,0-1-1 0 0,0 1 1 0 0,-1 0-1 0 0,0 0 1 0 0,0 0-1 0 0,0 0 1 0 0,-1 0-1 0 0,0 0 1 0 0,0 0-1 0 0,0 0 1 0 0,-3 8-1 0 0,1-6 8 0 0,-1-1-1 0 0,0 1 0 0 0,0-1 0 0 0,0 0 0 0 0,0 0 0 0 0,-1-1 0 0 0,0 0 0 0 0,0 1 0 0 0,-11 6 0 0 0,-4 2 29 0 0,0-1-1 0 0,-1-2 1 0 0,-1 0-1 0 0,0-1 0 0 0,-34 10 1 0 0,33-11-406 0 0,-1-2 0 0 0,0-1 0 0 0,0 0 0 0 0,0-2 0 0 0,-38 1 0 0 0,40-6 50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8.0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394 1 556 0 0,'0'0'1900'0'0,"-3"2"-1537"0"0,-52 35 267 0 0,-92 82 0 0 0,122-97-546 0 0,2 2-1 0 0,1 1 1 0 0,1 0 0 0 0,1 2-1 0 0,-30 53 1 0 0,46-72-32 0 0,0 0-1 0 0,0 1 1 0 0,1 0-1 0 0,0 0 1 0 0,0 0-1 0 0,1 0 1 0 0,1 0 0 0 0,-1 0-1 0 0,1 1 1 0 0,1-1-1 0 0,0 1 1 0 0,0-1-1 0 0,1 0 1 0 0,0 1-1 0 0,1-1 1 0 0,0 0-1 0 0,0 0 1 0 0,1 0 0 0 0,0 0-1 0 0,1 0 1 0 0,-1-1-1 0 0,2 1 1 0 0,-1-1-1 0 0,1 0 1 0 0,1-1-1 0 0,-1 1 1 0 0,1-1 0 0 0,1 0-1 0 0,-1 0 1 0 0,1-1-1 0 0,0 0 1 0 0,1 0-1 0 0,13 8 1 0 0,-15-10 26 0 0,1 0-1 0 0,-1-1 1 0 0,1 1 0 0 0,0-2 0 0 0,0 1-1 0 0,0-1 1 0 0,0 0 0 0 0,0 0-1 0 0,1 0 1 0 0,-1-1 0 0 0,0-1 0 0 0,1 1-1 0 0,-1-1 1 0 0,1 0 0 0 0,-1-1 0 0 0,1 0-1 0 0,-1 0 1 0 0,14-4 0 0 0,-12 1-44 0 0,-1 1 0 0 0,1-1 0 0 0,-1-1 0 0 0,0 0 0 0 0,0 0 0 0 0,0 0 0 0 0,-1-1 0 0 0,0 0 1 0 0,0-1-1 0 0,-1 1 0 0 0,1-1 0 0 0,-2-1 0 0 0,1 1 0 0 0,8-15 0 0 0,-4 2-53 0 0,-1 0 0 0 0,0 0 0 0 0,-2-1 0 0 0,-1 0 0 0 0,0-1 0 0 0,-1 1 0 0 0,-2-1 0 0 0,0 0 0 0 0,-1 0 0 0 0,-2-28 0 0 0,0 33-50 0 0,-1 0-1 0 0,-1 0 0 0 0,-1 0 0 0 0,0 0 0 0 0,-1 1 0 0 0,-1-1 0 0 0,0 1 0 0 0,-1 0 0 0 0,-1 0 0 0 0,-1 1 0 0 0,0 0 0 0 0,-1 0 1 0 0,-19-24-1 0 0,22 33-247 0 0,0 0 0 0 0,-1 0 1 0 0,0 1-1 0 0,0 0 0 0 0,0 0 1 0 0,-1 0-1 0 0,1 1 1 0 0,-1 0-1 0 0,0 1 0 0 0,0 0 1 0 0,-1 0-1 0 0,-13-3 0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8.3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0 952 0 0,'1'2'1630'0'0,"2"3"-1462"0"0,0-1 1 0 0,-1 1 0 0 0,0-1 0 0 0,0 1 0 0 0,0 0 0 0 0,-1 0 0 0 0,1 0 0 0 0,-1 0 0 0 0,0 0-1 0 0,-1 0 1 0 0,1 9 0 0 0,-4 68 88 0 0,0-33-68 0 0,3 20-96 0 0,3-1 0 0 0,3 0 1 0 0,3 0-1 0 0,3 0 0 0 0,3-1 0 0 0,3-1 1 0 0,44 107-1 0 0,-58-162-417 0 0,1-1 0 0 0,0 0 0 0 0,1 0 0 0 0,0 0 1 0 0,0-1-1 0 0,1 0 0 0 0,11 12 0 0 0,-1-8-481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9.0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516 70 1140 0 0,'54'-70'3788'0'0,"-88"87"-3751"0"0,17-10-24 0 0,-28 15 70 0 0,-2-1 1 0 0,0-3 0 0 0,-2-2-1 0 0,1-2 1 0 0,-2-2-1 0 0,0-2 1 0 0,-81 4 0 0 0,128-13 62 0 0,0-1-36 0 0,-1 0-123 0 0,1 0 1 0 0,-1 0 0 0 0,1 1-1 0 0,0-1 1 0 0,-1 1 0 0 0,1 0 0 0 0,0 0-1 0 0,0 0 1 0 0,-1 0 0 0 0,1 0-1 0 0,-4 3 1 0 0,5-2-34 0 0,3 17-48 0 0,3 12 76 0 0,1 1 1 0 0,2-1 0 0 0,19 57-1 0 0,-9-32 11 0 0,74 227-103 0 0,-90-281 105 0 0,-1-1 0 0 0,1 1 0 0 0,-1-1 0 0 0,1 1 0 0 0,0 0 0 0 0,0-1 0 0 0,0 1-1 0 0,0-1 1 0 0,0 0 0 0 0,0 1 0 0 0,0-1 0 0 0,0 0 0 0 0,0 0 0 0 0,1 0-1 0 0,-1 1 1 0 0,0-1 0 0 0,3 1 0 0 0,-3-1 9 0 0,2 0-56 0 0,16-6-26 0 0,-13 3 64 0 0,0-1 0 0 0,0 0 0 0 0,0 0 0 0 0,-1-1 0 0 0,1 1 0 0 0,-1-1 0 0 0,0 0 0 0 0,7-9 0 0 0,12-7-40 0 0,-4 6 57 0 0,0 1-1 0 0,0 1 0 0 0,1 1 0 0 0,1 1 0 0 0,35-12 0 0 0,-50 19 12 0 0,0 1 0 0 0,0 1 0 0 0,0 0-1 0 0,1 0 1 0 0,-1 0 0 0 0,0 1 0 0 0,0 0 0 0 0,0 0 0 0 0,1 1-1 0 0,-1-1 1 0 0,0 2 0 0 0,0-1 0 0 0,0 1 0 0 0,0 0 0 0 0,0 1-1 0 0,-1-1 1 0 0,1 1 0 0 0,-1 1 0 0 0,1-1 0 0 0,-1 1 0 0 0,0 0-1 0 0,10 10 1 0 0,-6-3-1 0 0,0 1 0 0 0,-1 0 0 0 0,0 1 0 0 0,-1 0-1 0 0,0 0 1 0 0,-1 1 0 0 0,-1 0 0 0 0,0 0 0 0 0,-1 1 0 0 0,0-1-1 0 0,-1 1 1 0 0,-1 0 0 0 0,0 0 0 0 0,0 23 0 0 0,-2-25-15 0 0,-1 0 1 0 0,-1 0 0 0 0,0 0-1 0 0,-1 0 1 0 0,0 0 0 0 0,-1 0-1 0 0,-7 22 1 0 0,7-27-28 0 0,-1 0-1 0 0,0-1 1 0 0,0 1-1 0 0,-1-1 1 0 0,0 0-1 0 0,0 0 1 0 0,0 0-1 0 0,-1-1 1 0 0,0 1-1 0 0,0-1 1 0 0,-1-1-1 0 0,-9 7 1 0 0,12-9-185 0 0,2-2 54 0 0,0 1 1 0 0,0-1-1 0 0,0 0 1 0 0,-1 0-1 0 0,1 0 1 0 0,0 0 0 0 0,0 0-1 0 0,-1 0 1 0 0,1-1-1 0 0,0 1 1 0 0,-4 0-1 0 0,-16 1-468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09.5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435 9 96 0 0,'0'0'2548'0'0,"0"-1"-2439"0"0,1 0 0 0 0,-1 1 0 0 0,1-1 0 0 0,-1 1 0 0 0,1-1 0 0 0,-1 1 0 0 0,1-1 0 0 0,0 1 0 0 0,-1-1 0 0 0,1 1 0 0 0,0-1 0 0 0,0 1 0 0 0,-1 0 0 0 0,1-1 0 0 0,0 1 0 0 0,0 0 0 0 0,1 0 0 0 0,57 43 435 0 0,-2 4 1 0 0,91 95-1 0 0,-93-87-381 0 0,189 209 193 0 0,-191-197-283 0 0,-2 3 0 0 0,49 89-1 0 0,-75-111-33 0 0,-1 2 0 0 0,-3 0 0 0 0,-2 1 0 0 0,19 79 0 0 0,-29-88 2 0 0,-2 0-1 0 0,-2 1 1 0 0,-2-1 0 0 0,-2 1 0 0 0,-2 0 0 0 0,-8 61 0 0 0,-3-38 3 0 0,-3 0 0 0 0,-3-1 1 0 0,-3-1-1 0 0,-2-1 1 0 0,-3-1-1 0 0,-55 94 0 0 0,24-64 4 0 0,-3-2 1 0 0,-5-3-1 0 0,-102 107 0 0 0,-261 208-679 0 0,122-156-2924 0 0,228-187 2185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2.5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34 218 168 0 0,'0'-3'501'0'0,"-10"-39"606"0"0,2-1 0 0 0,-4-52 0 0 0,12 91-989 0 0,0 1 2 0 0,-2-9-10 0 0,1 8 39 0 0,1 1-143 0 0,-1-5-464 0 0,4 9 186 0 0,9 22 113 0 0,13 38 167 0 0,103 274 54 0 0,25 71 32 0 0,-113-298 486 0 0,-38-105-694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2.8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90 555 712 0 0,'-27'-49'1796'0'0,"-35"-90"0"0"0,61 136-1780 0 0,1-1-32 0 0,5-24 25 0 0,1 21-5 0 0,-3 5-2 0 0,12-12-3 0 0,0 1 1 0 0,1 1-1 0 0,0 0 0 0 0,0 1 1 0 0,1 1-1 0 0,1 0 0 0 0,34-12 1 0 0,-16 5 11 0 0,58-25 25 0 0,2 4 0 0 0,161-42 0 0 0,-57 41-2567 0 0,-181 36 1893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1:00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1 296 0 0,'1'3'307'0'0,"-6"566"2013"0"0,0-423-2171 0 0,-1 25-785 0 0,5-164-61 0 0,-2 6 102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3.2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1 540 0 0,'15'6'676'0'0,"5"-2"-144"0"0,3 0-84 0 0,1-1-68 0 0,2-2-88 0 0,3 0-80 0 0,1-2-20 0 0,4 1-28 0 0,-3-1 4 0 0,3 0-44 0 0,-1-2-40 0 0,4 1-168 0 0,-4-1-172 0 0,-3 2-176 0 0,1-2-528 0 0,-2-1 312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3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37 531 364 0 0,'7'7'198'0'0,"0"0"-1"0"0,0 0 1 0 0,-1 0-1 0 0,0 1 1 0 0,0-1-1 0 0,-1 2 1 0 0,0-1 0 0 0,4 11-1 0 0,29 78-170 0 0,-24-59 91 0 0,149 435 292 0 0</inkml:trace>
  <inkml:trace contextRef="#ctx0" brushRef="#br0" timeOffset="1">18 187 1008 0 0,'-2'-26'840'0'0,"-1"4"-200"0"0,0 4-148 0 0,2 1-108 0 0,-1-1 168 0 0,-1-9-268 0 0,2 5-360 0 0,-1 5-340 0 0,4-2-1984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4.0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47 200 0 0,'84'208'1099'0'0,"36"98"-594"0"0,-100-251 3430 0 0,-23-57-3757 0 0,-1-3-142 0 0,0 0 1 0 0,0 0-1 0 0,0 0 1 0 0,0 0 0 0 0,1 0-1 0 0,0-1 1 0 0,0 0-1 0 0,1 1 1 0 0,-1-1 0 0 0,1 0-1 0 0,0 0 1 0 0,1 0-1 0 0,-2-8 1 0 0,-2-15-3 0 0,-1-44 0 0 0,4 23-82 0 0,7-89 0 0 0,-2 121 15 0 0,-1-1 0 0 0,2 0 0 0 0,1 1 0 0 0,0 0 0 0 0,1 0 0 0 0,1 0 0 0 0,17-32 0 0 0,-22 46 20 0 0,1 0 1 0 0,0 0 0 0 0,-1 0 0 0 0,2 0-1 0 0,-1 1 1 0 0,0-1 0 0 0,1 1 0 0 0,-1 0-1 0 0,1 0 1 0 0,0 0 0 0 0,0 0 0 0 0,0 0 0 0 0,0 1-1 0 0,1 0 1 0 0,-1 0 0 0 0,1 0 0 0 0,-1 1-1 0 0,1-1 1 0 0,8 0 0 0 0,-3 1 9 0 0,-1 1 1 0 0,1 0-1 0 0,0 1 1 0 0,0 0-1 0 0,0 0 0 0 0,-1 1 1 0 0,1 1-1 0 0,-1 0 1 0 0,14 5-1 0 0,-7 0-4 0 0,0 0 0 0 0,-1 1 0 0 0,0 0 1 0 0,25 21-1 0 0,-14-6-2 0 0,-1 1 0 0 0,-1 0 1 0 0,-1 2-1 0 0,36 57 1 0 0,-37-45-646 0 0,-2 1 1 0 0,-2 2-1 0 0,25 82 1 0 0,-27-74 278 0 0,-12-37-21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4.6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601 783 860 0 0,'-1'-4'190'0'0,"0"1"0"0"0,1 0 0 0 0,-1-1 0 0 0,0 1 0 0 0,-1 0 0 0 0,1 0 0 0 0,-1 0 0 0 0,1 0 0 0 0,-1 0 0 0 0,0 0 0 0 0,0 0 0 0 0,0 0 0 0 0,-1 1 0 0 0,1-1 0 0 0,0 1 0 0 0,-4-3 0 0 0,0 2-133 0 0,0 1 0 0 0,0-1 0 0 0,0 1 0 0 0,0 0 0 0 0,-1 0 0 0 0,1 1 0 0 0,-1-1 0 0 0,1 2 0 0 0,-1-1 0 0 0,0 1 0 0 0,1 0 0 0 0,-1 0-1 0 0,1 1 1 0 0,-1 0 0 0 0,1 0 0 0 0,-1 0 0 0 0,-11 5 0 0 0,-8 4-36 0 0,0 0 0 0 0,1 2 0 0 0,1 1 0 0 0,0 1 0 0 0,1 1 0 0 0,1 1 0 0 0,-24 22 0 0 0,19-14-10 0 0,1 2 1 0 0,1 1-1 0 0,2 2 0 0 0,-38 56 1 0 0,52-69-3 0 0,0 0 0 0 0,1 0-1 0 0,1 0 1 0 0,0 1 0 0 0,1 0 0 0 0,1 0 0 0 0,1 1 0 0 0,-4 35-1 0 0,7-47-1 0 0,1 1 0 0 0,0 0 0 0 0,0-1-1 0 0,1 1 1 0 0,0-1 0 0 0,0 1 0 0 0,0-1-1 0 0,1 1 1 0 0,0-1 0 0 0,0 0 0 0 0,1 0-1 0 0,-1 0 1 0 0,1 0 0 0 0,1 0 0 0 0,-1-1-1 0 0,1 1 1 0 0,0-1 0 0 0,0 0 0 0 0,1 0-1 0 0,-1-1 1 0 0,1 1 0 0 0,0-1 0 0 0,1 0-1 0 0,-1 0 1 0 0,1-1 0 0 0,-1 1 0 0 0,10 3 0 0 0,-4-2 27 0 0,1-1-1 0 0,-1 0 1 0 0,1 0 0 0 0,0-2 0 0 0,0 1 0 0 0,0-1 0 0 0,0-1 0 0 0,1 0 0 0 0,-1-1 0 0 0,0 0 0 0 0,0-1 0 0 0,14-2 0 0 0,-12-1-1 0 0,1 1-1 0 0,-1-2 0 0 0,1 0 0 0 0,-1-1 0 0 0,-1 0 0 0 0,1-1 0 0 0,-1-1 0 0 0,24-18 0 0 0,-19 11-23 0 0,-1-1 0 0 0,0 0 0 0 0,-2-1 0 0 0,1-1-1 0 0,-2-1 1 0 0,-1 0 0 0 0,0-1 0 0 0,-1 0 0 0 0,-1-1 0 0 0,-2 0-1 0 0,0-1 1 0 0,10-35 0 0 0,-7 1-1 0 0,-2-1 1 0 0,-3 0 0 0 0,-2 0-1 0 0,-5-108 1 0 0,-6 85 208 0 0,-4 0 1 0 0,-37-148 0 0 0,-22 30-134 0 0,48 144-210 0 0,21 53 117 0 0,-1 0-1 0 0,1-1 1 0 0,0 1 0 0 0,-1 0-1 0 0,0 0 1 0 0,1 0 0 0 0,-1-1-1 0 0,0 1 1 0 0,1 0 0 0 0,-1 0-1 0 0,0 0 1 0 0,0 0 0 0 0,0 0 0 0 0,0 0-1 0 0,0 1 1 0 0,0-1 0 0 0,0 0-1 0 0,0 0 1 0 0,0 1 0 0 0,-2-2-1 0 0,3 2 8 0 0,-1 0-1 0 0,0 0 1 0 0,0 0-1 0 0,0 0 1 0 0,0 1-1 0 0,0-1 1 0 0,0 0-1 0 0,1 0 1 0 0,-1 1-1 0 0,0-1 1 0 0,0 0-1 0 0,0 1 0 0 0,1-1 1 0 0,-1 1-1 0 0,0-1 1 0 0,0 1-1 0 0,1-1 1 0 0,-1 1-1 0 0,0-1 1 0 0,1 1-1 0 0,-2 1 1 0 0,-1 2 2 0 0,0 0 0 0 0,1 0 1 0 0,-1 0-1 0 0,1 0 1 0 0,0 1-1 0 0,0-1 0 0 0,0 1 1 0 0,-2 8-1 0 0,0 20-15 0 0,1 0 0 0 0,2 1 1 0 0,1 0-1 0 0,2-1 0 0 0,7 46 0 0 0,44 164-46 0 0,55 96 244 0 0,-82-273-372 0 0,4-1-1 0 0,75 120 1 0 0,-101-178-160 0 0,1 0 0 0 0,1 0 0 0 0,-1 0 1 0 0,1-1-1 0 0,0 0 0 0 0,0 0 1 0 0,1 0-1 0 0,0-1 0 0 0,8 6 1 0 0,-12-10-86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5.0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26 606 1028 0 0,'10'-17'1598'0'0,"-9"14"-1491"0"0,1 0 1 0 0,-1 1-1 0 0,1-1 1 0 0,0 1-1 0 0,0-1 1 0 0,0 1-1 0 0,0 0 1 0 0,0 0-1 0 0,0 0 1 0 0,0 0-1 0 0,4-2 1 0 0,-4 3-16 0 0,6 9-17 0 0,-4-4-66 0 0,1 0 0 0 0,-1 1 0 0 0,0-1 0 0 0,0 1 0 0 0,-1 0-1 0 0,1 1 1 0 0,-1-1 0 0 0,5 10 0 0 0,24 71-173 0 0,-3 2 0 0 0,20 110 0 0 0,-40-161-569 0 0,-8-32-97 0 0</inkml:trace>
  <inkml:trace contextRef="#ctx0" brushRef="#br0" timeOffset="1">17 140 1436 0 0,'-5'-27'1164'0'0,"3"7"-276"0"0,-1 0 368 0 0,0-11-588 0 0,0 8-343 0 0,2 5-53 0 0,8 31-1461 0 0,0 17-795 0 0,-4-12 1552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5.8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0 140 416 0 0,'3'1'873'0'0,"18"9"357"0"0,34 23 0 0 0,-37-20-1208 0 0,-1 1 0 0 0,0 0 0 0 0,-1 1 0 0 0,-1 1 0 0 0,0 1 0 0 0,-1 0 0 0 0,12 20 0 0 0,-1 3 28 0 0,-2 1 1 0 0,-2 1-1 0 0,-1 0 0 0 0,-3 2 1 0 0,-1 1-1 0 0,-2 0 0 0 0,-2 0 1 0 0,-3 1-1 0 0,5 54 0 0 0,-13-99-33 0 0,-1 0 0 0 0,0 0 0 0 0,0 0 0 0 0,0 0 0 0 0,0 0 0 0 0,0 0 0 0 0,0 0 0 0 0,0 1 0 0 0,0-1 0 0 0,0 0 0 0 0,0 0 0 0 0,-1 0 0 0 0,1 0 0 0 0,0 0 0 0 0,-1 0 0 0 0,1 0 0 0 0,-1 0 0 0 0,1 0 0 0 0,-1 0 0 0 0,1 0 0 0 0,-2 1 0 0 0,-4 7 112 0 0,-11-27-484 0 0,12 4 295 0 0,1-1-1 0 0,0 1 0 0 0,1-1 0 0 0,1 0 0 0 0,0 0 1 0 0,1-1-1 0 0,1 1 0 0 0,0 0 0 0 0,4-27 0 0 0,1 8-67 0 0,2 0 0 0 0,1 0 0 0 0,17-43 0 0 0,-22 69 109 0 0,0 0 1 0 0,1 1-1 0 0,-1 0 0 0 0,2-1 0 0 0,8-11 0 0 0,-11 17 13 0 0,0 0 0 0 0,0-1 1 0 0,0 1-1 0 0,0 0 0 0 0,1 0 0 0 0,-1 1 1 0 0,1-1-1 0 0,-1 0 0 0 0,1 1 0 0 0,0 0 0 0 0,0-1 1 0 0,0 1-1 0 0,-1 0 0 0 0,1 0 0 0 0,0 1 1 0 0,0-1-1 0 0,0 1 0 0 0,0-1 0 0 0,0 1 0 0 0,6 0 1 0 0,17 5 17 0 0,-1 1-1 0 0,0 1 1 0 0,0 1 0 0 0,25 12 0 0 0,51 16 145 0 0,-86-32-59 0 0,-1-1 0 0 0,1 0 0 0 0,1-1 0 0 0,-1 0 1 0 0,0-2-1 0 0,0 0 0 0 0,0 0 0 0 0,1-1 0 0 0,-1-1 0 0 0,0-1 1 0 0,17-5-1 0 0,-20 4-68 0 0,-1 0-1 0 0,0-1 1 0 0,0-1 0 0 0,0 0 0 0 0,0 0 0 0 0,-1-1 0 0 0,0 0 0 0 0,-1-1 0 0 0,1 0-1 0 0,-1-1 1 0 0,-1 0 0 0 0,0 0 0 0 0,0-1 0 0 0,8-13 0 0 0,-5 4 17 0 0,0-1-1 0 0,-1-1 1 0 0,-1 1 0 0 0,-1-2 0 0 0,-1 1-1 0 0,-1-1 1 0 0,0 0 0 0 0,-2 0 0 0 0,-1-1 0 0 0,0 1-1 0 0,-2-1 1 0 0,-3-40 0 0 0,2 61-52 0 0,0 1 1 0 0,0-1 0 0 0,-1 1-1 0 0,1-1 1 0 0,-1 0-1 0 0,1 1 1 0 0,-1 0 0 0 0,0-1-1 0 0,0 1 1 0 0,1-1-1 0 0,-1 1 1 0 0,0 0 0 0 0,0-1-1 0 0,0 1 1 0 0,-1 0-1 0 0,1 0 1 0 0,0 0 0 0 0,0 0-1 0 0,0 0 1 0 0,-1 0-1 0 0,1 0 1 0 0,-1 1 0 0 0,1-1-1 0 0,-1 0 1 0 0,1 1-1 0 0,-1-1 1 0 0,1 1 0 0 0,-1-1-1 0 0,1 1 1 0 0,-1 0-1 0 0,0 0 1 0 0,1 0 0 0 0,-1 0-1 0 0,1 0 1 0 0,-1 0-1 0 0,0 0 1 0 0,1 0 0 0 0,-1 1-1 0 0,-2 0 1 0 0,-4 2-8 0 0,0 0-1 0 0,0 0 1 0 0,0 1 0 0 0,0 1-1 0 0,1-1 1 0 0,-1 1 0 0 0,1 1 0 0 0,0-1-1 0 0,1 1 1 0 0,-9 9 0 0 0,1 1-6 0 0,1 1 0 0 0,0 0 1 0 0,-11 20-1 0 0,16-23 19 0 0,0 1 1 0 0,0 1 0 0 0,2-1-1 0 0,0 1 1 0 0,1 0-1 0 0,0 1 1 0 0,1-1 0 0 0,1 1-1 0 0,-1 30 1 0 0,4-32 9 0 0,1 0 0 0 0,0 0 0 0 0,1-1 0 0 0,1 1 1 0 0,0 0-1 0 0,1-1 0 0 0,1 0 0 0 0,0 0 0 0 0,1 0 0 0 0,0-1 1 0 0,12 19-1 0 0,10 6 30 0 0,1-1 1 0 0,1-2-1 0 0,62 56 1 0 0,16 18-37 0 0,-90-88-22 0 0,-1 0 0 0 0,-1 0-1 0 0,22 40 1 0 0,-33-50 23 0 0,0 0 1 0 0,-1 0-1 0 0,0 0 0 0 0,0 1 1 0 0,-1-1-1 0 0,0 1 0 0 0,-1 0 1 0 0,-1 0-1 0 0,0 0 0 0 0,-1-1 1 0 0,0 1-1 0 0,0 0 0 0 0,-1 0 1 0 0,-4 16-1 0 0,0-11 13 0 0,0-1-1 0 0,-1 1 1 0 0,0-1-1 0 0,-2 0 1 0 0,0-1-1 0 0,-1 0 1 0 0,0 0-1 0 0,-1-1 1 0 0,-15 17 0 0 0,6-9-46 0 0,-1-1 1 0 0,-2-1 0 0 0,-25 19-1 0 0,-4-7-2537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6.3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28 1072 0 0,'1'-3'880'0'0,"0"-8"-228"0"0,-1 8-221 0 0,1 0-148 0 0,-1 3-272 0 0,0 0-1 0 0,0 0 1 0 0,0-1 0 0 0,0 1 0 0 0,0 0 0 0 0,0-1 0 0 0,0 1 0 0 0,0 0 0 0 0,0-1-1 0 0,0 1 1 0 0,0 0 0 0 0,1 0 0 0 0,-1-1 0 0 0,0 1 0 0 0,0 0 0 0 0,0 0 0 0 0,0-1-1 0 0,0 1 1 0 0,1 0 0 0 0,-1 0 0 0 0,0 0 0 0 0,0-1 0 0 0,1 1 0 0 0,-1 0 0 0 0,0 0-1 0 0,0 0 1 0 0,1 0 0 0 0,-1-1 0 0 0,0 1 0 0 0,0 0 0 0 0,1 0 0 0 0,-1 0 0 0 0,0 0-1 0 0,1 0 1 0 0,-1 0 0 0 0,0 0 0 0 0,0 0 0 0 0,1 0 0 0 0,-1 0 0 0 0,0 0-1 0 0,1 0 1 0 0,-1 0 0 0 0,0 0 0 0 0,0 0 0 0 0,1 0 0 0 0,-1 0 0 0 0,0 0 0 0 0,1 1-1 0 0,-1-1 1 0 0,0 0 0 0 0,0 0 0 0 0,1 0 0 0 0,-1 0 0 0 0,0 1 0 0 0,0-1 0 0 0,0 0-1 0 0,1 0 1 0 0,16 24 139 0 0,11 37-127 0 0,180 523 66 0 0,-89-231 13 0 0,-49-141-1450 0 0,-69-206 507 0 0,-1 14 138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7.2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80 1116 0 0,'-18'-27'2628'0'0,"16"24"-2146"0"0,3 0-89 0 0,-1 1-355 0 0,1 1 0 0 0,0-1 0 0 0,0 0-1 0 0,-1 1 1 0 0,1-1 0 0 0,0 1 0 0 0,0-1 0 0 0,1 1-1 0 0,-1-1 1 0 0,0 1 0 0 0,0 0 0 0 0,1-1 0 0 0,-1 1 0 0 0,1 0-1 0 0,-1 0 1 0 0,1 0 0 0 0,2-1 0 0 0,2-1 11 0 0,-1 1 1 0 0,2 0-1 0 0,-1 0 0 0 0,0 0 1 0 0,7-1-1 0 0,14 0 27 0 0,43-1 0 0 0,-58 4-35 0 0,596 10 136 0 0,-375-3 38 0 0,-228-7-214 0 0,-1 0 1 0 0,1 0-1 0 0,-1 0 0 0 0,0 0 0 0 0,1 1 0 0 0,-1 0 1 0 0,0 0-1 0 0,1 0 0 0 0,-1 0 0 0 0,0 1 0 0 0,0 0 1 0 0,6 3-1 0 0,-8-3-8 0 0,0 1 0 0 0,0-1 0 0 0,0 1 0 0 0,-1 0-1 0 0,1-1 1 0 0,-1 1 0 0 0,0 0 0 0 0,0 0 0 0 0,0 0 0 0 0,0 0 0 0 0,0 0 0 0 0,0 0 0 0 0,-1 1 0 0 0,0-1 0 0 0,1 6 0 0 0,0 31 8 0 0,-1 1 1 0 0,-2-1-1 0 0,-7 41 1 0 0,1-11-3 0 0,-53 378 338 0 0,61-444-315 0 0,-1 3 226 0 0,0 0 0 0 0,0 0 0 0 0,0 0 1 0 0,-1-1-1 0 0,0 1 0 0 0,-4 8 0 0 0,5-15-253 0 0,0 0-1 0 0,0 0 0 0 0,0-1 0 0 0,0 1 0 0 0,0 0 0 0 0,0 0 1 0 0,0-1-1 0 0,0 1 0 0 0,0-1 0 0 0,0 1 0 0 0,0-1 0 0 0,0 1 0 0 0,0-1 1 0 0,0 0-1 0 0,1 1 0 0 0,-1-1 0 0 0,0 0 0 0 0,0 0 0 0 0,1 0 1 0 0,-1 0-1 0 0,0 1 0 0 0,1-1 0 0 0,-1-1 0 0 0,-10-33-228 0 0,9 15-91 0 0,0-35-1 0 0,2 50 251 0 0,1-35-465 0 0,10-58 0 0 0,-11 95 429 0 0,2 1 19 0 0,0 1 82 0 0,0 0 0 0 0,-1 0 1 0 0,1 1-1 0 0,0-1 0 0 0,-1 1 0 0 0,1-1 1 0 0,0 1-1 0 0,0-1 0 0 0,-1 1 0 0 0,1 0 0 0 0,0 0 1 0 0,0 0-1 0 0,0 0 0 0 0,-1 0 0 0 0,1 0 1 0 0,0 1-1 0 0,0-1 0 0 0,0 1 0 0 0,-1-1 1 0 0,1 1-1 0 0,0-1 0 0 0,-1 1 0 0 0,1 0 1 0 0,-1 0-1 0 0,1 0 0 0 0,-1 0 0 0 0,3 2 0 0 0,10 7 6 0 0,-1 0 0 0 0,14 14 0 0 0,-11-10 1 0 0,181 141 69 0 0,-166-134-32 0 0,2-1 0 0 0,0-2 0 0 0,1-1 1 0 0,58 20-1 0 0,-81-34-7 0 0,1 0-1 0 0,0-1 1 0 0,0 0 0 0 0,0 0 0 0 0,0-2 0 0 0,-1 1-1 0 0,1-1 1 0 0,0-1 0 0 0,0 0 0 0 0,0-1-1 0 0,23-7 1 0 0,-19 4-39 0 0,-1-1 0 0 0,1-1 0 0 0,-1-1 0 0 0,-1 0 0 0 0,1-1-1 0 0,-2 0 1 0 0,26-22 0 0 0,-19 11-74 0 0,-1 0-1 0 0,-1-1 1 0 0,0-1 0 0 0,-2-1-1 0 0,0 0 1 0 0,-2-1-1 0 0,0-1 1 0 0,-2 0 0 0 0,-1-1-1 0 0,8-29 1 0 0,-13 35 96 0 0,-1 1 0 0 0,-2-2 0 0 0,3-37 0 0 0,-5 48-15 0 0,-1 0 1 0 0,-1 0-1 0 0,0 0 1 0 0,0 0-1 0 0,-1 0 1 0 0,0 0-1 0 0,-1 1 1 0 0,0-1 0 0 0,-8-17-1 0 0,9 24-6 0 0,1 1 1 0 0,0 0-1 0 0,-1-1 0 0 0,0 1 0 0 0,1 0 0 0 0,-1 0 1 0 0,0 0-1 0 0,0 0 0 0 0,0 0 0 0 0,-1 0 1 0 0,1 1-1 0 0,0-1 0 0 0,-1 1 0 0 0,1-1 1 0 0,-1 1-1 0 0,1 0 0 0 0,-1 0 0 0 0,-4-1 0 0 0,2 1 7 0 0,1 1 0 0 0,0 0 0 0 0,0 0 0 0 0,0 0-1 0 0,0 0 1 0 0,0 1 0 0 0,0 0 0 0 0,0 0 0 0 0,0 0 0 0 0,0 0-1 0 0,-6 3 1 0 0,-2 2 11 0 0,1 0-1 0 0,0 1 1 0 0,0 1-1 0 0,0 0 1 0 0,1 0-1 0 0,1 1 1 0 0,-11 11-1 0 0,12-11 30 0 0,0 0-1 0 0,1 0 1 0 0,1 1-1 0 0,-1 0 0 0 0,1 1 1 0 0,1-1-1 0 0,0 1 0 0 0,1 0 1 0 0,0 0-1 0 0,0 0 1 0 0,1 1-1 0 0,1 0 0 0 0,-2 19 1 0 0,4-21 20 0 0,0-1 0 0 0,1 1 0 0 0,0-1 0 0 0,1 1 0 0 0,0-1-1 0 0,0 0 1 0 0,1 0 0 0 0,0 0 0 0 0,0 0 0 0 0,1 0 0 0 0,1-1 0 0 0,-1 1 0 0 0,1-1 0 0 0,1 0 0 0 0,-1-1 0 0 0,1 1 0 0 0,11 9 0 0 0,5 2 24 0 0,1 0-1 0 0,1-2 1 0 0,0 0-1 0 0,1-2 1 0 0,1-1-1 0 0,0-1 1 0 0,1-1-1 0 0,0-2 1 0 0,1 0-1 0 0,36 7 1 0 0,-1-4-56 0 0,1-3 1 0 0,0-2-1 0 0,105-2 0 0 0,-142-6-1099 0 0,0-2 0 0 0,45-7 0 0 0,-34 0-587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8.7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1 187 252 0 0,'33'-167'5641'0'0,"-33"164"-5580"0"0,2 1-28 0 0,3-10-1 0 0,-4 9-27 0 0,1 4-32 0 0,0-1 26 0 0,0 1 0 0 0,-1-1 0 0 0,1 1 0 0 0,0 0 0 0 0,0-1 0 0 0,-1 1-1 0 0,1 0 1 0 0,-1 0 0 0 0,1 0 0 0 0,-1 1 0 0 0,1-1 0 0 0,-1 0 0 0 0,1 0 0 0 0,-1 1 0 0 0,0-1 0 0 0,0 1 0 0 0,0-1 0 0 0,0 1 0 0 0,0 0 0 0 0,1 1 0 0 0,17 42 4 0 0,-19-45-3 0 0,27 87 1 0 0,-5 1 0 0 0,14 105 0 0 0,-28-140-11 0 0,111 741 157 0 0,-99-656-77 0 0,-19-128-49 0 0,-1-6 44 0 0,0 0 0 0 0,1 0 0 0 0,-1 0 0 0 0,1 0 0 0 0,0 0-1 0 0,0 0 1 0 0,0 0 0 0 0,1-1 0 0 0,-1 1 0 0 0,1 0 0 0 0,0-1-1 0 0,0 1 1 0 0,0-1 0 0 0,6 7 0 0 0,-7-10-51 0 0,1 1 0 0 0,-1 0 1 0 0,0-1-1 0 0,1 1 0 0 0,-1-1 0 0 0,1 0 1 0 0,-1 0-1 0 0,1 1 0 0 0,-1-1 0 0 0,1 0 1 0 0,-1 0-1 0 0,1 0 0 0 0,-1-1 0 0 0,1 1 1 0 0,-1 0-1 0 0,0 0 0 0 0,1-1 0 0 0,-1 1 1 0 0,1-1-1 0 0,1 0 0 0 0,28-14 82 0 0,-30 14-92 0 0,22-13 18 0 0,-1-1 1 0 0,0-2-1 0 0,-1 0 1 0 0,-1-1-1 0 0,27-32 0 0 0,-5 0-93 0 0,39-63-1 0 0,-66 90 40 0 0,0 0 1 0 0,-1-1-1 0 0,-2-1 1 0 0,0 0-1 0 0,-2 0 0 0 0,-1-1 1 0 0,-1-1-1 0 0,-1 1 1 0 0,-1-1-1 0 0,-1-1 0 0 0,1-35 1 0 0,-7 58 10 0 0,1-1-1 0 0,-1 0 1 0 0,0 1 0 0 0,-1-1 0 0 0,1 1 0 0 0,-1-1 0 0 0,-3-5 0 0 0,5 10 16 0 0,-1 0 1 0 0,0 0-1 0 0,1 0 1 0 0,-1-1-1 0 0,0 1 1 0 0,0 1-1 0 0,0-1 1 0 0,0 0-1 0 0,0 0 1 0 0,0 0-1 0 0,0 0 1 0 0,0 1-1 0 0,-1-1 0 0 0,1 1 1 0 0,0-1-1 0 0,0 1 1 0 0,0-1-1 0 0,-1 1 1 0 0,1-1-1 0 0,0 1 1 0 0,-1 0-1 0 0,1 0 1 0 0,-2 0-1 0 0,-29 4-38 0 0,19 0 34 0 0,0 2-1 0 0,1 0 1 0 0,0 0-1 0 0,0 1 1 0 0,1 1-1 0 0,-1 0 1 0 0,2 0 0 0 0,-1 1-1 0 0,1 1 1 0 0,1 0-1 0 0,-15 18 1 0 0,12-12 10 0 0,1 0 1 0 0,1 0 0 0 0,0 1-1 0 0,1 0 1 0 0,1 1-1 0 0,1 0 1 0 0,-9 33-1 0 0,13-38 15 0 0,1-1-1 0 0,1 1 1 0 0,0 0-1 0 0,0 0 1 0 0,1 0-1 0 0,1 0 0 0 0,0 0 1 0 0,1 0-1 0 0,1-1 1 0 0,0 1-1 0 0,0-1 1 0 0,6 14-1 0 0,-2-10-4 0 0,1 0-1 0 0,1 0 1 0 0,0-1-1 0 0,1-1 1 0 0,1 1-1 0 0,0-1 1 0 0,1-1-1 0 0,15 14 1 0 0,-7-10 9 0 0,0 0 0 0 0,1-2 0 0 0,1-1-1 0 0,0 0 1 0 0,1-2 0 0 0,1 0 0 0 0,-1-2 0 0 0,2-1 0 0 0,-1 0 0 0 0,1-2 0 0 0,1-1-1 0 0,29 3 1 0 0,-44-8-8 0 0,0 0 1 0 0,0-1-1 0 0,0-1 0 0 0,0 1 0 0 0,1-2 0 0 0,-1 0 0 0 0,0 0 1 0 0,-1-1-1 0 0,1 0 0 0 0,0-1 0 0 0,-1 0 0 0 0,0-1 0 0 0,0 0 0 0 0,0 0 1 0 0,-1-1-1 0 0,17-13 0 0 0,-13 6-20 0 0,0 0 0 0 0,0-1 0 0 0,-1 0-1 0 0,-1-1 1 0 0,-1 0 0 0 0,0-1 0 0 0,-1 0 0 0 0,0 0 0 0 0,8-25 0 0 0,2-16-77 0 0,-3-1 1 0 0,11-66 0 0 0,10-40-61 0 0,-24 133 32 0 0,-12 30 110 0 0,-1 0 0 0 0,1 1 1 0 0,-1-1-1 0 0,1 0 1 0 0,-1 0-1 0 0,1 1 0 0 0,0-1 1 0 0,-1 0-1 0 0,1 1 0 0 0,0-1 1 0 0,0 0-1 0 0,-1 1 1 0 0,1-1-1 0 0,0 1 0 0 0,0 0 1 0 0,0-1-1 0 0,0 1 1 0 0,0 0-1 0 0,0-1 0 0 0,-1 1 1 0 0,1 0-1 0 0,0 0 0 0 0,0 0 1 0 0,0 0-1 0 0,0 0 1 0 0,0 0-1 0 0,0 0 0 0 0,0 0 1 0 0,0 0-1 0 0,0 0 1 0 0,2 1-1 0 0,7 4-7 0 0,1 1 0 0 0,-1 0 1 0 0,-1 1-1 0 0,1 0 0 0 0,-1 0 0 0 0,0 1 1 0 0,0 1-1 0 0,-1-1 0 0 0,0 1 0 0 0,8 13 1 0 0,12 20 27 0 0,24 46 0 0 0,-49-83-11 0 0,19 34 13 0 0,-3 1 0 0 0,0 1 1 0 0,14 51-1 0 0,-27-69-41 0 0,0 0 1 0 0,-2 0 0 0 0,0 1 0 0 0,-2 0-1 0 0,0-1 1 0 0,-2 1 0 0 0,-4 41 0 0 0,3-60 39 0 0,1-1 8 0 0,-1 1-1 0 0,1-1 0 0 0,-1 0 0 0 0,0 1 1 0 0,-1-1-1 0 0,-1 5 0 0 0,2-8-15 0 0,0 0 0 0 0,0 0 0 0 0,0 0-1 0 0,1 0 1 0 0,-1 0 0 0 0,0 0 0 0 0,0 0-1 0 0,-1 0 1 0 0,1 0 0 0 0,0-1 0 0 0,0 1 0 0 0,0 0-1 0 0,0-1 1 0 0,-1 1 0 0 0,1-1 0 0 0,0 0-1 0 0,0 1 1 0 0,-1-1 0 0 0,1 0 0 0 0,0 0-1 0 0,-1 1 1 0 0,1-1 0 0 0,-2 0 0 0 0,0-1-1 0 0,1 1-1 0 0,-1-1 1 0 0,1 1 0 0 0,-1-1 0 0 0,1 0 0 0 0,0 0 0 0 0,-1 0 0 0 0,1 0-1 0 0,0 0 1 0 0,0-1 0 0 0,0 1 0 0 0,0-1 0 0 0,0 1 0 0 0,0-1 0 0 0,0 0-1 0 0,-2-3 1 0 0,-23-31-24 0 0,18 18-16 0 0,1-1 1 0 0,0 0-1 0 0,2 0 1 0 0,0 0-1 0 0,1-1 0 0 0,1 0 1 0 0,1 0-1 0 0,1 0 0 0 0,0 0 1 0 0,2-1-1 0 0,2-30 1 0 0,1 23-22 0 0,1 0 1 0 0,1 0-1 0 0,2 0 1 0 0,1 0-1 0 0,1 1 1 0 0,1 1 0 0 0,22-43-1 0 0,-25 58 30 0 0,-1 0-1 0 0,2 1 0 0 0,-1 0 1 0 0,1 0-1 0 0,1 0 0 0 0,0 1 1 0 0,0 1-1 0 0,0-1 0 0 0,1 1 1 0 0,12-7-1 0 0,-16 12 9 0 0,0 0 1 0 0,0 0-1 0 0,0 1 0 0 0,0-1 0 0 0,0 1 0 0 0,0 1 0 0 0,1-1 1 0 0,-1 1-1 0 0,1 0 0 0 0,-1 1 0 0 0,1-1 0 0 0,-1 1 1 0 0,1 0-1 0 0,-1 1 0 0 0,1 0 0 0 0,-1 0 0 0 0,0 0 0 0 0,1 1 1 0 0,-1 0-1 0 0,0 0 0 0 0,7 3 0 0 0,2 4 3 0 0,0 0 1 0 0,0 1-1 0 0,-1 0 0 0 0,-1 1 0 0 0,0 1 0 0 0,0 0 1 0 0,-1 1-1 0 0,-1 0 0 0 0,0 1 0 0 0,16 26 0 0 0,-6-2 31 0 0,0 1 0 0 0,-3 0 0 0 0,15 48 0 0 0,-26-63 30 0 0,6 35 0 0 0,-11-43-307 0 0,1-1-1 0 0,1 0 0 0 0,0 0 1 0 0,1 0-1 0 0,0 0 1 0 0,11 18-1 0 0,5-14-1668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9.4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764 207 480 0 0,'6'-10'511'0'0,"-2"0"1"0"0,1 0-1 0 0,-1 0 0 0 0,-1 0 1 0 0,0-1-1 0 0,0 0 0 0 0,1-13 1 0 0,-4 20-454 0 0,0 0 0 0 0,0 1 0 0 0,0-1 0 0 0,-1 0 0 0 0,1 0 1 0 0,-1 1-1 0 0,0-1 0 0 0,0 0 0 0 0,0 1 0 0 0,0-1 0 0 0,-1 1 1 0 0,1-1-1 0 0,-1 1 0 0 0,0 0 0 0 0,0-1 0 0 0,0 1 0 0 0,-1 0 0 0 0,1 0 1 0 0,-1 1-1 0 0,0-1 0 0 0,1 1 0 0 0,-1-1 0 0 0,0 1 0 0 0,-6-3 1 0 0,1 0-22 0 0,-1 1 1 0 0,-1 1-1 0 0,1-1 1 0 0,0 2-1 0 0,-1-1 1 0 0,1 1 0 0 0,-1 1-1 0 0,0 0 1 0 0,0 0-1 0 0,1 1 1 0 0,-1 0-1 0 0,0 1 1 0 0,0 0 0 0 0,0 0-1 0 0,-11 4 1 0 0,-14 4-14 0 0,0 2 0 0 0,-56 24 0 0 0,48-15-20 0 0,2 1 0 0 0,0 2 0 0 0,-69 53 1 0 0,88-59-2 0 0,1 1 0 0 0,1 1 0 0 0,0 1 0 0 0,2 1 0 0 0,0 1 1 0 0,2 0-1 0 0,-26 44 0 0 0,40-62 4 0 0,0 0-1 0 0,1 0 1 0 0,-1 0-1 0 0,0 0 1 0 0,1 0-1 0 0,0 0 1 0 0,0 0-1 0 0,0 1 1 0 0,1-1-1 0 0,0 0 1 0 0,-1 1 0 0 0,2-1-1 0 0,-1 0 1 0 0,0 1-1 0 0,1-1 1 0 0,0 0-1 0 0,2 8 1 0 0,-2-9-1 0 0,1 0 0 0 0,0 0 1 0 0,0-1-1 0 0,0 1 0 0 0,0 0 0 0 0,0-1 1 0 0,0 1-1 0 0,1-1 0 0 0,-1 0 0 0 0,1 0 0 0 0,0 0 1 0 0,-1 0-1 0 0,1-1 0 0 0,0 1 0 0 0,0 0 1 0 0,0-1-1 0 0,0 0 0 0 0,1 0 0 0 0,-1 0 1 0 0,0 0-1 0 0,0-1 0 0 0,7 1 0 0 0,2 0 3 0 0,1 0-1 0 0,-1-1 0 0 0,1 0 1 0 0,-1-1-1 0 0,1-1 1 0 0,-1 0-1 0 0,0 0 0 0 0,23-9 1 0 0,-17 4-2 0 0,-1-1 1 0 0,1-1 0 0 0,-1 0-1 0 0,-1-1 1 0 0,18-15-1 0 0,-3-2-7 0 0,-1 0 0 0 0,-2-2-1 0 0,-1-1 1 0 0,42-62 0 0 0,0-10-316 0 0,-67 99 263 0 0,3 0-27 0 0,-5 3 78 0 0,0 0-1 0 0,1 0 1 0 0,-1-1 0 0 0,0 1 0 0 0,0 0-1 0 0,0 0 1 0 0,1-1 0 0 0,-1 1 0 0 0,0 0-1 0 0,0 0 1 0 0,1 0 0 0 0,-1 0 0 0 0,0-1 0 0 0,0 1-1 0 0,1 0 1 0 0,-1 0 0 0 0,0 0 0 0 0,1 0-1 0 0,-1 0 1 0 0,0 0 0 0 0,1 0 0 0 0,-1 0-1 0 0,0 0 1 0 0,0 0 0 0 0,1 0 0 0 0,-1 0-1 0 0,0 0 1 0 0,1 0 0 0 0,-1 0 0 0 0,0 0-1 0 0,1 0 1 0 0,-1 0 0 0 0,0 0 0 0 0,0 0 0 0 0,1 1-1 0 0,3 9-8 0 0,0 0 0 0 0,-1 0 0 0 0,-1 0 0 0 0,1 0 0 0 0,-2 1 0 0 0,2 19-1 0 0,1 11-4 0 0,1-15 9 0 0,68 460 119 0 0,-73-485-113 0 0,23 251-93 0 0,-23-226 105 0 0,-1 0 0 0 0,-1 0 0 0 0,-1 0 0 0 0,-1 0-1 0 0,-1-1 1 0 0,-1 1 0 0 0,-17 39 0 0 0,20-57 21 0 0,-1-1-1 0 0,0 0 1 0 0,0 0 0 0 0,0 0 0 0 0,-1 0-1 0 0,-1-1 1 0 0,1 0 0 0 0,-1 0-1 0 0,0 0 1 0 0,0-1 0 0 0,0 0 0 0 0,-1 0-1 0 0,0-1 1 0 0,0 1 0 0 0,0-1-1 0 0,0-1 1 0 0,-1 0 0 0 0,0 0 0 0 0,1 0-1 0 0,-1-1 1 0 0,0 0 0 0 0,-16 2-1 0 0,14-4 11 0 0,0 0-1 0 0,0 0 1 0 0,0-1-1 0 0,-1 0 1 0 0,1 0-1 0 0,0-1 1 0 0,0-1-1 0 0,1 0 1 0 0,-1 0-1 0 0,0-1 1 0 0,1 0 0 0 0,0 0-1 0 0,0-1 1 0 0,0-1-1 0 0,1 1 1 0 0,0-1-1 0 0,0-1 1 0 0,-8-7-1 0 0,7 4-29 0 0,0 1-1 0 0,1-2 1 0 0,1 1-1 0 0,-1-1 0 0 0,2 0 1 0 0,-1 0-1 0 0,2-1 1 0 0,-1 0-1 0 0,2 0 1 0 0,-1 0-1 0 0,2 0 1 0 0,0-1-1 0 0,0 0 1 0 0,1 1-1 0 0,1-1 1 0 0,0 0-1 0 0,0 0 1 0 0,2 0-1 0 0,0 0 1 0 0,0 0-1 0 0,1 0 1 0 0,0 0-1 0 0,6-14 1 0 0,0 2-79 0 0,1 0 1 0 0,2 1-1 0 0,0 0 1 0 0,2 0-1 0 0,0 2 1 0 0,2-1-1 0 0,0 2 1 0 0,1 0-1 0 0,2 0 1 0 0,26-23-1 0 0,90-66-3975 0 0,-107 91 2832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1:00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83 652 0 0,'0'0'924'0'0,"15"-12"770"0"0,34 2-827 0 0,0 2 0 0 0,93-2 0 0 0,-96 9-1492 0 0,0-2 0 0 0,0-2 0 0 0,0-2 0 0 0,47-14 0 0 0,-79 16 283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29.7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23 660 0 0,'2'-3'1002'0'0,"0"0"-991"0"0,-2 2 56 0 0,0 1 0 0 0,0-1 0 0 0,0 0 0 0 0,1 0-1 0 0,-1 0 1 0 0,0 1 0 0 0,1-1 0 0 0,-1 0-1 0 0,0 0 1 0 0,1 1 0 0 0,-1-1 0 0 0,1 0-1 0 0,-1 1 1 0 0,1-1 0 0 0,0 1 0 0 0,-1-1 0 0 0,1 0-1 0 0,0 1 1 0 0,-1-1 0 0 0,1 1 0 0 0,0 0-1 0 0,-1-1 1 0 0,1 1 0 0 0,0 0 0 0 0,0-1-1 0 0,0 1 1 0 0,-1 0 0 0 0,1 0 0 0 0,0-1 0 0 0,0 1-1 0 0,0 0 1 0 0,-1 0 0 0 0,1 0 0 0 0,0 0-1 0 0,0 0 1 0 0,0 1 0 0 0,0-1 0 0 0,-1 0-1 0 0,1 0 1 0 0,0 0 0 0 0,1 1 0 0 0,-1 0-61 0 0,0 0 1 0 0,-1 0-1 0 0,1 0 0 0 0,0 0 1 0 0,-1 0-1 0 0,1 0 1 0 0,-1 0-1 0 0,1 0 0 0 0,-1 0 1 0 0,1 1-1 0 0,-1-1 1 0 0,0 0-1 0 0,0 0 0 0 0,1 0 1 0 0,-1 1-1 0 0,0-1 1 0 0,0 0-1 0 0,0 2 0 0 0,0-1 9 0 0,73 437 156 0 0,-44-240-72 0 0,-13-101-64 0 0,16 127-992 0 0,-36-209-146 0 0,3-14 892 0 0,0 1-33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0.2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72 225 244 0 0,'-19'-30'1855'0'0,"1"-1"1"0"0,-16-35-1 0 0,33 63-1687 0 0,1 2-154 0 0,1-1 0 0 0,-1 1 0 0 0,0 0 0 0 0,1 0 0 0 0,-1 0 0 0 0,0-1 0 0 0,1 1 0 0 0,0 0 0 0 0,-1 0 0 0 0,1 0 0 0 0,0 0 0 0 0,-1 0 0 0 0,1 0 0 0 0,0 0 1 0 0,0 0-1 0 0,0 0 0 0 0,0 1 0 0 0,0-1 0 0 0,0 0 0 0 0,0 0 0 0 0,0 1 0 0 0,0-1 0 0 0,2 0 0 0 0,31-11 84 0 0,44-2-14 0 0,124-8 0 0 0,-66 10 163 0 0,-72 4 12 0 0,-60 7-252 0 0,0 1 2 0 0,12-1-28 0 0,-12 1-2 0 0,-1 0-14 0 0,9 0 6 0 0,-9 1-47 0 0,0 1 50 0 0,0 1 24 0 0,0 0 0 0 0,0 1 0 0 0,0 0-1 0 0,-1 0 1 0 0,1 0 0 0 0,-1 0 0 0 0,0 0 0 0 0,0 0-1 0 0,0 0 1 0 0,0 1 0 0 0,-1-1 0 0 0,0 1-1 0 0,0 0 1 0 0,0-1 0 0 0,-1 1 0 0 0,1 7 0 0 0,0 17 1 0 0,-4 43 1 0 0,1-47 15 0 0,0 21 150 0 0,-9 239 1302 0 0,11-285-1448 0 0,0 0 0 0 0,0 1-1 0 0,0-1 1 0 0,-1 0 0 0 0,1 1 0 0 0,0-1-1 0 0,0 0 1 0 0,0 0 0 0 0,0 1-1 0 0,0-1 1 0 0,0 0 0 0 0,0 1 0 0 0,0-1-1 0 0,0 0 1 0 0,0 1 0 0 0,0-1 0 0 0,0 0-1 0 0,0 1 1 0 0,1-1 0 0 0,-1 0 0 0 0,0 0-1 0 0,0 1 1 0 0,0-1 0 0 0,0 0-1 0 0,0 1 1 0 0,1-1 0 0 0,-1 0 0 0 0,0 0-1 0 0,0 0 1 0 0,0 1 0 0 0,1-1 0 0 0,-1 0-1 0 0,0 0 1 0 0,0 0 0 0 0,1 1-1 0 0,-1-1 1 0 0,0 0 0 0 0,1 0 0 0 0,-1 0-1 0 0,0 0 1 0 0,0 0 0 0 0,1 0 0 0 0,10-11 240 0 0,10-22-154 0 0,19-50 15 0 0,-11 23 76 0 0,60-93-1 0 0,-87 150-192 0 0,0 0 0 0 0,1 1 0 0 0,-1-1 0 0 0,1 0 1 0 0,-1 1-1 0 0,1-1 0 0 0,0 1 0 0 0,0 0 0 0 0,0 0 0 0 0,0 0 0 0 0,0 0 0 0 0,1 1 1 0 0,-1-1-1 0 0,0 1 0 0 0,1 0 0 0 0,-1 0 0 0 0,1 0 0 0 0,3 0 0 0 0,-1 0-1 0 0,1 1 0 0 0,-1 1 0 0 0,0-1 0 0 0,0 1 0 0 0,0 0 0 0 0,0 0-1 0 0,0 1 1 0 0,0-1 0 0 0,0 1 0 0 0,5 3 0 0 0,4 2-6 0 0,-1 1 0 0 0,-1 1 0 0 0,1-1 0 0 0,-1 2 0 0 0,-1 0-1 0 0,0 1 1 0 0,16 17 0 0 0,-15-11-259 0 0,0 0-1 0 0,-1 1 1 0 0,-1 0-1 0 0,-1 1 1 0 0,0 0-1 0 0,9 30 1 0 0,-10-24-1172 0 0,-2 1 0 0 0,6 41-1 0 0,-10-36-244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1.0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584 127 1072 0 0,'-3'-11'483'0'0,"0"0"0"0"0,-1 0 0 0 0,0 0 0 0 0,0 0 0 0 0,-2 1 0 0 0,1-1 0 0 0,-1 1 0 0 0,-8-10-1 0 0,12 18-464 0 0,0 0-1 0 0,0 0 1 0 0,0 1-1 0 0,0-1 1 0 0,0 0-1 0 0,0 1 1 0 0,-1 0-1 0 0,1 0 0 0 0,0-1 1 0 0,-1 1-1 0 0,1 1 1 0 0,-1-1-1 0 0,1 0 1 0 0,-1 0-1 0 0,0 1 0 0 0,1 0 1 0 0,-1-1-1 0 0,1 1 1 0 0,-1 0-1 0 0,0 1 1 0 0,1-1-1 0 0,-1 0 0 0 0,0 1 1 0 0,1-1-1 0 0,-1 1 1 0 0,1 0-1 0 0,-4 1 1 0 0,-7 3 7 0 0,0 0 1 0 0,1 1-1 0 0,-21 14 1 0 0,6-1-10 0 0,0 1 0 0 0,1 2 1 0 0,2 0-1 0 0,0 2 1 0 0,1 0-1 0 0,-33 49 1 0 0,23-25-3 0 0,3 2 1 0 0,1 2-1 0 0,-21 54 1 0 0,42-87 0 0 0,0 1-1 0 0,2 0 1 0 0,0 0 0 0 0,1 0-1 0 0,1 1 1 0 0,1 0 0 0 0,0 36 0 0 0,3-46-3 0 0,1 0 0 0 0,0 0 0 0 0,1 0 0 0 0,0 0 0 0 0,1 0 0 0 0,0-1 0 0 0,1 1 0 0 0,0-1 0 0 0,1 0 0 0 0,0 0 0 0 0,0 0 0 0 0,1-1 0 0 0,1 0 0 0 0,-1 0 0 0 0,1 0 0 0 0,10 8 0 0 0,-2-3 12 0 0,0-1-1 0 0,2-1 1 0 0,-1 0-1 0 0,2-2 1 0 0,-1 0 0 0 0,1 0-1 0 0,1-2 1 0 0,-1 0-1 0 0,2-1 1 0 0,-1-1 0 0 0,1-1-1 0 0,-1-1 1 0 0,1-1 0 0 0,1 0-1 0 0,-1-1 1 0 0,0-2-1 0 0,31-2 1 0 0,-33 1-13 0 0,-1-1-1 0 0,1-1 1 0 0,-1-1 0 0 0,1 0-1 0 0,-1-2 1 0 0,0 0 0 0 0,-1 0-1 0 0,1-2 1 0 0,-2 0 0 0 0,1-1 0 0 0,-1 0-1 0 0,0-2 1 0 0,-1 1 0 0 0,0-2-1 0 0,-1 0 1 0 0,0 0 0 0 0,-1-1-1 0 0,0-1 1 0 0,-1 0 0 0 0,9-16-1 0 0,-8 8-18 0 0,-1-1-1 0 0,-1 0 1 0 0,-1 0-1 0 0,-2-1 1 0 0,0 0 0 0 0,-1-1-1 0 0,-1 1 1 0 0,-2-1-1 0 0,0 0 1 0 0,-2 0-1 0 0,-1 0 1 0 0,-4-45-1 0 0,2 53-8 0 0,-1 0 0 0 0,-1-1 0 0 0,0 1 0 0 0,-1 0 0 0 0,-1 1 0 0 0,0-1 0 0 0,-1 1 0 0 0,-1 1 0 0 0,-1-1-1 0 0,0 1 1 0 0,-1 1 0 0 0,0-1 0 0 0,-1 2 0 0 0,-1 0 0 0 0,0 0 0 0 0,-1 1 0 0 0,0 0 0 0 0,-29-19 0 0 0,25 23-181 0 0,1 1 0 0 0,-1 0 0 0 0,0 1 1 0 0,0 1-1 0 0,-1 1 0 0 0,1 0 0 0 0,-1 1 1 0 0,0 1-1 0 0,0 1 0 0 0,0 0 1 0 0,0 1-1 0 0,0 1 0 0 0,0 1 0 0 0,0 1 1 0 0,1 0-1 0 0,-1 1 0 0 0,1 1 0 0 0,-20 8 1 0 0,15-4-361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1.4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445 0 200 0 0,'0'0'1203'0'0,"-3"1"-840"0"0,-2 1-275 0 0,-1 0 0 0 0,1 1-1 0 0,0-1 1 0 0,0 1 0 0 0,1 0 0 0 0,-1 1-1 0 0,0-1 1 0 0,1 1 0 0 0,0 0 0 0 0,0 0-1 0 0,-6 8 1 0 0,-41 59 195 0 0,40-55-211 0 0,-21 33 24 0 0,2 2 0 0 0,2 1-1 0 0,2 1 1 0 0,3 1 0 0 0,3 2-1 0 0,-15 59 1 0 0,24-70-28 0 0,3 1 0 0 0,1 0 0 0 0,3 1-1 0 0,2-1 1 0 0,1 1 0 0 0,3-1 0 0 0,1 1 0 0 0,12 52 0 0 0,33 70 99 0 0,-34-129-132 0 0,-2 0-1 0 0,-1 1 0 0 0,-3 0 0 0 0,-1 1 1 0 0,2 44-1 0 0,-10-74-7 0 0,0 1 0 0 0,0-1 0 0 0,-2 1 0 0 0,1-1 0 0 0,-1 0 0 0 0,-1 0 0 0 0,0 0 0 0 0,-1 0 0 0 0,-1 0 1 0 0,1-1-1 0 0,-15 19 0 0 0,15-22-157 0 0,0-1 0 0 0,-1 0 1 0 0,0 0-1 0 0,-1 0 0 0 0,0-1 1 0 0,0 0-1 0 0,0 0 0 0 0,-1-1 1 0 0,1 0-1 0 0,-1 0 0 0 0,-1-1 1 0 0,1 0-1 0 0,0-1 0 0 0,-1 1 1 0 0,0-2-1 0 0,-17 4 0 0 0,3-4-414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1.8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82 436 0 0,'28'-16'1208'0'0,"3"1"-316"0"0,-3 4-228 0 0,6 0-120 0 0,-2 1-132 0 0,1 2-68 0 0,1 3-100 0 0,-4 1-52 0 0,1 2-224 0 0,-1 2-204 0 0,-1 1-104 0 0,-1 2-196 0 0,0 0-652 0 0,-1-1 988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2.1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15 348 0 0,'4'-2'1234'0'0,"29"-9"886"0"0,-30 10-1734 0 0,0 1-80 0 0,0 0-273 0 0,-1 0 0 0 0,1 0 0 0 0,-1 1 1 0 0,1-1-1 0 0,-1 1 0 0 0,0 0 0 0 0,1 0 0 0 0,-1-1 1 0 0,0 2-1 0 0,1-1 0 0 0,-1 0 0 0 0,0 0 0 0 0,0 1 1 0 0,0-1-1 0 0,0 1 0 0 0,0 0 0 0 0,0-1 0 0 0,-1 1 1 0 0,1 0-1 0 0,-1 0 0 0 0,1 0 0 0 0,-1 0 0 0 0,1 1 1 0 0,-1-1-1 0 0,0 0 0 0 0,0 0 0 0 0,0 3 0 0 0,6 12-39 0 0,-2 0 0 0 0,8 33 0 0 0,-8-28 69 0 0,32 140-38 0 0,24 93 92 0 0,-43-196-39 0 0,2-1 1 0 0,35 70-1 0 0,28 22-2871 0 0,-71-130 2245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2.7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86 328 0 0,'-1'-3'1167'0'0,"1"1"-1085"0"0,1 0 1 0 0,-1 1 0 0 0,0-1-1 0 0,0 0 1 0 0,1 1-1 0 0,-1-1 1 0 0,0 0-1 0 0,1 1 1 0 0,0-1 0 0 0,-1 0-1 0 0,1 1 1 0 0,0-1-1 0 0,0 1 1 0 0,0 0 0 0 0,0-1-1 0 0,0 1 1 0 0,0 0-1 0 0,0-1 1 0 0,1 1 0 0 0,-1 0-1 0 0,0 0 1 0 0,1 0-1 0 0,-1 0 1 0 0,1 0-1 0 0,-1 0 1 0 0,1 1 0 0 0,-1-1-1 0 0,1 0 1 0 0,3 0-1 0 0,19-7 213 0 0,1 1-1 0 0,0 1 0 0 0,45-4 1 0 0,78 1 73 0 0,-127 8-315 0 0,417-1 186 0 0,-433 2-249 0 0,0 1 0 0 0,0 0-1 0 0,0 0 1 0 0,0 0 0 0 0,0 0 0 0 0,0 1 0 0 0,0 0 0 0 0,-1 0 0 0 0,1 0-1 0 0,0 0 1 0 0,-1 1 0 0 0,0 0 0 0 0,0 0 0 0 0,0 0 0 0 0,0 0-1 0 0,0 1 1 0 0,0-1 0 0 0,-1 1 0 0 0,0 0 0 0 0,0 0 0 0 0,0 0 0 0 0,0 1-1 0 0,-1-1 1 0 0,1 1 0 0 0,-1-1 0 0 0,2 9 0 0 0,3 10 0 0 0,-1-1-1 0 0,-1 1 1 0 0,-1 0 0 0 0,1 34 0 0 0,-3-42 1 0 0,7 346 182 0 0,-9-275-61 0 0,1-32 388 0 0,-1-50-224 0 0,0-1-42 0 0,0 12-50 0 0,0-12 164 0 0,3-6-278 0 0,6-11-57 0 0,-1-1-1 0 0,0 0 0 0 0,-1-1 1 0 0,-1 1-1 0 0,5-19 1 0 0,11-25-54 0 0,45-79-302 0 0,-66 137 334 0 0,-1-1-1 0 0,1 1 1 0 0,0 0 0 0 0,-1 0-1 0 0,1 0 1 0 0,0 0 0 0 0,0 0-1 0 0,0 0 1 0 0,0 0 0 0 0,0 0-1 0 0,0 0 1 0 0,0 0 0 0 0,0 0-1 0 0,1 0 1 0 0,-1 1 0 0 0,0-1-1 0 0,0 1 1 0 0,1-1 0 0 0,-1 1-1 0 0,0-1 1 0 0,1 1 0 0 0,-1 0-1 0 0,0-1 1 0 0,1 1 0 0 0,-1 0-1 0 0,1 0 1 0 0,-1 0 0 0 0,0 0-1 0 0,1 1 1 0 0,-1-1 0 0 0,1 0-1 0 0,-1 0 1 0 0,0 1-1 0 0,1-1 1 0 0,-1 1 0 0 0,0-1-1 0 0,0 1 1 0 0,1 0 0 0 0,-1-1-1 0 0,1 2 1 0 0,7 4 7 0 0,0 0-1 0 0,-1 0 1 0 0,0 1-1 0 0,9 10 1 0 0,-9-9 4 0 0,25 23 43 0 0,2-1 0 0 0,0-3 0 0 0,2 0 0 0 0,1-2 0 0 0,0-2 0 0 0,2-2 0 0 0,67 26 0 0 0,-86-40 1 0 0,0-1 0 0 0,0-1 0 0 0,1-1 0 0 0,-1-1 0 0 0,1-1 0 0 0,0 0 0 0 0,35-4 0 0 0,-40 0-32 0 0,0 0 1 0 0,0-2-1 0 0,0 0 1 0 0,0-1-1 0 0,0-1 0 0 0,-1 0 1 0 0,0-1-1 0 0,0-1 1 0 0,-1-1-1 0 0,22-15 0 0 0,-18 8-57 0 0,0 0 0 0 0,0-1 0 0 0,-2-1 0 0 0,0 0 0 0 0,-2-1 0 0 0,0-1 0 0 0,24-42 0 0 0,-30 45-3 0 0,-1 0 0 0 0,0 0 0 0 0,-1 0 0 0 0,-1-1 0 0 0,-1 0 0 0 0,-1-1 0 0 0,0 1-1 0 0,-1-1 1 0 0,-1 0 0 0 0,-1 0 0 0 0,-1-20 0 0 0,0 34 27 0 0,-1 0 1 0 0,1 1-1 0 0,-1-1 0 0 0,0 1 1 0 0,0 0-1 0 0,0-1 1 0 0,-1 1-1 0 0,1 0 0 0 0,-1-1 1 0 0,0 1-1 0 0,-1 0 0 0 0,1 0 1 0 0,-1 1-1 0 0,-5-7 1 0 0,6 7 10 0 0,-1 1 0 0 0,0 0 0 0 0,0 1 0 0 0,0-1 0 0 0,0 0 0 0 0,-1 1 0 0 0,1 0 0 0 0,0 0 0 0 0,0 0 0 0 0,-1 0 0 0 0,1 0 0 0 0,-1 1 0 0 0,1-1 0 0 0,-1 1 0 0 0,1 0 0 0 0,-1 0 0 0 0,1 0 0 0 0,-1 1 0 0 0,-4 0 0 0 0,-2 2 4 0 0,1-1 0 0 0,0 1 0 0 0,0 0 0 0 0,1 1 0 0 0,-1 0 0 0 0,1 1 0 0 0,-1 0 0 0 0,1 0 0 0 0,1 1 0 0 0,-1 0 0 0 0,-11 11 0 0 0,8-6 30 0 0,1 1 0 0 0,0 0 0 0 0,0 0-1 0 0,2 1 1 0 0,-1 1 0 0 0,-7 16 0 0 0,12-20 22 0 0,0-1 0 0 0,0 1 0 0 0,1 0 0 0 0,1 0 0 0 0,0 0 0 0 0,0 1 0 0 0,1-1 0 0 0,0 0 0 0 0,1 1 0 0 0,0-1 0 0 0,1 0 0 0 0,0 1 0 0 0,0-1 0 0 0,1 0 0 0 0,1 0 0 0 0,3 10 0 0 0,0-5 41 0 0,0-1 1 0 0,1 0 0 0 0,1 0 0 0 0,1-1 0 0 0,0 0 0 0 0,0-1 0 0 0,1 0-1 0 0,1 0 1 0 0,23 20 0 0 0,-15-17-19 0 0,0 0-1 0 0,1-1 1 0 0,1-1-1 0 0,0-2 1 0 0,1 0 0 0 0,0-1-1 0 0,28 9 1 0 0,-31-13-517 0 0,-1-2 1 0 0,1 0-1 0 0,0-1 1 0 0,0-1-1 0 0,0 0 1 0 0,1-2-1 0 0,-1 0 1 0 0,0-1-1 0 0,32-6 1 0 0,-13-2-1329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3.3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34 1084 0 0,'0'-3'1972'0'0,"3"-25"12"0"0,-3 25-1820 0 0,8 22-80 0 0,32 362 70 0 0,-10-70-123 0 0,73 227 79 0 0,-49-299-2090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3.7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0 748 0 0,'0'0'733'0'0,"2"3"-160"0"0,3 4-412 0 0,-1 0 1 0 0,-1 1 0 0 0,1-1 0 0 0,-1 1 0 0 0,-1 0 0 0 0,1 0 0 0 0,-1 0-1 0 0,-1 0 1 0 0,2 16 0 0 0,-1 85 39 0 0,-2-71-98 0 0,1 87 64 0 0,-3 133-133 0 0,0-220-1971 0 0,2-34 1197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4.1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79 408 0 0,'2'-18'1936'0'0,"1"-8"-1276"0"0,0 7-724 0 0,2 3-636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1:00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0 728 0 0,'0'0'3284'0'0,"-1"4"-3246"0"0,-4 28 41 0 0,-1-1 0 0 0,-12 34 0 0 0,-4 18 68 0 0,-30 318 444 0 0,41-281-358 0 0,9-71 1510 0 0,1-46-933 0 0,5 0-512 0 0,-4-2-293 0 0,0-1 1 0 0,0 0-1 0 0,0 1 1 0 0,0-1-1 0 0,0 0 0 0 0,0 0 1 0 0,1 1-1 0 0,-1-1 1 0 0,0 0-1 0 0,0 0 1 0 0,0 1-1 0 0,1-1 0 0 0,-1 0 1 0 0,0 0-1 0 0,0 1 1 0 0,0-1-1 0 0,1 0 1 0 0,-1 0-1 0 0,0 0 0 0 0,1 0 1 0 0,-1 0-1 0 0,0 1 1 0 0,0-1-1 0 0,1 0 1 0 0,-1 0-1 0 0,0 0 1 0 0,1 0-1 0 0,-1 0 0 0 0,0 0 1 0 0,1 0-1 0 0,-1 0 1 0 0,1 0-1 0 0,74-136-49 0 0,19-28-1 0 0,-87 152 40 0 0,-4 8-11 0 0,-1 0 0 0 0,0 0 0 0 0,1 1 0 0 0,0-1 0 0 0,0 0 0 0 0,0 1 0 0 0,0-1-1 0 0,1 1 1 0 0,-1 0 0 0 0,1 0 0 0 0,5-2 0 0 0,-7 4 2 0 0,2 2-30 0 0,1 0 40 0 0,1 1-1 0 0,-1 1 1 0 0,0-1-1 0 0,0 1 1 0 0,0 0-1 0 0,-1 0 1 0 0,1 1 0 0 0,-1-1-1 0 0,1 1 1 0 0,-1 0-1 0 0,0 0 1 0 0,-1 0-1 0 0,1 1 1 0 0,3 4-1 0 0,10 17-136 0 0,19 37-1 0 0,-21-34-310 0 0,24 50-2883 0 0,-30-57 1933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4.4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0 847 880 0 0,'3'3'460'0'0,"-1"0"-1"0"0,1 0 0 0 0,0 0 1 0 0,0-1-1 0 0,0 0 1 0 0,0 1-1 0 0,7 2 1 0 0,-9-4-387 0 0,1 0 0 0 0,-1-1 0 0 0,1 1 0 0 0,-1-1 0 0 0,1 0 0 0 0,0 1 0 0 0,-1-1 0 0 0,1 0 0 0 0,-1 0 0 0 0,1 0 0 0 0,0 0 0 0 0,-1 0 0 0 0,1-1 0 0 0,-1 1 0 0 0,1 0 0 0 0,-1-1 0 0 0,1 1 0 0 0,-1-1 0 0 0,1 0 0 0 0,-1 1 0 0 0,1-1 0 0 0,1-1 0 0 0,12-10 61 0 0,0-1 0 0 0,0 0 0 0 0,-1-1 1 0 0,-1 0-1 0 0,0-2 0 0 0,-1 1 0 0 0,-1-1 1 0 0,0-1-1 0 0,15-33 0 0 0,7-22-69 0 0,24-82 0 0 0,-54 145-51 0 0,1-1-34 0 0,50-164-128 0 0,-47 147 49 0 0,-1 1 0 0 0,-2-1 0 0 0,-1 0 0 0 0,0-46 0 0 0,-3 69 60 0 0,-1-1 0 0 0,1 0 0 0 0,-1 1 0 0 0,0-1 0 0 0,0 1 0 0 0,0-1 0 0 0,0 1 0 0 0,-1 0 0 0 0,0-1 0 0 0,0 1 0 0 0,0 0 0 0 0,0 0 0 0 0,-5-5 0 0 0,5 6 22 0 0,-1 1 0 0 0,1 0 0 0 0,0 0 0 0 0,-1 0 0 0 0,0 1 0 0 0,1-1 0 0 0,-1 1 0 0 0,0-1 0 0 0,0 1 0 0 0,0 0 0 0 0,0 0 0 0 0,0 0 0 0 0,0 1 0 0 0,0-1 0 0 0,0 1 0 0 0,-1-1 0 0 0,1 1 0 0 0,0 0 1 0 0,-6 1-1 0 0,2 0-9 0 0,-1 0 1 0 0,1 1 0 0 0,0 0 0 0 0,0 0 0 0 0,0 1 0 0 0,1 0 0 0 0,-1 0 0 0 0,0 0 0 0 0,1 1 0 0 0,0 0-1 0 0,0 1 1 0 0,0-1 0 0 0,1 1 0 0 0,-1 0 0 0 0,1 0 0 0 0,0 1 0 0 0,1-1 0 0 0,-1 1 0 0 0,1 0-1 0 0,0 1 1 0 0,1-1 0 0 0,-1 1 0 0 0,1-1 0 0 0,1 1 0 0 0,-4 11 0 0 0,5-11 25 0 0,1-1 0 0 0,0 0 0 0 0,0 1 0 0 0,1-1 0 0 0,-1 0 0 0 0,2 0 0 0 0,-1 1 0 0 0,0-1 0 0 0,1 0 0 0 0,0 0 0 0 0,1-1 0 0 0,-1 1 0 0 0,1 0 0 0 0,0-1 0 0 0,1 1 0 0 0,-1-1 0 0 0,8 8 0 0 0,6 6 11 0 0,1 0 0 0 0,36 29 0 0 0,-53-48-11 0 0,64 49-15 0 0,95 54 0 0 0,-99-67-6 0 0,-1 3 1 0 0,75 63-1 0 0,-123-91 11 0 0,0 1 0 0 0,-1 0 0 0 0,0 1 0 0 0,-1 0 0 0 0,0 1 0 0 0,-1 0 0 0 0,-1 0 0 0 0,7 16-1 0 0,-13-25 17 0 0,1 1-1 0 0,-2-1 0 0 0,1 1 0 0 0,0-1 0 0 0,-1 1 0 0 0,0 0 0 0 0,0-1 0 0 0,-1 1 0 0 0,0 0 0 0 0,0 0 0 0 0,0 0 0 0 0,-1-1 0 0 0,0 1 0 0 0,0 0 0 0 0,0-1 0 0 0,0 1 1 0 0,-1 0-1 0 0,0-1 0 0 0,-1 0 0 0 0,1 1 0 0 0,-1-1 0 0 0,0 0 0 0 0,0 0 0 0 0,0-1 0 0 0,-1 1 0 0 0,-4 4 0 0 0,1-3 71 0 0,0 1-1 0 0,-1-1 0 0 0,1-1 1 0 0,-1 1-1 0 0,-1-1 1 0 0,1-1-1 0 0,-1 0 1 0 0,0 0-1 0 0,0-1 0 0 0,0 1 1 0 0,0-2-1 0 0,0 0 1 0 0,-1 0-1 0 0,1 0 1 0 0,-1-1-1 0 0,1-1 0 0 0,-20-1 1 0 0,24 1-43 0 0,-1-1 1 0 0,1 0 0 0 0,0 0-1 0 0,-1 0 1 0 0,1-1 0 0 0,0 0-1 0 0,0 0 1 0 0,0 0 0 0 0,0 0-1 0 0,0-1 1 0 0,0 0-1 0 0,1 0 1 0 0,-1 0 0 0 0,1-1-1 0 0,0 1 1 0 0,0-1 0 0 0,0 0-1 0 0,1 0 1 0 0,-1-1-1 0 0,1 1 1 0 0,0-1 0 0 0,0 0-1 0 0,0 1 1 0 0,1-1 0 0 0,0 0-1 0 0,0-1 1 0 0,0 1 0 0 0,1 0-1 0 0,-1-1 1 0 0,1 1-1 0 0,1 0 1 0 0,-1-7 0 0 0,0 2-90 0 0,1-1 0 0 0,1 1 0 0 0,0 0 0 0 0,0 0 0 0 0,1 0 0 0 0,0-1 0 0 0,1 2 0 0 0,0-1 0 0 0,7-14 0 0 0,-4 10-828 0 0,2 0 0 0 0,-1 1 0 0 0,12-14 0 0 0,-7 11-591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4.7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0 480 0 0,'0'0'2962'0'0,"-7"21"-2520"0"0,-6 79-163 0 0,2 191 0 0 0,41 107-93 0 0,-1-227 170 0 0,-14-86-2728 0 0,-15-82 2164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5.1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16 940 0 0,'3'-2'835'0'0,"8"-1"-382"0"0,0 0 0 0 0,-1 1 1 0 0,1 0-1 0 0,0 0 0 0 0,17 0 1 0 0,67 4 914 0 0,-39-1-675 0 0,126-2 648 0 0,103 1-81 0 0,-99 4-5589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1:39.1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5 290 184 0 0,'-3'4'1759'0'0,"3"-4"-1665"0"0,-1 0 0 0 0,1 1 1 0 0,0-1-1 0 0,0 1 0 0 0,0-1 1 0 0,0 1-1 0 0,0-1 0 0 0,0 1 1 0 0,0-1-1 0 0,0 1 0 0 0,0-1 0 0 0,0 1 1 0 0,0-1-1 0 0,0 1 0 0 0,0 0 1 0 0,16 1-5 0 0,0-1 1 0 0,0 0 0 0 0,0-1 0 0 0,0-1 0 0 0,-1 0-1 0 0,26-7 1 0 0,10 1 128 0 0,1775-129 2355 0 0,-779 68-2373 0 0,-600 22 17 0 0,-122 11 40 0 0,-322 34-299 0 0,37-1-1396 0 0,-36 2 995 0 0,7 7-2015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8.1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613 7 164 0 0,'-9'-2'221'0'0,"0"1"1"0"0,0-1-1 0 0,0 1 1 0 0,0 1-1 0 0,-1 0 1 0 0,1 0-1 0 0,0 1 1 0 0,0 0-1 0 0,0 0 1 0 0,-14 5-1 0 0,9-2-106 0 0,1 2 0 0 0,-1 0 1 0 0,1 0-1 0 0,1 1 0 0 0,0 0 0 0 0,-13 11 1 0 0,-6 8-32 0 0,2 1 1 0 0,0 1-1 0 0,-45 61 0 0 0,42-47-15 0 0,2 2-1 0 0,2 1 0 0 0,-43 95 1 0 0,57-106-45 0 0,2 1-1 0 0,1 0 1 0 0,1 1 0 0 0,2-1 0 0 0,2 2 0 0 0,-4 59-1 0 0,10-81 41 0 0,0 0-1 0 0,1 0 1 0 0,1 0-1 0 0,0 0 0 0 0,1-1 1 0 0,0 1-1 0 0,1 0 1 0 0,1-1-1 0 0,0 0 0 0 0,12 22 1 0 0,-16-35-46 0 0,0 0 0 0 0,0 0 0 0 0,0 0 1 0 0,0 1-1 0 0,0-1 0 0 0,0 0 0 0 0,1 0 1 0 0,-1-1-1 0 0,0 1 0 0 0,0 0 0 0 0,1 0 1 0 0,-1-1-1 0 0,1 1 0 0 0,-1 0 0 0 0,0-1 1 0 0,1 0-1 0 0,-1 1 0 0 0,1-1 0 0 0,-1 0 0 0 0,1 1 1 0 0,-1-1-1 0 0,1 0 0 0 0,-1 0 0 0 0,1-1 1 0 0,-1 1-1 0 0,1 0 0 0 0,-1 0 0 0 0,1-1 1 0 0,-1 1-1 0 0,1-1 0 0 0,-1 1 0 0 0,1-1 0 0 0,-1 1 1 0 0,0-1-1 0 0,1 0 0 0 0,-1 0 0 0 0,2-1 1 0 0,4-3 11 0 0,1-1 1 0 0,-1 1 0 0 0,-1-1 0 0 0,11-11 0 0 0,6-12 19 0 0,0-1 0 0 0,-2 0 0 0 0,-2-2 0 0 0,31-65 0 0 0,43-146-31 0 0,-79 202-26 0 0,7-22 1 0 0,19-103 1 0 0,-39 163-36 0 0,7 22-95 0 0,-4 17 69 0 0,2 0 0 0 0,1 0 0 0 0,2-1 0 0 0,2 0 0 0 0,1-1 0 0 0,1 0 0 0 0,2-1 0 0 0,2 0 0 0 0,21 30 0 0 0,26 27-2396 0 0,-51-73 2197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8.6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67 328 0 0,'0'-3'1011'0'0,"0"-2"-715"0"0,1 0-1 0 0,-1 0 1 0 0,1 0-1 0 0,1 0 1 0 0,-1 1-1 0 0,1-1 1 0 0,3-7-1 0 0,-4 10-277 0 0,0 1-1 0 0,0 0 1 0 0,-1 0-1 0 0,1-1 0 0 0,1 1 1 0 0,-1 0-1 0 0,0 0 0 0 0,0 0 1 0 0,0 0-1 0 0,0 1 1 0 0,1-1-1 0 0,-1 0 0 0 0,1 0 1 0 0,-1 1-1 0 0,0-1 0 0 0,1 1 1 0 0,-1-1-1 0 0,1 1 1 0 0,-1 0-1 0 0,1-1 0 0 0,-1 1 1 0 0,1 0-1 0 0,-1 0 1 0 0,1 0-1 0 0,-1 0 0 0 0,1 0 1 0 0,-1 1-1 0 0,1-1 0 0 0,-1 0 1 0 0,1 1-1 0 0,-1-1 1 0 0,1 1-1 0 0,-1-1 0 0 0,0 1 1 0 0,3 1-1 0 0,10 6-8 0 0,0 0-1 0 0,-1 0 1 0 0,0 2-1 0 0,-1 0 1 0 0,0 0 0 0 0,0 1-1 0 0,-1 0 1 0 0,12 17-1 0 0,76 111 72 0 0,-70-93-85 0 0,-2 2 0 0 0,-3 0 0 0 0,-1 2 1 0 0,22 76-1 0 0,-24-57 512 0 0,-20-66-198 0 0,-3-6-293 0 0,0 0 0 0 0,0-1 1 0 0,0 1-1 0 0,0-1 0 0 0,0 1 1 0 0,1-1-1 0 0,-2-6 0 0 0,-6-22 41 0 0,1-2-1 0 0,2 1 0 0 0,-3-68 0 0 0,9 34 517 0 0,7-70 1 0 0,-6 128-538 0 0,0 0 1 0 0,0-1 0 0 0,1 1-1 0 0,1 0 1 0 0,-1 1-1 0 0,1-1 1 0 0,1 0-1 0 0,0 1 1 0 0,0 0-1 0 0,0 0 1 0 0,1 0-1 0 0,9-11 1 0 0,-9 14-33 0 0,0 0 0 0 0,1 0 0 0 0,0 0 0 0 0,0 1 0 0 0,0 0 0 0 0,0 0 0 0 0,1 0 0 0 0,0 1 0 0 0,-1 0 0 0 0,1 0 0 0 0,0 1 0 0 0,1 0 0 0 0,-1 0 0 0 0,0 1 0 0 0,15-2 0 0 0,6 2-2 0 0,-1 1 0 0 0,0 2-1 0 0,1 0 1 0 0,-1 2 0 0 0,0 1-1 0 0,-1 1 1 0 0,1 1 0 0 0,-1 1-1 0 0,32 16 1 0 0,-36-15 5 0 0,-2 2 0 0 0,1 0 1 0 0,-1 2-1 0 0,-1 0 0 0 0,0 1 1 0 0,-1 0-1 0 0,-1 2 0 0 0,0 0 0 0 0,-1 1 1 0 0,-1 1-1 0 0,17 24 0 0 0,-24-28-30 0 0,-1 0 0 0 0,0 1 0 0 0,-1-1 0 0 0,-1 1 0 0 0,0 0 0 0 0,-1 1-1 0 0,-1-1 1 0 0,2 21 0 0 0,-3-10-1089 0 0,-1 0 0 0 0,-2 29 0 0 0,-1-34-363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9.8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175 779 332 0 0,'0'0'1916'0'0,"3"-19"-857"0"0,32-32-548 0 0,-1-2 1 0 0,-3-2-1 0 0,33-80 0 0 0,-52 106-454 0 0,-2-1 1 0 0,-1 0-1 0 0,-2 0 1 0 0,-1 0-1 0 0,-1-1 0 0 0,-2 0 1 0 0,0 0-1 0 0,-5-60 1 0 0,1 82-42 0 0,0 0 1 0 0,-1 0-1 0 0,1 0 1 0 0,-2 1 0 0 0,1-1-1 0 0,-2 1 1 0 0,1-1-1 0 0,-1 1 1 0 0,0 0 0 0 0,0 1-1 0 0,-1-1 1 0 0,-11-13 0 0 0,14 20-18 0 0,0-1 1 0 0,0 1 0 0 0,0 0-1 0 0,0 0 1 0 0,0 0 0 0 0,0 1-1 0 0,0-1 1 0 0,0 0 0 0 0,0 1-1 0 0,0 0 1 0 0,0-1 0 0 0,-1 1 0 0 0,1 0-1 0 0,0 0 1 0 0,0 0 0 0 0,0 0-1 0 0,-1 0 1 0 0,1 1 0 0 0,0-1-1 0 0,-3 2 1 0 0,-1-1 1 0 0,-1 1-1 0 0,0 0 1 0 0,1 1 0 0 0,-12 6-1 0 0,2 2 1 0 0,0 0 0 0 0,1 2 0 0 0,0 0 0 0 0,0 0 0 0 0,2 2 0 0 0,0 0 0 0 0,0 0 0 0 0,2 1 0 0 0,-14 24 0 0 0,7-8 24 0 0,2 1 0 0 0,2 0 1 0 0,1 1-1 0 0,-11 43 0 0 0,19-58 2 0 0,1 0 0 0 0,1 1 0 0 0,1-1 1 0 0,0 1-1 0 0,2-1 0 0 0,0 1 0 0 0,1 0 1 0 0,1-1-1 0 0,1 1 0 0 0,5 19 0 0 0,-3-23-3 0 0,0-1-1 0 0,1 0 0 0 0,1 0 1 0 0,0-1-1 0 0,1 0 1 0 0,0 0-1 0 0,2-1 0 0 0,-1 0 1 0 0,1-1-1 0 0,1 0 0 0 0,0 0 1 0 0,22 16-1 0 0,-14-13 4 0 0,2-2-1 0 0,0 0 1 0 0,0-1 0 0 0,1-1-1 0 0,0-1 1 0 0,1-2 0 0 0,0 0 0 0 0,33 7-1 0 0,-36-11-352 0 0,0-1 0 0 0,1 0 0 0 0,-1-2 0 0 0,0 0-1 0 0,0-2 1 0 0,1 0 0 0 0,-1-1 0 0 0,0-1 0 0 0,0-1-1 0 0,29-9 1 0 0,-11-2-742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1.9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33 908 0 0,'0'-1'-1'0'0,"-11"-25"1869"0"0,4 21-774 0 0,4 21-936 0 0,4 64 58 0 0,4 0-1 0 0,16 89 1 0 0,-12-104-179 0 0,90 549 177 0 0,-88-563-154 0 0,1-1 0 0 0,21 48 0 0 0,-23-72-12 0 0,1 0-1 0 0,2-1 1 0 0,0-1 0 0 0,2 0 0 0 0,23 30 0 0 0,-35-50-49 0 0,0-1 1 0 0,0 0 0 0 0,0 1-1 0 0,1-1 1 0 0,-1-1 0 0 0,1 1-1 0 0,0 0 1 0 0,-1-1 0 0 0,1 0-1 0 0,0 0 1 0 0,1 0 0 0 0,-1 0-1 0 0,0 0 1 0 0,0-1-1 0 0,1 0 1 0 0,4 1 0 0 0,-5-2-15 0 0,0 0 0 0 0,-1 0 0 0 0,1-1 0 0 0,0 1 0 0 0,0-1 0 0 0,-1 0 0 0 0,1 0 0 0 0,0 0 0 0 0,-1-1 0 0 0,1 1 0 0 0,-1-1 0 0 0,1 0 0 0 0,-1 0 0 0 0,0 0 0 0 0,0 0 0 0 0,0 0 0 0 0,0-1 0 0 0,0 1 0 0 0,4-7 0 0 0,6-7-132 0 0,0-1 0 0 0,-1-1-1 0 0,-2 0 1 0 0,1 0 0 0 0,-2-1 0 0 0,-1-1 0 0 0,0 1 0 0 0,7-32-1 0 0,-1-8-49 0 0,11-101 0 0 0,-21 123 459 0 0,-2-1 1 0 0,-4-68-1 0 0,0 91-173 0 0,1 1 0 0 0,-2 0-1 0 0,0 0 1 0 0,0 0 0 0 0,-2 1 0 0 0,0-1-1 0 0,0 1 1 0 0,-1 0 0 0 0,0 0 0 0 0,-14-18-1 0 0,19 29-83 0 0,-1 0 1 0 0,0 0-1 0 0,1 0 0 0 0,-1 0 0 0 0,0 1 0 0 0,0-1 0 0 0,0 0 0 0 0,0 1 0 0 0,0 0 0 0 0,-1-1 0 0 0,1 1 0 0 0,0 0 0 0 0,-1 0 0 0 0,1 0 0 0 0,-1 1 0 0 0,1-1 0 0 0,-1 0 0 0 0,1 1 0 0 0,-1 0 0 0 0,1 0 0 0 0,-1-1 0 0 0,0 1 0 0 0,1 1 0 0 0,-1-1 0 0 0,1 0 0 0 0,-1 1 0 0 0,1-1 0 0 0,-1 1 0 0 0,1 0 0 0 0,-1 0 0 0 0,1 0 0 0 0,0 0 0 0 0,-1 0 0 0 0,1 0 0 0 0,0 1 0 0 0,0-1 0 0 0,-2 3 0 0 0,-4 2 5 0 0,-1 1-1 0 0,2 0 0 0 0,-1 1 1 0 0,1-1-1 0 0,0 1 0 0 0,1 1 0 0 0,-11 17 1 0 0,9-11 8 0 0,0 0 1 0 0,1 1 0 0 0,1 0-1 0 0,1 1 1 0 0,0-1-1 0 0,1 1 1 0 0,1 0 0 0 0,1 0-1 0 0,0 0 1 0 0,1 0-1 0 0,1 0 1 0 0,0 0-1 0 0,1 0 1 0 0,1 0 0 0 0,7 26-1 0 0,-3-21 8 0 0,1-1 0 0 0,1 0-1 0 0,1 0 1 0 0,1-1 0 0 0,1 0-1 0 0,0-1 1 0 0,2 0 0 0 0,0-1-1 0 0,1-1 1 0 0,1 0 0 0 0,23 21-1 0 0,-11-13 30 0 0,47 32 0 0 0,-64-50-32 0 0,0-1 0 0 0,1 0 0 0 0,0-1 0 0 0,0 0 0 0 0,0 0 0 0 0,0-1 0 0 0,1-1 1 0 0,16 4-1 0 0,-23-7-18 0 0,1 1 1 0 0,-1-1 0 0 0,0-1 0 0 0,1 1 0 0 0,-1-1-1 0 0,0 1 1 0 0,0-2 0 0 0,0 1 0 0 0,1 0-1 0 0,-1-1 1 0 0,0 0 0 0 0,-1 0 0 0 0,1-1 0 0 0,0 1-1 0 0,-1-1 1 0 0,1 0 0 0 0,-1 0 0 0 0,0-1 0 0 0,0 1-1 0 0,0-1 1 0 0,-1 0 0 0 0,1 0 0 0 0,-1 0-1 0 0,0 0 1 0 0,5-9 0 0 0,3-8-17 0 0,-1 0 1 0 0,-1-1-1 0 0,0 1 1 0 0,6-32-1 0 0,-14 52 11 0 0,50-258-40 0 0,2-1 421 0 0,-39 227-468 0 0,-13 32 85 0 0,-1 1-1 0 0,1-1 1 0 0,-1 0-1 0 0,0 1 1 0 0,1-1-1 0 0,0 0 1 0 0,-1 1-1 0 0,1-1 1 0 0,-1 1-1 0 0,1-1 0 0 0,0 1 1 0 0,-1-1-1 0 0,1 1 1 0 0,0-1-1 0 0,-1 1 1 0 0,1 0-1 0 0,0 0 1 0 0,0-1-1 0 0,-1 1 1 0 0,1 0-1 0 0,0 0 1 0 0,0 0-1 0 0,0 0 1 0 0,0-1-1 0 0,-1 1 1 0 0,1 1-1 0 0,0-1 1 0 0,0 0-1 0 0,0 0 1 0 0,-1 0-1 0 0,1 0 1 0 0,0 0-1 0 0,0 1 1 0 0,-1-1-1 0 0,1 0 1 0 0,0 1-1 0 0,0-1 1 0 0,-1 1-1 0 0,1-1 0 0 0,0 0 1 0 0,-1 1-1 0 0,2 1 1 0 0,10 10-7 0 0,-1 0 1 0 0,0 1-1 0 0,-1 0 0 0 0,-1 1 1 0 0,0 0-1 0 0,0 1 0 0 0,9 23 1 0 0,40 119 31 0 0,-51-135-25 0 0,27 95 74 0 0,22 144 0 0 0,-56-259 25 0 0,0-6-105 0 0,1-74-76 0 0,3 0-1 0 0,3 1 1 0 0,4 0 0 0 0,3 1 0 0 0,40-124 0 0 0,-53 197 77 0 0,0-1 0 0 0,0 1 0 0 0,0 0 0 0 0,0-1-1 0 0,1 1 1 0 0,-1 0 0 0 0,1 0 0 0 0,0 0 0 0 0,0 1 0 0 0,0-1 0 0 0,0 0 0 0 0,1 1 0 0 0,-1-1 0 0 0,1 1 0 0 0,0 0 0 0 0,-1 0-1 0 0,1 0 1 0 0,0 0 0 0 0,0 0 0 0 0,0 1 0 0 0,0-1 0 0 0,1 1 0 0 0,-1 0 0 0 0,0 0 0 0 0,0 0 0 0 0,7-1 0 0 0,-6 2 0 0 0,-1 0 0 0 0,0 1 1 0 0,0-1-1 0 0,1 1 0 0 0,-1 0 1 0 0,0 0-1 0 0,0 0 0 0 0,0 0 1 0 0,0 1-1 0 0,0-1 1 0 0,0 1-1 0 0,0-1 0 0 0,0 1 1 0 0,4 4-1 0 0,32 34-36 0 0,-37-39 43 0 0,15 20-66 0 0,-1 1 1 0 0,0 1-1 0 0,-2 0 1 0 0,0 1-1 0 0,-2 0 1 0 0,0 1-1 0 0,-2 0 0 0 0,-1 1 1 0 0,-1 0-1 0 0,-1 1 1 0 0,-2 0-1 0 0,0 0 1 0 0,-2 0-1 0 0,-1 0 1 0 0,-1 0-1 0 0,-1 1 1 0 0,-2-1-1 0 0,-5 32 0 0 0,5-53 48 0 0,2-4 19 0 0,-1 1 1 0 0,0-1 0 0 0,0 0-1 0 0,0 1 1 0 0,0-1-1 0 0,0 0 1 0 0,0 0 0 0 0,-1 0-1 0 0,1 0 1 0 0,-1 0-1 0 0,-2 3 1 0 0,3-5-1 0 0,1 0 0 0 0,0 0-1 0 0,-1 1 1 0 0,1-1 0 0 0,-1 0 0 0 0,1 0-1 0 0,-1 0 1 0 0,1 0 0 0 0,-1 0 0 0 0,1 0-1 0 0,0 0 1 0 0,-1 1 0 0 0,1-1 0 0 0,-1-1-1 0 0,1 1 1 0 0,-1 0 0 0 0,1 0 0 0 0,-1 0-1 0 0,1 0 1 0 0,-1 0 0 0 0,1 0 0 0 0,0 0 0 0 0,-2-1-1 0 0,0 0-5 0 0,0 0 4 0 0,0 0-1 0 0,1 0 1 0 0,-1 0 0 0 0,1 0 0 0 0,0 0 0 0 0,-1 0-1 0 0,1 0 1 0 0,0-1 0 0 0,0 1 0 0 0,-1-1 0 0 0,1 1 0 0 0,0-1-1 0 0,0 1 1 0 0,1-1 0 0 0,-1 1 0 0 0,0-1 0 0 0,1 0-1 0 0,-2-2 1 0 0,2 2-4 0 0,-7-18-33 0 0,1 0 0 0 0,0-1 1 0 0,2 0-1 0 0,1 0 0 0 0,1 0 1 0 0,0 0-1 0 0,3-37 0 0 0,4-6 72 0 0,16-78 0 0 0,-17 123-13 0 0,0-1 0 0 0,2 1 0 0 0,8-19-1 0 0,-11 30-28 0 0,0 1-1 0 0,1 0 0 0 0,-1 1 1 0 0,2-1-1 0 0,-1 1 0 0 0,1-1 0 0 0,0 1 1 0 0,0 1-1 0 0,0-1 0 0 0,9-6 1 0 0,-11 10 2 0 0,-1 1-1 0 0,1-1 1 0 0,0 1 0 0 0,0 0 0 0 0,-1 0 0 0 0,1 0 0 0 0,0 1-1 0 0,0-1 1 0 0,0 1 0 0 0,0-1 0 0 0,0 1 0 0 0,0 0 0 0 0,0 0-1 0 0,0 0 1 0 0,0 1 0 0 0,0-1 0 0 0,0 1 0 0 0,0-1 0 0 0,0 1-1 0 0,-1 0 1 0 0,1 0 0 0 0,0 0 0 0 0,0 1 0 0 0,-1-1 0 0 0,1 1 0 0 0,-1-1-1 0 0,5 4 1 0 0,2 3-5 0 0,1 0 0 0 0,-1 0 0 0 0,-1 1 1 0 0,0 0-1 0 0,10 15 0 0 0,10 20-1 0 0,-2 0 1 0 0,-3 2 0 0 0,24 66 0 0 0,-26-60 62 0 0,2-1 0 0 0,44 72 0 0 0,-64-118-26 0 0,1 0 1 0 0,-1 0-1 0 0,1 0 0 0 0,0 0 1 0 0,1-1-1 0 0,-1 0 1 0 0,1 0-1 0 0,0 0 0 0 0,0 0 1 0 0,0-1-1 0 0,0 0 1 0 0,10 5-1 0 0,-11-7-9 0 0,1 0 0 0 0,-1 0 0 0 0,1 0-1 0 0,-1-1 1 0 0,1 1 0 0 0,-1-1 0 0 0,1 0 0 0 0,-1-1 0 0 0,1 1-1 0 0,-1-1 1 0 0,1 0 0 0 0,-1 0 0 0 0,1 0 0 0 0,-1-1 0 0 0,0 1-1 0 0,0-1 1 0 0,8-4 0 0 0,1-3-11 0 0,0 0 0 0 0,0 0 0 0 0,-1-1 0 0 0,0-1 0 0 0,-1 0 0 0 0,0 0 0 0 0,-1-1-1 0 0,0-1 1 0 0,-1 0 0 0 0,0 0 0 0 0,-1 0 0 0 0,9-24 0 0 0,-1 0-85 0 0,-2-1 1 0 0,-2 0-1 0 0,14-70 0 0 0,-20 74 80 0 0,-2 1 0 0 0,1-54 0 0 0,-5 75-1 0 0,0-1 0 0 0,-1 0-1 0 0,-1 0 1 0 0,0 1-1 0 0,-1-1 1 0 0,0 1 0 0 0,-1-1-1 0 0,0 1 1 0 0,-12-22-1 0 0,14 31-1 0 0,1 1-1 0 0,-1-1 1 0 0,0 0-1 0 0,0 0 1 0 0,0 1-1 0 0,0-1 0 0 0,0 1 1 0 0,-1 0-1 0 0,1 0 1 0 0,-1-1-1 0 0,0 2 0 0 0,1-1 1 0 0,-1 0-1 0 0,0 0 1 0 0,0 1-1 0 0,0 0 1 0 0,0 0-1 0 0,0 0 0 0 0,-1 0 1 0 0,1 0-1 0 0,0 0 1 0 0,0 1-1 0 0,-1-1 1 0 0,1 1-1 0 0,0 0 0 0 0,0 0 1 0 0,-1 1-1 0 0,1-1 1 0 0,0 0-1 0 0,0 1 1 0 0,-1 0-1 0 0,1 0 0 0 0,0 0 1 0 0,0 0-1 0 0,0 1 1 0 0,0-1-1 0 0,0 1 0 0 0,0-1 1 0 0,-3 4-1 0 0,-5 2 14 0 0,1 1 0 0 0,1 0 0 0 0,-1 0-1 0 0,1 1 1 0 0,1 1 0 0 0,-1-1 0 0 0,2 1-1 0 0,-14 22 1 0 0,13-16 12 0 0,1 2-1 0 0,0-1 1 0 0,2 1-1 0 0,0-1 1 0 0,0 1-1 0 0,2 1 1 0 0,1-1-1 0 0,0 0 1 0 0,1 1-1 0 0,1-1 1 0 0,0 1-1 0 0,2-1 1 0 0,0 1-1 0 0,1-1 1 0 0,1 0-1 0 0,0 0 1 0 0,2 0-1 0 0,0-1 1 0 0,1 1-1 0 0,10 17 1 0 0,-9-20-2 0 0,0-1 1 0 0,0 0 0 0 0,1-1 0 0 0,1 0 0 0 0,0 0 0 0 0,1-1-1 0 0,0 0 1 0 0,1-1 0 0 0,1-1 0 0 0,-1 0 0 0 0,1 0 0 0 0,1-1-1 0 0,0-1 1 0 0,0 0 0 0 0,1-1 0 0 0,0-1 0 0 0,0 0 0 0 0,0-1-1 0 0,1 0 1 0 0,0-2 0 0 0,0 0 0 0 0,0 0 0 0 0,22-1 0 0 0,-24-2-13 0 0,0-1 1 0 0,-1 0 0 0 0,1-1-1 0 0,0-1 1 0 0,-1 0 0 0 0,0-1 0 0 0,1 0-1 0 0,-2-1 1 0 0,1-1 0 0 0,0 0 0 0 0,-1 0-1 0 0,15-11 1 0 0,-12 5-3 0 0,-1 0 1 0 0,0-1-1 0 0,-1 0 0 0 0,0-1 1 0 0,-1-1-1 0 0,0 0 0 0 0,-1 0 1 0 0,13-26-1 0 0,72-178 103 0 0,-70 149 186 0 0,52-95 0 0 0,-77 162-299 0 0,1 0-1 0 0,-1 0 1 0 0,1 0 0 0 0,0 1-1 0 0,0-1 1 0 0,0 1 0 0 0,0-1-1 0 0,0 1 1 0 0,0 0 0 0 0,0 0-1 0 0,1 0 1 0 0,-1 0 0 0 0,1 0-1 0 0,0 1 1 0 0,0-1 0 0 0,-1 1 0 0 0,1-1-1 0 0,0 1 1 0 0,0 0 0 0 0,0 0-1 0 0,0 1 1 0 0,4-2 0 0 0,-3 3-1 0 0,-1-1 0 0 0,1 1 0 0 0,-1 0 0 0 0,0 0 0 0 0,1 0 1 0 0,-1 1-1 0 0,0-1 0 0 0,0 1 0 0 0,0-1 0 0 0,0 1 1 0 0,0 0-1 0 0,-1 0 0 0 0,1 0 0 0 0,0 1 0 0 0,-1-1 0 0 0,0 1 1 0 0,1-1-1 0 0,-1 1 0 0 0,0 0 0 0 0,2 3 0 0 0,9 16-3 0 0,0 0 1 0 0,-1 1-1 0 0,-1 1 0 0 0,-2 0 0 0 0,0 0 0 0 0,6 29 0 0 0,-5-11 15 0 0,-3 1-1 0 0,5 80 1 0 0,-13-81 38 0 0,-1-1 1 0 0,-11 60-1 0 0,13-100-40 0 0,0-1-1 0 0,0 1 1 0 0,0 0-1 0 0,0-1 1 0 0,0 1 0 0 0,0 0-1 0 0,0-1 1 0 0,0 1 0 0 0,0-1-1 0 0,0 1 1 0 0,-1 0 0 0 0,1-1-1 0 0,0 1 1 0 0,0-1 0 0 0,-1 1-1 0 0,1 0 1 0 0,0-1 0 0 0,-1 1-1 0 0,1-1 1 0 0,0 1-1 0 0,-1-1 1 0 0,1 1 0 0 0,-1-1-1 0 0,1 0 1 0 0,-1 1 0 0 0,1-1-1 0 0,-1 1 1 0 0,1-1 0 0 0,-1 0-1 0 0,1 0 1 0 0,-1 1 0 0 0,0-1-1 0 0,1 0 1 0 0,-1 0 0 0 0,1 0-1 0 0,-1 1 1 0 0,0-1-1 0 0,1 0 1 0 0,-1 0 0 0 0,0 0-1 0 0,1 0 1 0 0,-1 0 0 0 0,0 0-1 0 0,1-1 1 0 0,-1 1 0 0 0,1 0-1 0 0,-1 0 1 0 0,0 0 0 0 0,0-1-1 0 0,-1 0-1 0 0,0 0 0 0 0,0 0 0 0 0,1-1 0 0 0,-1 1 0 0 0,0-1 0 0 0,1 1-1 0 0,-1-1 1 0 0,1 1 0 0 0,-1-1 0 0 0,-1-3 0 0 0,-1-4-20 0 0,0-1-1 0 0,0 0 1 0 0,1 1 0 0 0,1-1-1 0 0,0 0 1 0 0,0-1 0 0 0,1 1-1 0 0,-1-14 1 0 0,3-13-7 0 0,5-36-1 0 0,-3 42 5 0 0,3-25 27 0 0,2 0 0 0 0,23-79-1 0 0,-23 107 2 0 0,1 1 0 0 0,2 1 0 0 0,0 0 0 0 0,2 1 0 0 0,0 0 0 0 0,33-44 0 0 0,-44 67-16 0 0,0-1-1 0 0,0 1 1 0 0,0 0 0 0 0,0-1-1 0 0,1 1 1 0 0,-1 0 0 0 0,1 0-1 0 0,-1 1 1 0 0,1-1-1 0 0,0 0 1 0 0,0 1 0 0 0,0 0-1 0 0,0-1 1 0 0,0 1-1 0 0,0 0 1 0 0,0 1 0 0 0,0-1-1 0 0,0 0 1 0 0,5 1 0 0 0,-4 0-2 0 0,0 1 1 0 0,1-1 0 0 0,-1 1 0 0 0,1 1 0 0 0,-1-1 0 0 0,0 0 0 0 0,0 1-1 0 0,0 0 1 0 0,0 0 0 0 0,0 0 0 0 0,0 1 0 0 0,4 3 0 0 0,6 5-6 0 0,-1 2 0 0 0,-1-1 1 0 0,0 2-1 0 0,0-1 0 0 0,17 30 1 0 0,6 17 44 0 0,-2 2 0 0 0,-4 1 1 0 0,26 79-1 0 0,48 206-1673 0 0,-94-311 1052 0 0,-5-26-422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2.2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1 376 0 0,'9'20'407'0'0,"-1"0"-1"0"0,-1 1 1 0 0,-1 0-1 0 0,-1 0 1 0 0,2 23 0 0 0,4 14-196 0 0,92 464 277 0 0,-77-378-411 0 0,-13-81-145 0 0,-5-26-229 0 0,-1 1-1 0 0,-1-1 1 0 0,-3 2 0 0 0,-1 48 0 0 0,-4-70-377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2.6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4 167 1100 0 0,'0'-2'196'0'0,"-1"0"0"0"0,0 0 1 0 0,1 0-1 0 0,-1 0 0 0 0,1 0 0 0 0,0 0 0 0 0,0 0 1 0 0,-1 0-1 0 0,1 0 0 0 0,1 0 0 0 0,-1-1 0 0 0,0 1 1 0 0,1 0-1 0 0,-1 0 0 0 0,1 0 0 0 0,-1 0 0 0 0,1 0 0 0 0,0 0 1 0 0,0 0-1 0 0,2-3 0 0 0,0 2-109 0 0,-1 0 0 0 0,1 1 0 0 0,0-1 0 0 0,0 1 0 0 0,0-1 1 0 0,1 1-1 0 0,-1 0 0 0 0,1 0 0 0 0,-1 1 0 0 0,8-3 0 0 0,29-10 331 0 0,1 2 0 0 0,81-12 0 0 0,88 3-12 0 0,-182 19-370 0 0,127-7-152 0 0,-7 1-3471 0 0,-108 5 1820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9:15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5 209 120 0 0,'0'0'2782'0'0,"-5"-17"-2498"0"0,6 16-292 0 0,0 0-1 0 0,1-1 1 0 0,-1 1-1 0 0,0 0 1 0 0,0 0-1 0 0,1 0 1 0 0,-1 1-1 0 0,0-1 1 0 0,1 0 0 0 0,-1 0-1 0 0,1 1 1 0 0,-1-1-1 0 0,3 0 1 0 0,-1 1 6 0 0,28-9 0 0 0,-28 8-6 0 0,35-7-12 0 0,-35 7 4 0 0,2 0 16 0 0,-1 0 0 0 0,1 0 0 0 0,-1 0 0 0 0,1 1 0 0 0,8-1 1 0 0,-10 1 2 0 0,1-1-10 0 0,0 1 9 0 0,12-1-14 0 0,-12 1 7 0 0,0-1 11 0 0,346-35 83 0 0,-124-2-12 0 0,-138 18-74 0 0,-26 8-33 0 0,14-3 30 0 0,-69 13 0 0 0,9 0-4 0 0,47-7-25 0 0,55-2 14 0 0,1 4 1 0 0,136 11-1 0 0,-8 22 61 0 0,-244-26-35 0 0,39 5 12 0 0,-38-5-19 0 0,-1 0-13 0 0,68 5-3 0 0,-68-5 11 0 0,20 0-6 0 0,-19 0 16 0 0,12 0-7 0 0,61 1-8 0 0,73-1-30 0 0,103-11 61 0 0,154-3-58 0 0,-399 14 5 0 0,143 2 76 0 0,-40 0-98 0 0,-53 0 37 0 0,-54-2 11 0 0,1 1-8 0 0,12 0 8 0 0,-13-1 5 0 0,0 0-1 0 0,44 3-79 0 0,-6-2 101 0 0,-37-1-17 0 0,-1 1-14 0 0,13 0 3 0 0,-13-1 14 0 0,1 0-11 0 0,97 8 22 0 0,133 3-156 0 0,17-7-263 0 0,-114 0 418 0 0,-53-4-100 0 0,82 3-279 0 0,-134-3 336 0 0,-1-1-1 0 0,45-6 1 0 0,-20 1 19 0 0,5 0-17 0 0,496-24-73 0 0,-510 28 94 0 0,-28 1 7 0 0,271-5-38 0 0,-116 15 148 0 0,-171-9-106 0 0,0 0 5 0 0,14 2-14 0 0,-13-2 15 0 0,17 3-10 0 0,38 1-3 0 0,-57-4 54 0 0,12 3-1137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3.3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737 278 756 0 0,'1'-5'697'0'0,"0"-10"-382"0"0,0 0-1 0 0,-1-1 1 0 0,0 1 0 0 0,-1 0 0 0 0,-1 0 0 0 0,0 1-1 0 0,-1-1 1 0 0,-1 0 0 0 0,-9-23 0 0 0,10 32-303 0 0,1 0 0 0 0,-1 0 0 0 0,-1 0-1 0 0,1 0 1 0 0,-1 1 0 0 0,0-1 0 0 0,0 1 0 0 0,-1 0 0 0 0,1 0 0 0 0,-1 1 0 0 0,0-1 0 0 0,0 1 0 0 0,-1 0 0 0 0,1 1-1 0 0,-1-1 1 0 0,0 1 0 0 0,0 0 0 0 0,0 1 0 0 0,0-1 0 0 0,-1 1 0 0 0,1 0 0 0 0,0 1 0 0 0,-1-1 0 0 0,0 2 0 0 0,-7-2-1 0 0,0 2 8 0 0,0 1-1 0 0,0 0 0 0 0,0 1 1 0 0,0 0-1 0 0,0 1 0 0 0,1 0 1 0 0,-1 1-1 0 0,1 1 0 0 0,-14 7 1 0 0,7-2 3 0 0,1 1 0 0 0,1 1 1 0 0,0 0-1 0 0,0 1 0 0 0,-19 21 1 0 0,4 0 3 0 0,3 1 0 0 0,0 2 1 0 0,3 0-1 0 0,-42 76 1 0 0,52-82-1 0 0,2 0-1 0 0,1 1 1 0 0,1 0 0 0 0,2 1 0 0 0,2 0-1 0 0,0 1 1 0 0,3 0 0 0 0,-4 41 0 0 0,9-58-7 0 0,1 0 1 0 0,0-1 0 0 0,1 1 0 0 0,1-1 0 0 0,1 1-1 0 0,0-1 1 0 0,1 0 0 0 0,1 0 0 0 0,0 0-1 0 0,1 0 1 0 0,1-1 0 0 0,0 0 0 0 0,1-1 0 0 0,1 1-1 0 0,0-2 1 0 0,1 1 0 0 0,1-1 0 0 0,0-1-1 0 0,14 13 1 0 0,-16-17 3 0 0,1 1-1 0 0,0-2 1 0 0,1 0-1 0 0,0 0 1 0 0,0-1-1 0 0,0 0 1 0 0,1 0-1 0 0,0-2 1 0 0,0 1-1 0 0,0-2 1 0 0,0 0-1 0 0,1 0 1 0 0,17 1-1 0 0,-20-3-16 0 0,0-2 0 0 0,0 1-1 0 0,0-1 1 0 0,0-1 0 0 0,0 1-1 0 0,0-2 1 0 0,0 1 0 0 0,0-2 0 0 0,-1 1-1 0 0,1-1 1 0 0,-1-1 0 0 0,0 1 0 0 0,-1-1-1 0 0,1-1 1 0 0,-1 0 0 0 0,0 0 0 0 0,10-10-1 0 0,2-5-16 0 0,-1-1 0 0 0,-1-1 0 0 0,-1-1 0 0 0,-2 0-1 0 0,0-1 1 0 0,-1-1 0 0 0,16-42 0 0 0,54-201 33 0 0,-78 247-15 0 0,33-146-133 0 0,-38 166 100 0 0,8 39-56 0 0,-8-25 64 0 0,12 94 60 0 0,30 120 0 0 0,-35-195-96 0 0,1-1-1 0 0,2 0 1 0 0,1 0-1 0 0,1-1 1 0 0,2 0-1 0 0,0-2 1 0 0,2 1-1 0 0,30 35 1 0 0,-40-55-274 0 0,0 0 1 0 0,0-1 0 0 0,1 0-1 0 0,0 0 1 0 0,1-1 0 0 0,-1 0 0 0 0,19 9-1 0 0,-6-8-336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3.7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13 512 0 0,'-3'-12'2414'0'0,"3"23"-1838"0"0,3 24-449 0 0,57 278 426 0 0,-15-95-490 0 0,-29-134-81 0 0,-5-32-247 0 0,-2 0 1 0 0,2 80 0 0 0,-14-97-1082 0 0,-3-22 662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4.1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25 153 816 0 0,'-3'-6'599'0'0,"-14"-25"2141"0"0,16 30-2676 0 0,0 0 0 0 0,1 0 0 0 0,-1 0 0 0 0,1-1 0 0 0,0 1 0 0 0,-1 0 0 0 0,1 0 0 0 0,0-1 0 0 0,0 1 0 0 0,0 0 0 0 0,0 0 0 0 0,0-1 0 0 0,0 1-1 0 0,0 0 1 0 0,0-1 0 0 0,0 1 0 0 0,1 0 0 0 0,-1 0 0 0 0,0 0 0 0 0,1-1 0 0 0,-1 1 0 0 0,1 0 0 0 0,0-1 0 0 0,5-4 1 0 0,1 1 1 0 0,-1-1-1 0 0,1 2 0 0 0,0-1 1 0 0,0 1-1 0 0,1 0 1 0 0,-1 0-1 0 0,1 1 0 0 0,0 0 1 0 0,0 0-1 0 0,10-1 1 0 0,20-4 9 0 0,41-4 0 0 0,-65 11-51 0 0,83-8-1576 0 0,125 4 0 0 0,-182 6 411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4.5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490 66 1176 0 0,'0'0'1660'0'0,"3"-18"264"0"0,-4 14-1868 0 0,-1 1-1 0 0,0 0 1 0 0,1 1 0 0 0,-1-1-1 0 0,0 0 1 0 0,0 0-1 0 0,-1 1 1 0 0,1 0-1 0 0,-1-1 1 0 0,1 1-1 0 0,-1 0 1 0 0,0 0-1 0 0,1 0 1 0 0,-1 0-1 0 0,0 1 1 0 0,0-1-1 0 0,-1 1 1 0 0,-2-1-1 0 0,0 1-29 0 0,1 0-1 0 0,-1 0 0 0 0,1 0 0 0 0,-1 1 0 0 0,1 0 0 0 0,-1 1 0 0 0,0-1 1 0 0,1 1-1 0 0,-1 0 0 0 0,-6 2 0 0 0,-4 2-23 0 0,1 1 1 0 0,-1 1-1 0 0,1 0 0 0 0,0 1 0 0 0,1 1 1 0 0,-20 15-1 0 0,10-4 6 0 0,0 1 1 0 0,2 1-1 0 0,1 1 1 0 0,0 1-1 0 0,2 1 1 0 0,-18 29-1 0 0,25-34 27 0 0,1 1 0 0 0,0-1 0 0 0,2 2 0 0 0,0-1 0 0 0,2 1 0 0 0,0 1 0 0 0,2-1-1 0 0,-6 45 1 0 0,10-57 40 0 0,1-1-1 0 0,1 1 1 0 0,-1-1-1 0 0,1 1 1 0 0,1-1-1 0 0,0 1 1 0 0,0-1 0 0 0,1 0-1 0 0,0 0 1 0 0,1 0-1 0 0,0 0 1 0 0,0-1-1 0 0,1 1 1 0 0,7 10-1 0 0,-10-17-35 0 0,-1-1-1 0 0,1 1 0 0 0,-1-1 0 0 0,1 0 0 0 0,0 0 1 0 0,-1 0-1 0 0,1 0 0 0 0,0 0 0 0 0,0 0 1 0 0,0 0-1 0 0,0 0 0 0 0,0-1 0 0 0,0 1 1 0 0,0-1-1 0 0,0 1 0 0 0,0-1 0 0 0,0 0 0 0 0,2 0 1 0 0,32-5 187 0 0,-28 2-208 0 0,-1 0 1 0 0,1-1-1 0 0,-1 1 1 0 0,0-2-1 0 0,0 1 0 0 0,-1-1 1 0 0,1 0-1 0 0,-1 0 1 0 0,0-1-1 0 0,9-11 0 0 0,3-6 3 0 0,24-41 0 0 0,-31 45-14 0 0,108-201 128 0 0,-55 95-32 0 0,-64 125-107 0 0,1-1 0 0 0,-1 1 0 0 0,0-1 0 0 0,0 0 0 0 0,1 1-1 0 0,-1-1 1 0 0,0 1 0 0 0,1-1 0 0 0,-1 1 0 0 0,0-1 0 0 0,1 1-1 0 0,-1-1 1 0 0,1 1 0 0 0,-1-1 0 0 0,1 1 0 0 0,-1-1 0 0 0,1 1-1 0 0,-1 0 1 0 0,1-1 0 0 0,-1 1 0 0 0,1 0 0 0 0,-1 0 0 0 0,1-1-1 0 0,0 1 1 0 0,-1 0 0 0 0,1 0 0 0 0,0 0 0 0 0,1 0 0 0 0,-1 1-1 0 0,0-1 1 0 0,0 1 0 0 0,0-1-1 0 0,0 1 1 0 0,0-1 0 0 0,0 1 0 0 0,0 0-1 0 0,0 0 1 0 0,0 0 0 0 0,0-1 0 0 0,0 1-1 0 0,0 0 1 0 0,0 0 0 0 0,-1 0-1 0 0,1 0 1 0 0,0 0 0 0 0,-1 1 0 0 0,1-1-1 0 0,-1 0 1 0 0,1 0 0 0 0,-1 0 0 0 0,1 1-1 0 0,-1-1 1 0 0,0 1 0 0 0,1 3-9 0 0,33 79-54 0 0,-23-53 84 0 0,1-2-1 0 0,2 1 0 0 0,1-2 0 0 0,25 38 0 0 0,-27-49-106 0 0,2 0-1 0 0,0 0 1 0 0,0-1 0 0 0,2-1 0 0 0,23 17 0 0 0,-26-23-705 0 0,0 0 1 0 0,0-1-1 0 0,1-1 1 0 0,24 9-1 0 0,-11-8-1102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6.0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72 776 0 0,'0'0'3317'0'0,"0"-3"-2820"0"0,1-6 59 0 0,0 0 0 0 0,1 0 0 0 0,0 1 0 0 0,6-16 0 0 0,-8 22-401 0 0,0 2-156 0 0,0 0 0 0 0,0-1 0 0 0,0 1 0 0 0,0 0 0 0 0,0 0-1 0 0,0 0 1 0 0,0 0 0 0 0,0 0 0 0 0,-1-1 0 0 0,1 1 0 0 0,0 0-1 0 0,0 0 1 0 0,0 0 0 0 0,0-1 0 0 0,0 1 0 0 0,0 0 0 0 0,0 0-1 0 0,0 0 1 0 0,0 0 0 0 0,0-1 0 0 0,0 1 0 0 0,0 0 0 0 0,0 0-1 0 0,0 0 1 0 0,0 0 0 0 0,0-1 0 0 0,0 1 0 0 0,0 0 0 0 0,1 0-1 0 0,-1 0 1 0 0,0 0 0 0 0,0-1 0 0 0,0 1 0 0 0,0 0 0 0 0,0 0-1 0 0,0 0 1 0 0,0 0 0 0 0,1 0 0 0 0,-1-1 0 0 0,0 1 0 0 0,0 0-1 0 0,0 0 1 0 0,0 0 0 0 0,0 0 0 0 0,1 0 0 0 0,-1 0 0 0 0,0 0-1 0 0,0 0 1 0 0,0 0 0 0 0,0 0 0 0 0,1 0 0 0 0,-1 0 0 0 0,0 0-1 0 0,0 0 1 0 0,0 0 0 0 0,1 0 0 0 0,-1 0 0 0 0,0 0 0 0 0,0 0-1 0 0,0 0 1 0 0,1 0 0 0 0,5 18-41 0 0,-5 21 58 0 0,-1 1 0 0 0,-5 40 0 0 0,0-17-39 0 0,-1 81 48 0 0,5 0 0 0 0,38 284 0 0 0,-13-246-1213 0 0,-24-176 804 0 0,0 0 0 0 0,0-1 0 0 0,-1 1 0 0 0,0 0 1 0 0,0-1-1 0 0,-1 1 0 0 0,-2 5 0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6.3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70 20 1060 0 0,'9'-4'193'0'0,"0"1"1"0"0,0 0-1 0 0,-1 0 0 0 0,2 1 0 0 0,-1 0 0 0 0,0 1 1 0 0,0 0-1 0 0,1 0 0 0 0,-1 1 0 0 0,0 1 0 0 0,0-1 1 0 0,1 1-1 0 0,-1 1 0 0 0,0 0 0 0 0,0 0 0 0 0,0 0 1 0 0,0 1-1 0 0,10 6 0 0 0,-4-2-173 0 0,-1 2-1 0 0,-1 0 1 0 0,1 0 0 0 0,-1 1-1 0 0,-1 1 1 0 0,0 0 0 0 0,0 1-1 0 0,-1 0 1 0 0,15 22 0 0 0,-11-13-22 0 0,-2 0-1 0 0,0 1 1 0 0,-1 1 0 0 0,-1 0 0 0 0,-1 1 0 0 0,-2-1-1 0 0,0 2 1 0 0,-1-1 0 0 0,4 38 0 0 0,-9-50 4 0 0,-1 1 0 0 0,0-1 0 0 0,-1 1 0 0 0,-1-1 1 0 0,0 0-1 0 0,-1 1 0 0 0,0-1 0 0 0,-1 0 0 0 0,0 0 0 0 0,-1 0 0 0 0,0 0 1 0 0,-1-1-1 0 0,0 1 0 0 0,-1-1 0 0 0,0-1 0 0 0,-1 1 0 0 0,0-1 1 0 0,0 0-1 0 0,-1-1 0 0 0,-1 1 0 0 0,-11 9 0 0 0,6-8 15 0 0,-1-1-1 0 0,0 0 1 0 0,-1-1 0 0 0,0-1-1 0 0,0 0 1 0 0,-1-1 0 0 0,0-1-1 0 0,-32 8 1 0 0,36-11-183 0 0,0-1 0 0 0,-1 0 1 0 0,1 0-1 0 0,0-2 0 0 0,-1 1 1 0 0,1-2-1 0 0,-1 0 0 0 0,1 0 1 0 0,0-2-1 0 0,-1 1 0 0 0,1-2 1 0 0,-19-7-1 0 0,11 0-679 0 0,2-3 153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7.3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584 478 228 0 0,'2'-3'777'0'0,"-1"3"-711"0"0,0-1 0 0 0,0 0-1 0 0,0 0 1 0 0,0 0-1 0 0,0-1 1 0 0,-1 1 0 0 0,1 0-1 0 0,0 0 1 0 0,-1 0-1 0 0,1-1 1 0 0,-1 1 0 0 0,1 0-1 0 0,-1 0 1 0 0,0-1-1 0 0,1 1 1 0 0,-1 0 0 0 0,0-1-1 0 0,0 1 1 0 0,0-1-1 0 0,0 1 1 0 0,0 0 0 0 0,0-1-1 0 0,-1 1 1 0 0,1 0-1 0 0,0-1 1 0 0,-1 1 0 0 0,1 0-1 0 0,-1 0 1 0 0,1-1-1 0 0,-1 1 1 0 0,1 0-1 0 0,-1 0 1 0 0,0 0 0 0 0,0 0-1 0 0,0 0 1 0 0,0 0-1 0 0,0 0 1 0 0,-1-1 0 0 0,-4-2-22 0 0,-1 0 0 0 0,0 1 1 0 0,0 0-1 0 0,0 1 0 0 0,-1-1 1 0 0,1 1-1 0 0,-1 1 0 0 0,1-1 1 0 0,-1 1-1 0 0,0 1 0 0 0,1-1 1 0 0,-1 1-1 0 0,0 1 0 0 0,1-1 1 0 0,-11 3-1 0 0,-5 2-8 0 0,0 0 0 0 0,1 2 1 0 0,0 0-1 0 0,0 2 0 0 0,0 0 0 0 0,1 2 1 0 0,1 0-1 0 0,0 1 0 0 0,0 1 0 0 0,-25 23 0 0 0,24-19 20 0 0,2 2 0 0 0,0 0 0 0 0,1 1-1 0 0,1 1 1 0 0,1 1 0 0 0,1 0 0 0 0,0 1-1 0 0,-19 46 1 0 0,29-58-23 0 0,1 1 0 0 0,1 0 0 0 0,0 0 0 0 0,0 0 0 0 0,1 1 0 0 0,1-1 1 0 0,0 1-1 0 0,1-1 0 0 0,0 0 0 0 0,4 25 0 0 0,-3-32-13 0 0,0 1 0 0 0,1-1 0 0 0,-1 1-1 0 0,1-1 1 0 0,0 0 0 0 0,1 0 0 0 0,-1 0 0 0 0,1 0 0 0 0,0 0 0 0 0,0 0 0 0 0,1-1 0 0 0,-1 1 0 0 0,1-1 0 0 0,0 0 0 0 0,0 0 0 0 0,0-1 0 0 0,1 1 0 0 0,-1-1 0 0 0,1 0 0 0 0,0 0 0 0 0,0 0 0 0 0,0-1-1 0 0,0 0 1 0 0,1 0 0 0 0,-1 0 0 0 0,8 1 0 0 0,-7-2-4 0 0,1 0 0 0 0,0 0-1 0 0,-1-1 1 0 0,1 0 0 0 0,0 0 0 0 0,0-1-1 0 0,-1 0 1 0 0,1 0 0 0 0,0 0 0 0 0,-1-1-1 0 0,10-3 1 0 0,-5 0-4 0 0,-1 0-1 0 0,1-1 1 0 0,-1 0-1 0 0,-1 0 1 0 0,1-1-1 0 0,9-9 1 0 0,2-6-38 0 0,0 0 0 0 0,-1-2 0 0 0,-1 0 0 0 0,17-30 0 0 0,-17 24-72 0 0,-1-1 1 0 0,-1 0-1 0 0,-3-1 0 0 0,0-1 1 0 0,-2 0-1 0 0,10-41 1 0 0,-22 72 62 0 0,-5 4 4 0 0,5-2 32 0 0,0 0-1 0 0,-1 0 1 0 0,1 0-1 0 0,-1 0 0 0 0,1 0 1 0 0,0 0-1 0 0,-1 0 0 0 0,1 0 1 0 0,-1 0-1 0 0,1 0 1 0 0,-1 1-1 0 0,1-1 0 0 0,0 0 1 0 0,-1 0-1 0 0,1 0 1 0 0,0 1-1 0 0,-1-1 0 0 0,1 0 1 0 0,0 0-1 0 0,-1 1 0 0 0,1-1 1 0 0,0 0-1 0 0,0 1 1 0 0,-1-1-1 0 0,1 0 0 0 0,0 1 1 0 0,-1 0-1 0 0,0 4 7 0 0,-1-1-1 0 0,1 1 0 0 0,0 0 1 0 0,1 0-1 0 0,-1 0 1 0 0,1 0-1 0 0,0 0 1 0 0,0 0-1 0 0,1 0 0 0 0,-1 0 1 0 0,1 0-1 0 0,0 0 1 0 0,1 0-1 0 0,1 5 0 0 0,1-1 2 0 0,0 0 0 0 0,1-1 0 0 0,0 0 0 0 0,0 0-1 0 0,0 0 1 0 0,1 0 0 0 0,8 7 0 0 0,-1-2 17 0 0,1-1 0 0 0,1 0 0 0 0,-1-1 0 0 0,2 0 0 0 0,0-1 0 0 0,0-1 0 0 0,24 9 0 0 0,-27-12 0 0 0,1-2 0 0 0,-1 0 0 0 0,1 0 0 0 0,0-1 1 0 0,0-1-1 0 0,1-1 0 0 0,-1 0 0 0 0,0 0 0 0 0,0-2 0 0 0,1 0 1 0 0,-1 0-1 0 0,17-5 0 0 0,-20 3-21 0 0,-1 0 1 0 0,0-1-1 0 0,0 0 1 0 0,0-1-1 0 0,0 0 1 0 0,-1-1 0 0 0,1 0-1 0 0,-2 0 1 0 0,1-1-1 0 0,-1 0 1 0 0,0-1-1 0 0,0 1 1 0 0,-1-2-1 0 0,0 1 1 0 0,0-1-1 0 0,7-14 1 0 0,-3 3-111 0 0,-1-1 1 0 0,-1 0 0 0 0,-2 0-1 0 0,0-1 1 0 0,-1 0-1 0 0,0-1 1 0 0,-2 1-1 0 0,-1-1 1 0 0,0-39-1 0 0,-3 23-21 0 0,-3-1 0 0 0,-1 1-1 0 0,-1 0 1 0 0,-20-69-1 0 0,19 89 103 0 0,0 1 0 0 0,-1-1 0 0 0,-17-29 0 0 0,20 41 18 0 0,0 1 1 0 0,0 0-1 0 0,-1 0 1 0 0,0 0-1 0 0,0 0 1 0 0,0 1-1 0 0,-1 0 0 0 0,1 0 1 0 0,-1 0-1 0 0,-1 0 1 0 0,1 1-1 0 0,-12-5 0 0 0,16 8 6 0 0,1-1 0 0 0,-1 1 0 0 0,0 0 0 0 0,0 0 0 0 0,0 1 0 0 0,0-1 0 0 0,0 0 0 0 0,0 1 0 0 0,0-1 0 0 0,0 1 0 0 0,-1 0 0 0 0,1 0 0 0 0,0-1 0 0 0,0 1 0 0 0,-3 1 0 0 0,0-1 2 0 0,2 0 7 0 0,0 0 1 0 0,0 0-1 0 0,-1 0 1 0 0,1 1-1 0 0,0-1 0 0 0,0 1 1 0 0,0-1-1 0 0,0 1 1 0 0,1 0-1 0 0,-1 0 0 0 0,0 1 1 0 0,0-1-1 0 0,0 0 1 0 0,1 1-1 0 0,-1 0 0 0 0,1-1 1 0 0,-1 1-1 0 0,1 0 1 0 0,0 0-1 0 0,0 1 0 0 0,0-1 1 0 0,0 0-1 0 0,0 1 1 0 0,0-1-1 0 0,-2 6 0 0 0,1-4 9 0 0,1 1 0 0 0,0 0-1 0 0,0 0 1 0 0,0 0 0 0 0,1 0 0 0 0,0 0-1 0 0,0 0 1 0 0,0 0 0 0 0,0 0-1 0 0,1 0 1 0 0,0 0 0 0 0,0 1-1 0 0,1 6 1 0 0,2 0 8 0 0,1 0 0 0 0,0-1 0 0 0,1 0 0 0 0,0 0 0 0 0,1 0 0 0 0,0-1 0 0 0,0 1 0 0 0,1-1-1 0 0,1-1 1 0 0,0 1 0 0 0,0-1 0 0 0,0-1 0 0 0,1 0 0 0 0,1 0 0 0 0,-1 0 0 0 0,1-1 0 0 0,1-1 0 0 0,17 9 0 0 0,9 2 3 0 0,1-1 1 0 0,1-2-1 0 0,0-2 1 0 0,44 8-1 0 0,-28-1-477 0 0,-55-16 438 0 0,1-1 1 0 0,-1 1-1 0 0,0-1 1 0 0,1 1-1 0 0,-1-1 0 0 0,0 1 1 0 0,-1 0-1 0 0,1-1 1 0 0,0 1-1 0 0,-1-1 1 0 0,1 1-1 0 0,-2 2 0 0 0,-8 21 21 0 0,1 0 0 0 0,1 1 0 0 0,1 0-1 0 0,-5 46 1 0 0,12-62 47 0 0,-1 0 0 0 0,2 0-1 0 0,-1 0 1 0 0,1-1 0 0 0,1 1 0 0 0,0 0 0 0 0,1-1-1 0 0,0 1 1 0 0,0-1 0 0 0,1 0 0 0 0,0 0 0 0 0,1 0-1 0 0,0-1 1 0 0,1 1 0 0 0,10 12 0 0 0,-6-10 26 0 0,0-1 0 0 0,1 0-1 0 0,0-1 1 0 0,1 0 0 0 0,0-1 0 0 0,16 9 0 0 0,-20-13-327 0 0,0 0 0 0 0,1-1 0 0 0,-1-1 0 0 0,1 1-1 0 0,0-1 1 0 0,0-1 0 0 0,0 1 0 0 0,0-2 0 0 0,0 1 0 0 0,1-1 0 0 0,11-1 0 0 0,-2-1-789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7.6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12 656 0 0,'-1'-2'1861'0'0,"1"1"-1812"0"0,0 1 1 0 0,0-1-1 0 0,0 1 1 0 0,0 0-1 0 0,0-1 0 0 0,0 1 1 0 0,0 0-1 0 0,0-1 1 0 0,-1 1-1 0 0,1-1 0 0 0,0 1 1 0 0,0 0-1 0 0,0-1 1 0 0,0 1-1 0 0,-1 0 1 0 0,1-1-1 0 0,0 1 0 0 0,0 0 1 0 0,-1 0-1 0 0,1-1 1 0 0,0 1-1 0 0,0 0 0 0 0,-1 0 1 0 0,1-1-1 0 0,0 1 1 0 0,-1 0-1 0 0,1 0 0 0 0,0 0 1 0 0,-1 0-1 0 0,1-1 1 0 0,0 1-1 0 0,-1 0 1 0 0,1 0-1 0 0,0 0 0 0 0,-1 0 1 0 0,1 0-1 0 0,-1 0 1 0 0,1 0-1 0 0,0 0 0 0 0,-1 0 1 0 0,1 0-1 0 0,-1 0 1 0 0,-4 18 491 0 0,3 28-521 0 0,38 307 353 0 0,-2-31-248 0 0,-31-269-258 0 0,0 104 340 0 0,-4-137-706 0 0,-1-1 0 0 0,-1 1 1 0 0,0-1-1 0 0,-2 0 0 0 0,-11 33 0 0 0,10-38 121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8.0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11 103 756 0 0,'-4'-11'1416'0'0,"3"9"-1241"0"0,0-1-1 0 0,0 1 1 0 0,0-1-1 0 0,1 1 1 0 0,-1-1 0 0 0,0 1-1 0 0,1-1 1 0 0,0 1-1 0 0,0-1 1 0 0,-1 0 0 0 0,2 1-1 0 0,-1-1 1 0 0,0 1-1 0 0,0-1 1 0 0,1 1-1 0 0,-1-1 1 0 0,1 1 0 0 0,1-5-1 0 0,-1 6-141 0 0,1-1 1 0 0,-1 1-1 0 0,0 0 0 0 0,0-1 0 0 0,1 1 1 0 0,-1 0-1 0 0,0 0 0 0 0,1 0 1 0 0,0 0-1 0 0,-1 0 0 0 0,1 0 0 0 0,-1 0 1 0 0,1 1-1 0 0,0-1 0 0 0,-1 1 0 0 0,1-1 1 0 0,3 0-1 0 0,33-4 145 0 0,-36 5-165 0 0,275-5 1180 0 0,-106 5-157 0 0,-51-6-368 0 0,80 1 367 0 0,-196 5-1038 0 0,-1 0 1 0 0,1 0-1 0 0,-1 1 0 0 0,1-1 0 0 0,-1 1 1 0 0,0 0-1 0 0,1 0 0 0 0,-1 0 1 0 0,0 1-1 0 0,0-1 0 0 0,0 1 1 0 0,0 0-1 0 0,0 0 0 0 0,0 0 1 0 0,0 0-1 0 0,0 0 0 0 0,-1 0 1 0 0,1 1-1 0 0,-1-1 0 0 0,0 1 0 0 0,3 4 1 0 0,-1 0 4 0 0,0 1-1 0 0,0 0 1 0 0,-1 0 0 0 0,0 1-1 0 0,3 16 1 0 0,-3-15 2 0 0,7 35-88 0 0,-2-1 0 0 0,-1 1 1 0 0,-3 1-1 0 0,-1 51 0 0 0,-4-66-2051 0 0,-10 53 0 0 0,3-59-938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8.4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1 158 872 0 0,'1'-23'1328'0'0,"1"3"-232"0"0,-2 3 620 0 0,3-14-735 0 0,-3 8-309 0 0,2 1-376 0 0,-2 1-400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08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0 372 0 0,'0'0'4174'0'0,"6"18"-4804"0"0,5 23 683 0 0,-1 0 0 0 0,-2 0 1 0 0,-2 0-1 0 0,1 73 0 0 0,1 4 5 0 0,-3-73-36 0 0,93 623 470 0 0,-61-518-162 0 0,-36-147-222 0 0,0 3 54 0 0,-1 5-2605 0 0,-17-16 1936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9.0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288 68 788 0 0,'1'-5'722'0'0,"-1"2"-544"0"0,1 0 1 0 0,-1 0-1 0 0,0 0 0 0 0,1 0 0 0 0,-1 0 0 0 0,-1 0 1 0 0,1 1-1 0 0,0-1 0 0 0,-1 0 0 0 0,1 0 0 0 0,-1 0 1 0 0,0 0-1 0 0,0 1 0 0 0,0-1 0 0 0,0 0 1 0 0,0 1-1 0 0,-1-1 0 0 0,1 1 0 0 0,-4-5 0 0 0,3 6-79 0 0,-16 0 29 0 0,15 1-114 0 0,0 0-1 0 0,0 1 1 0 0,-1 0 0 0 0,1 0-1 0 0,0-1 1 0 0,0 2 0 0 0,0-1-1 0 0,0 0 1 0 0,0 1-1 0 0,0-1 1 0 0,0 1 0 0 0,-4 4-1 0 0,-30 26 73 0 0,34-28-75 0 0,-16 15 28 0 0,2 0-1 0 0,0 2 1 0 0,1 0-1 0 0,1 1 1 0 0,2 0-1 0 0,0 1 1 0 0,1 1-1 0 0,1 0 1 0 0,-13 45-1 0 0,20-54-4 0 0,1 0 0 0 0,0 0 1 0 0,1 0-1 0 0,1 0 0 0 0,0 1 0 0 0,2-1 0 0 0,3 30 0 0 0,-2-34 8 0 0,1 0 0 0 0,0 0-1 0 0,0 0 1 0 0,2-1-1 0 0,-1 1 1 0 0,1-1 0 0 0,1 0-1 0 0,-1-1 1 0 0,2 1-1 0 0,-1-1 1 0 0,14 14 0 0 0,-14-17-7 0 0,-1-1 1 0 0,1 0 0 0 0,0 0 0 0 0,0-1 0 0 0,1 0-1 0 0,-1 0 1 0 0,1 0 0 0 0,0-1 0 0 0,0 0 0 0 0,0 0 0 0 0,1-1-1 0 0,-1 0 1 0 0,15 3 0 0 0,-10-4-11 0 0,0-1 1 0 0,0 0-1 0 0,-1-1 1 0 0,1 0-1 0 0,0 0 1 0 0,-1-2-1 0 0,1 1 1 0 0,14-6-1 0 0,2-3-2 0 0,-1-2 0 0 0,-1 0 0 0 0,0-1-1 0 0,-1-2 1 0 0,-1-1 0 0 0,32-27 0 0 0,-26 18-151 0 0,-2-2 1 0 0,0-1-1 0 0,-2-1 1 0 0,-1-1 0 0 0,-2-2-1 0 0,-1 0 1 0 0,20-42-1 0 0,-41 75 121 0 0,-1-1 0 0 0,1 1 0 0 0,-1-1 0 0 0,1 0-1 0 0,-1 1 1 0 0,0-1 0 0 0,0 0 0 0 0,1 1 0 0 0,-1-1-1 0 0,0 0 1 0 0,0 1 0 0 0,0-1 0 0 0,0 0 0 0 0,0 0 0 0 0,0 1-1 0 0,0-1 1 0 0,0 0 0 0 0,0 0 0 0 0,0 1 0 0 0,0-1-1 0 0,0 0 1 0 0,0 1 0 0 0,-1-1 0 0 0,1 0 0 0 0,0 1-1 0 0,-1-2 1 0 0,-2-9-130 0 0,1 15 99 0 0,-4-2 32 0 0,-7 19-22 0 0,9-12 33 0 0,1 0 0 0 0,-1 1 0 0 0,2-1 0 0 0,-1 1 0 0 0,2 0 0 0 0,-1 0 0 0 0,1 0 0 0 0,1 0 0 0 0,-1 0 0 0 0,2 0 0 0 0,-1 0 0 0 0,5 17 0 0 0,-3-14 19 0 0,2-1 0 0 0,-1 0 0 0 0,2 0 0 0 0,-1 0 0 0 0,1-1 0 0 0,1 1 0 0 0,0-1 0 0 0,1-1 0 0 0,13 17 0 0 0,-18-24 1 0 0,0-1 1 0 0,0 1 0 0 0,1-1 0 0 0,-1 1-1 0 0,1-1 1 0 0,-1 0 0 0 0,1 0-1 0 0,0 0 1 0 0,0 0 0 0 0,0 0 0 0 0,0-1-1 0 0,0 1 1 0 0,1-1 0 0 0,-1 0 0 0 0,0 0-1 0 0,1 0 1 0 0,-1-1 0 0 0,0 1-1 0 0,7 0 1 0 0,-6-2-11 0 0,0 0-1 0 0,1 0 1 0 0,-1 0-1 0 0,0-1 1 0 0,0 0-1 0 0,0 1 0 0 0,0-1 1 0 0,0-1-1 0 0,-1 1 1 0 0,1 0-1 0 0,0-1 1 0 0,-1 0-1 0 0,0 0 1 0 0,0 0-1 0 0,4-4 1 0 0,10-13-20 0 0,0-2 0 0 0,-1 0 0 0 0,-1 0 0 0 0,-1-2 0 0 0,14-32 0 0 0,45-130-260 0 0,-69 176 254 0 0,26-73-409 0 0,-29 81 370 0 0,0 34-60 0 0,2 1 133 0 0,2-1 1 0 0,0 0-1 0 0,2-1 1 0 0,14 39-1 0 0,6 2-489 0 0,38 73 0 0 0,-39-101-2144 0 0,-17-34 2074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49.4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 8 304 0 0,'-10'-8'4109'0'0,"9"9"-3972"0"0,-2 2-53 0 0,1 1 0 0 0,0 0 0 0 0,0 0 1 0 0,0 1-1 0 0,0-1 0 0 0,0 0 0 0 0,1 1 1 0 0,0-1-1 0 0,0 0 0 0 0,0 1 0 0 0,0 0 1 0 0,1 4-1 0 0,0 68 129 0 0,1-42-122 0 0,20 342 160 0 0,-2-94-142 0 0,-17-194-75 0 0,-11 105 0 0 0,-18-14-175 0 0,0 3-2985 0 0,25-154 2420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50.2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403 555 848 0 0,'0'-4'813'0'0,"0"3"-789"0"0,-4-29 1253 0 0,4 29-1229 0 0,-1-1-1 0 0,1 1 1 0 0,-1-1 0 0 0,0 1 0 0 0,0-1-1 0 0,1 1 1 0 0,-1 0 0 0 0,0-1 0 0 0,0 1 0 0 0,0 0-1 0 0,0 0 1 0 0,0 0 0 0 0,-1 0 0 0 0,1 0-1 0 0,0 0 1 0 0,0 0 0 0 0,-1 0 0 0 0,1 0-1 0 0,-1 0 1 0 0,1 1 0 0 0,0-1 0 0 0,-4 0-1 0 0,-3-1 29 0 0,0 1-1 0 0,0 0 0 0 0,-1 1 0 0 0,1 0 1 0 0,-1 0-1 0 0,1 0 0 0 0,0 1 0 0 0,-1 1 1 0 0,1-1-1 0 0,-14 6 0 0 0,8-2-8 0 0,1 1 1 0 0,-1 0-1 0 0,1 1 0 0 0,1 1 0 0 0,-22 16 1 0 0,17-10-20 0 0,1 1 1 0 0,1 0 0 0 0,0 1-1 0 0,1 1 1 0 0,1 0 0 0 0,0 1-1 0 0,2 0 1 0 0,-17 33 0 0 0,24-39-18 0 0,-1 1 0 0 0,1 0 0 0 0,1 0 0 0 0,0 0 0 0 0,1 1 0 0 0,0-1 0 0 0,1 25 0 0 0,1-34-10 0 0,0 1 0 0 0,0 0 0 0 0,1 0 0 0 0,-1 0-1 0 0,1-1 1 0 0,0 1 0 0 0,0 0 0 0 0,1-1 0 0 0,0 1-1 0 0,-1-1 1 0 0,1 1 0 0 0,1-1 0 0 0,-1 0 0 0 0,1 0-1 0 0,-1 0 1 0 0,1 0 0 0 0,0-1 0 0 0,1 1 0 0 0,-1-1 0 0 0,1 1-1 0 0,-1-1 1 0 0,1 0 0 0 0,0-1 0 0 0,5 4 0 0 0,-3-5-9 0 0,1 1 1 0 0,-1-1 0 0 0,0-1 0 0 0,1 1 0 0 0,-1-1-1 0 0,1 0 1 0 0,-1 0 0 0 0,1-1 0 0 0,-1 0 0 0 0,0 0-1 0 0,1-1 1 0 0,-1 1 0 0 0,0-1 0 0 0,9-5 0 0 0,11-6-30 0 0,0-1 1 0 0,-2-1-1 0 0,1-1 1 0 0,-2-2-1 0 0,-1 0 1 0 0,24-24 0 0 0,-1-5-332 0 0,63-86 1 0 0,-89 110 59 0 0,-17 20 224 0 0,2-3-1 0 0,-4 6 64 0 0,0 0 0 0 0,0 0-1 0 0,0 0 1 0 0,0-1-1 0 0,0 1 1 0 0,0 0-1 0 0,1 0 1 0 0,-1 0 0 0 0,0 0-1 0 0,0 0 1 0 0,0 0-1 0 0,0 0 1 0 0,0 0-1 0 0,0-1 1 0 0,0 1 0 0 0,0 0-1 0 0,0 0 1 0 0,0 0-1 0 0,0 0 1 0 0,0 0-1 0 0,0 0 1 0 0,1 0 0 0 0,-1 0-1 0 0,0 0 1 0 0,0 0-1 0 0,0 0 1 0 0,0 0-1 0 0,0-1 1 0 0,0 1 0 0 0,0 0-1 0 0,1 0 1 0 0,-1 0-1 0 0,0 0 1 0 0,0 0-1 0 0,0 0 1 0 0,0 0 0 0 0,0 0-1 0 0,0 0 1 0 0,0 0-1 0 0,1 0 1 0 0,-1 0-1 0 0,0 0 1 0 0,0 0 0 0 0,0 0-1 0 0,0 1 1 0 0,0-1-1 0 0,0 0 1 0 0,0 0-1 0 0,1 0 1 0 0,-1 0 0 0 0,0 0-1 0 0,0 0 1 0 0,0 0-1 0 0,0 0 1 0 0,0 0-1 0 0,0 0 1 0 0,0 0 0 0 0,0 0-1 0 0,0 1 1 0 0,0-1-1 0 0,0 0 1 0 0,2 12 18 0 0,0 0 0 0 0,1-1 1 0 0,1 1-1 0 0,-1-1 0 0 0,2 0 1 0 0,-1 0-1 0 0,1 0 1 0 0,1 0-1 0 0,0-1 0 0 0,1 0 1 0 0,0-1-1 0 0,0 1 0 0 0,1-1 1 0 0,0 0-1 0 0,1-1 0 0 0,0 0 1 0 0,11 7-1 0 0,-9-7-16 0 0,1 0 1 0 0,1-1-1 0 0,-1 0 0 0 0,1-1 1 0 0,1-1-1 0 0,-1 0 1 0 0,1 0-1 0 0,-1-2 0 0 0,1 0 1 0 0,0 0-1 0 0,1-1 1 0 0,-1-1-1 0 0,0 0 0 0 0,0-1 1 0 0,1-1-1 0 0,-1 0 1 0 0,0-1-1 0 0,0-1 0 0 0,0 0 1 0 0,0-1-1 0 0,0 0 1 0 0,-1-1-1 0 0,0 0 0 0 0,0-1 1 0 0,0-1-1 0 0,-1 0 1 0 0,0-1-1 0 0,0 0 0 0 0,-1-1 1 0 0,0 0-1 0 0,16-17 1 0 0,-6 2-204 0 0,-2 0 0 0 0,0-2 0 0 0,-2 0 0 0 0,0 0 0 0 0,-2-2 1 0 0,-2 0-1 0 0,12-33 0 0 0,-9 18 35 0 0,-3-2-1 0 0,-2 1 1 0 0,-1-2-1 0 0,4-53 1 0 0,-13 83 168 0 0,-1-1 0 0 0,0 1 0 0 0,-1 0 0 0 0,-1 0 0 0 0,-6-29 0 0 0,6 37 5 0 0,0 0 0 0 0,-1 1 0 0 0,1 0 0 0 0,-2 0 0 0 0,1 0 0 0 0,-1 0 0 0 0,0 0 0 0 0,0 0 0 0 0,-1 1 0 0 0,0 0 0 0 0,0 0 0 0 0,0 0 0 0 0,-11-8 0 0 0,-4 7 115 0 0,17 5-61 0 0,-2 3 6 0 0,3-1-49 0 0,0 0-1 0 0,-1 0 1 0 0,1 1 0 0 0,0-1 0 0 0,0 1 0 0 0,0-1 0 0 0,-1 1 0 0 0,1 0-1 0 0,0 0 1 0 0,0 0 0 0 0,0 0 0 0 0,0 0 0 0 0,0 1 0 0 0,1-1 0 0 0,-1 1-1 0 0,0-1 1 0 0,0 1 0 0 0,1-1 0 0 0,-1 1 0 0 0,1 0 0 0 0,0 0 0 0 0,-1 0-1 0 0,1 0 1 0 0,0 0 0 0 0,0 0 0 0 0,0 0 0 0 0,-1 4 0 0 0,1 1 45 0 0,0 0 0 0 0,0 0 0 0 0,1 1 0 0 0,0-1-1 0 0,0 0 1 0 0,1 0 0 0 0,-1 1 0 0 0,2-1 0 0 0,-1 0 0 0 0,3 8 0 0 0,1-1 39 0 0,1-1 0 0 0,-1 0-1 0 0,2 0 1 0 0,14 20 0 0 0,7 4 67 0 0,2-1 1 0 0,43 39-1 0 0,-54-56-146 0 0,4 3 10 0 0,-8-8-40 0 0,-1 0 0 0 0,-1 0-1 0 0,0 1 1 0 0,-1 1 0 0 0,13 21 0 0 0,-23-32 5 0 0,0 0 0 0 0,0 0 0 0 0,-1 0 0 0 0,0 0 1 0 0,0 0-1 0 0,0 0 0 0 0,0 0 0 0 0,-1 1 0 0 0,0-1 0 0 0,0 0 1 0 0,0 1-1 0 0,-1-1 0 0 0,1 0 0 0 0,-1 0 0 0 0,-3 8 1 0 0,-3 7-5 0 0,0 0 1 0 0,-18 31 0 0 0,-3 8-23 0 0,25-52 57 0 0,1 1 0 0 0,0 0 0 0 0,0 0 0 0 0,0 0 0 0 0,1 1 0 0 0,0-1 0 0 0,1 0 0 0 0,0 0 0 0 0,0 1 0 0 0,1-1 0 0 0,0 0 0 0 0,0 0 0 0 0,1 0 0 0 0,0 0-1 0 0,3 8 1 0 0,0-5 96 0 0,1-1 0 0 0,-1 0 0 0 0,2 0-1 0 0,-1-1 1 0 0,1 1 0 0 0,1-1-1 0 0,-1-1 1 0 0,2 0 0 0 0,13 12 0 0 0,13 5 214 0 0,1-3 0 0 0,1 0 1 0 0,0-3-1 0 0,68 25 0 0 0,-19-9-2379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2.0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52 316 0 0,'-8'-49'3744'0'0,"8"46"-3169"0"0,-2 23-1243 0 0,1-2 627 0 0,1-1 1 0 0,1 1 0 0 0,4 27-1 0 0,-2-21 29 0 0,84 489 48 0 0,44-8 3 0 0,-50-173 1219 0 0,-81-329-1070 0 0,-2-5-249 0 0,-2-3 30 0 0,0 1 1 0 0,0 0-1 0 0,0-1 0 0 0,1 0 0 0 0,-1 0 0 0 0,1 0 0 0 0,0-1 1 0 0,-3-8-1 0 0,-18-56-74 0 0,14 38 78 0 0,-33-104 268 0 0,7-2 0 0 0,5-1 0 0 0,7-2 0 0 0,-9-185 0 0 0,33 326-241 0 0,-3-41 4 0 0,3 0 0 0 0,4-43 0 0 0,-3 71-19 0 0,1 1 0 0 0,1-1-1 0 0,0 1 1 0 0,1 0 0 0 0,0 0-1 0 0,1 0 1 0 0,0 0 0 0 0,1 1-1 0 0,0 0 1 0 0,15-20 0 0 0,-11 19-22 0 0,0 0 1 0 0,0 1-1 0 0,1 1 1 0 0,1 0-1 0 0,0 0 1 0 0,0 1-1 0 0,23-12 1 0 0,-29 17 5 0 0,1 2-1 0 0,-1-1 1 0 0,0 1-1 0 0,1 0 1 0 0,-1 0-1 0 0,1 0 1 0 0,0 1-1 0 0,0 0 1 0 0,-1 1-1 0 0,1 0 1 0 0,0 0-1 0 0,0 0 1 0 0,0 0 0 0 0,-1 1-1 0 0,1 1 1 0 0,0-1-1 0 0,-1 1 1 0 0,1 0-1 0 0,10 5 1 0 0,-8-2-3 0 0,1 0 1 0 0,-1 0 0 0 0,0 1-1 0 0,-1 1 1 0 0,1 0-1 0 0,-1 0 1 0 0,-1 0 0 0 0,1 1-1 0 0,-1 0 1 0 0,-1 1 0 0 0,1-1-1 0 0,-1 1 1 0 0,-1 1-1 0 0,0-1 1 0 0,0 1 0 0 0,-1 0-1 0 0,0 0 1 0 0,2 11-1 0 0,-3-8 28 0 0,0 0-1 0 0,-1 0 0 0 0,-1 0 0 0 0,0 1 0 0 0,-1-1 0 0 0,-1 1 0 0 0,0-1 0 0 0,-1 0 0 0 0,0 0 0 0 0,-1 1 0 0 0,0-2 0 0 0,-1 1 0 0 0,0 0 0 0 0,-8 13 0 0 0,-4 6 9 0 0,-2-1 0 0 0,-2-1 1 0 0,-1 0-1 0 0,-40 44 0 0 0,-112 93 234 0 0,112-114 1583 0 0,59-51-1797 0 0,7 0-233 0 0,-1 1 181 0 0,1-1 1 0 0,0 1 0 0 0,0-1 0 0 0,0-1 0 0 0,0 1 0 0 0,0-1 0 0 0,8 2 0 0 0,-5-1 19 0 0,45 16-29 0 0,-1 3 0 0 0,54 30 0 0 0,92 63 25 0 0,-97-46-1157 0 0,174 155 1 0 0,-258-209-601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2.5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225 534 776 0 0,'10'-11'1777'0'0,"2"-4"-1552"0"0,-1 0 1 0 0,0 0-1 0 0,-1-2 1 0 0,-1 1-1 0 0,-1-1 0 0 0,11-29 1 0 0,-7 9-170 0 0,-1 1 0 0 0,7-52 0 0 0,-15 73 42 0 0,-1-1 1 0 0,-1 1-1 0 0,-1-1 0 0 0,0 0 1 0 0,-3-19-1 0 0,2 29-105 0 0,0-1 0 0 0,-1 0 0 0 0,1 1 0 0 0,-2 0 0 0 0,1-1 0 0 0,-1 1 1 0 0,0 0-1 0 0,0 0 0 0 0,0 0 0 0 0,-1 1 0 0 0,0-1 0 0 0,0 1 0 0 0,-1 0 0 0 0,-5-6 0 0 0,6 9-6 0 0,0 0-1 0 0,0 1 1 0 0,0-1-1 0 0,0 1 1 0 0,-1 0-1 0 0,1 0 1 0 0,0 0 0 0 0,-1 0-1 0 0,1 1 1 0 0,0 0-1 0 0,-1 0 1 0 0,1 0-1 0 0,-1 0 1 0 0,1 1-1 0 0,0 0 1 0 0,-1 0 0 0 0,-5 2-1 0 0,2 0 13 0 0,-1 0 0 0 0,1 1 0 0 0,0 1 0 0 0,0-1 0 0 0,0 1 0 0 0,1 0 0 0 0,-1 1 0 0 0,1 0-1 0 0,1 0 1 0 0,-1 1 0 0 0,-9 12 0 0 0,2 0 23 0 0,0 1 0 0 0,2 0-1 0 0,-13 26 1 0 0,14-23 25 0 0,1 1 0 0 0,1 0 1 0 0,1 1-1 0 0,1 0 0 0 0,2 0 0 0 0,0 1 0 0 0,2 0 0 0 0,0-1 1 0 0,2 41-1 0 0,2-48-3 0 0,1 0-1 0 0,1 0 1 0 0,0 0 0 0 0,1-1-1 0 0,1 1 1 0 0,1-1 0 0 0,0 0 0 0 0,1-1-1 0 0,1 0 1 0 0,1 0 0 0 0,0 0-1 0 0,1-1 1 0 0,0-1 0 0 0,19 21 0 0 0,-8-15 27 0 0,0-1 0 0 0,2 0 0 0 0,0-2 1 0 0,1-1-1 0 0,44 23 0 0 0,-49-29-67 0 0,0-2 0 0 0,1 0 0 0 0,1-1-1 0 0,-1-1 1 0 0,1-1 0 0 0,0 0 0 0 0,0-2 0 0 0,31 1 0 0 0,-45-4-334 0 0,1-1 0 0 0,0 0 0 0 0,0 0 0 0 0,-1 0 0 0 0,1-1 0 0 0,-1 0 0 0 0,1-1 1 0 0,12-6-1 0 0,0-2-504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2.9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4 460 0 0,'0'-4'1119'0'0,"12"54"150"0"0,3-2 0 0 0,25 57 0 0 0,63 135-1579 0 0,-85-200 583 0 0,72 145-90 0 0,10 26-66 0 0,-79-160-104 0 0,-2 2-1 0 0,15 62 1 0 0,-33-110-193 0 0,0 0 0 0 0,0 0 1 0 0,-1 0-1 0 0,1 0 0 0 0,-1 0 1 0 0,0 1-1 0 0,-1-1 0 0 0,1 0 1 0 0,-1 0-1 0 0,0 0 1 0 0,0 0-1 0 0,-1-1 0 0 0,-2 8 1 0 0,-6-2-589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3.2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27 198 212 0 0,'-2'-2'1443'0'0,"-15"-11"661"0"0,16 13-2069 0 0,1-1 1 0 0,0 1-1 0 0,-1 0 0 0 0,1 0 1 0 0,-1-1-1 0 0,1 1 0 0 0,0 0 0 0 0,-1 0 1 0 0,1-1-1 0 0,0 1 0 0 0,-1 0 1 0 0,1-1-1 0 0,0 1 0 0 0,0-1 1 0 0,-1 1-1 0 0,1 0 0 0 0,0-1 0 0 0,0 1 1 0 0,0-1-1 0 0,-1 1 0 0 0,1-1 1 0 0,0 1-1 0 0,0 0 0 0 0,0-1 1 0 0,0 1-1 0 0,0-1 0 0 0,0 1 0 0 0,0-1 1 0 0,0 1-1 0 0,0-1 0 0 0,0 1 1 0 0,0-1-1 0 0,0 1 0 0 0,0 0 1 0 0,1-1-1 0 0,-1 1 0 0 0,0-1 0 0 0,0 1 1 0 0,0-1-1 0 0,1 1 0 0 0,-1 0 1 0 0,0-1-1 0 0,0 1 0 0 0,1 0 1 0 0,-1-1-1 0 0,0 1 0 0 0,1 0 0 0 0,-1-1 1 0 0,0 1-1 0 0,1 0 0 0 0,-1 0 1 0 0,1-1-1 0 0,-1 1 0 0 0,1 0 1 0 0,40-12 314 0 0,0 2 1 0 0,84-8 0 0 0,-10 2-69 0 0,130-35-317 0 0,-83 6-3372 0 0,-130 34 2218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3.8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298 715 656 0 0,'13'9'3615'0'0,"-10"-9"-3504"0"0,-1 0 1 0 0,1 0-1 0 0,-1 0 0 0 0,1 0 0 0 0,-1 0 1 0 0,0-1-1 0 0,1 1 0 0 0,-1-1 0 0 0,1 1 1 0 0,-1-1-1 0 0,0 0 0 0 0,0 0 0 0 0,1 0 1 0 0,-1 0-1 0 0,0-1 0 0 0,0 1 0 0 0,4-3 1 0 0,-2-1-22 0 0,1 1 0 0 0,-1-1 0 0 0,0 0 0 0 0,0 0 1 0 0,0-1-1 0 0,5-10 0 0 0,-2 1-77 0 0,0-2-1 0 0,-1 1 1 0 0,-1-1 0 0 0,5-27 0 0 0,-7 23-21 0 0,-1-1 1 0 0,-1 0-1 0 0,-2 0 1 0 0,0 0 0 0 0,-1 0-1 0 0,-1 0 1 0 0,-1 1-1 0 0,-13-40 1 0 0,6 29-8 0 0,-1 1-1 0 0,-2 1 1 0 0,-1 0-1 0 0,-1 1 1 0 0,-24-32-1 0 0,33 51-3 0 0,-1 0 0 0 0,0 1 1 0 0,-1 0-1 0 0,1 0 0 0 0,-2 1 0 0 0,1 0 0 0 0,-1 0 0 0 0,0 1 0 0 0,-1 1 0 0 0,-12-6 0 0 0,19 10 14 0 0,-1 0-1 0 0,0 1 0 0 0,0-1 0 0 0,0 1 0 0 0,0 0 1 0 0,0 0-1 0 0,0 1 0 0 0,0 0 0 0 0,0 0 0 0 0,0 0 1 0 0,0 0-1 0 0,1 1 0 0 0,-1 0 0 0 0,0 0 0 0 0,0 0 1 0 0,0 0-1 0 0,0 1 0 0 0,1 0 0 0 0,-1 0 1 0 0,1 0-1 0 0,-1 1 0 0 0,1-1 0 0 0,0 1 0 0 0,0 0 1 0 0,0 0-1 0 0,0 1 0 0 0,-4 5 0 0 0,3-4-2 0 0,0 1 0 0 0,0-1 1 0 0,1 1-1 0 0,0 0 0 0 0,0 0 0 0 0,1 1 0 0 0,0-1 0 0 0,0 1 0 0 0,0-1 0 0 0,1 1 0 0 0,0 0 0 0 0,0 0 0 0 0,1 0 1 0 0,0 0-1 0 0,0 0 0 0 0,0 1 0 0 0,1-1 0 0 0,0 0 0 0 0,1 0 0 0 0,0 0 0 0 0,0 1 0 0 0,0-1 0 0 0,1 0 1 0 0,0 0-1 0 0,0-1 0 0 0,4 9 0 0 0,-2-7 22 0 0,0 0 1 0 0,1-1 0 0 0,-1 0-1 0 0,1 0 1 0 0,0 0-1 0 0,1 0 1 0 0,0-1 0 0 0,0 0-1 0 0,0 0 1 0 0,1-1 0 0 0,0 0-1 0 0,0 0 1 0 0,0 0-1 0 0,1-1 1 0 0,-1 0 0 0 0,1 0-1 0 0,0-1 1 0 0,0 0-1 0 0,1-1 1 0 0,-1 0 0 0 0,14 2-1 0 0,-4-2 0 0 0,0-2 0 0 0,1 0 0 0 0,-1-2 0 0 0,0 0 0 0 0,-1 0-1 0 0,1-2 1 0 0,19-6 0 0 0,118-50-18 0 0,-84 29-148 0 0,-38 24-47 0 0,-30 7 198 0 0,0 0-37 0 0,15 4-17 0 0,-14-1 46 0 0,0-1 1 0 0,0 1 0 0 0,0 0 0 0 0,0 0 0 0 0,-1 1 0 0 0,1-1 0 0 0,-1 1 0 0 0,0 0 0 0 0,0 0 0 0 0,0 0-1 0 0,-1 0 1 0 0,3 6 0 0 0,-5-10 8 0 0,11 23-1 0 0,0 1 1 0 0,-2 1-1 0 0,-1 0 0 0 0,-1 0 1 0 0,4 27-1 0 0,5 16 15 0 0,-5-21 15 0 0,-3-13-38 0 0,17 44 1 0 0,-22-69 36 0 0,1 0 1 0 0,0-1-1 0 0,0 0 0 0 0,1 1 0 0 0,0-2 0 0 0,1 1 0 0 0,0 0 0 0 0,0-1 0 0 0,13 12 1 0 0,-15-16-185 0 0,0-1-1 0 0,1 0 1 0 0,-1 0 0 0 0,0 0 0 0 0,0 0 0 0 0,1-1 0 0 0,-1 1 0 0 0,1-1 0 0 0,0 0 0 0 0,-1-1 0 0 0,1 1 0 0 0,0-1 0 0 0,-1 0 0 0 0,1 0-1 0 0,0 0 1 0 0,-1-1 0 0 0,1 1 0 0 0,0-1 0 0 0,-1 0 0 0 0,1-1 0 0 0,4-1 0 0 0,9-5-413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4.2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44 444 0 0,'-30'-44'5701'0'0,"29"46"-5680"0"0,-1 0-1 0 0,1 0 1 0 0,0 0-1 0 0,0 0 1 0 0,0 0 0 0 0,0 0-1 0 0,0 0 1 0 0,1 1-1 0 0,-1-1 1 0 0,1 0-1 0 0,-1 0 1 0 0,1 1-1 0 0,0-1 1 0 0,0 0 0 0 0,0 5-1 0 0,7 43 14 0 0,-4-32-11 0 0,33 176 145 0 0,63 190 0 0 0,-89-350-290 0 0,3 5-2984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4.6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59 156 0 0,'0'0'1604'0'0,"-7"-24"332"0"0,4 8-508 0 0,-1-3-1300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08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31 334 184 0 0,'-27'-10'4117'0'0,"25"8"-3327"0"0,0-15-474 0 0,15-4-303 0 0,-12 19-29 0 0,2 1 8 0 0,1-2 7 0 0,29-7-12 0 0,245-49 75 0 0,-31 9-16 0 0,349-104 39 0 0,-583 150-74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4.9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125 535 872 0 0,'24'20'4114'0'0,"-20"-21"-3824"0"0,0 0-230 0 0,0 1 0 0 0,0-1 0 0 0,-1-1 1 0 0,1 1-1 0 0,0 0 0 0 0,-1-1 0 0 0,1 0 1 0 0,-1 0-1 0 0,1 0 0 0 0,-1 0 0 0 0,0-1 0 0 0,0 1 1 0 0,5-6-1 0 0,-1 0-25 0 0,0 0 0 0 0,-1 0 1 0 0,0-1-1 0 0,7-14 0 0 0,0-1-31 0 0,-2-1-1 0 0,-1 0 0 0 0,-2 0 1 0 0,0-1-1 0 0,8-49 1 0 0,-13 54-40 0 0,-1 1 1 0 0,-1-1-1 0 0,-1 0 1 0 0,-1 0-1 0 0,0 0 0 0 0,-2 0 1 0 0,0 1-1 0 0,-8-24 1 0 0,11 41 20 0 0,-1 0 0 0 0,1 1 0 0 0,-1-1 0 0 0,0 0 0 0 0,0 0 0 0 0,-1 0 0 0 0,1 1 0 0 0,0-1 1 0 0,-1 0-1 0 0,0 1 0 0 0,0 0 0 0 0,1-1 0 0 0,-1 1 0 0 0,-1 0 0 0 0,1 0 0 0 0,0 0 0 0 0,0 0 0 0 0,-1 0 0 0 0,1 0 0 0 0,-1 1 0 0 0,0-1 0 0 0,1 1 0 0 0,-1 0 1 0 0,0 0-1 0 0,0 0 0 0 0,0 0 0 0 0,-3 0 0 0 0,3 1 12 0 0,0 0 0 0 0,-1 0 0 0 0,1 1 0 0 0,0-1 0 0 0,0 1 0 0 0,0 0 0 0 0,0 0 0 0 0,-1 0 1 0 0,1 0-1 0 0,1 0 0 0 0,-1 1 0 0 0,0-1 0 0 0,0 1 0 0 0,0 0 0 0 0,-3 3 0 0 0,-33 32-8 0 0,22-17 41 0 0,1 1 0 0 0,0 1 0 0 0,2 1-1 0 0,1 0 1 0 0,0 1 0 0 0,2 0 0 0 0,1 0 0 0 0,-11 42 0 0 0,15-46 35 0 0,2 1 1 0 0,0-1 0 0 0,1 1-1 0 0,1 0 1 0 0,1-1-1 0 0,1 1 1 0 0,1 0 0 0 0,1 0-1 0 0,1-1 1 0 0,0 1-1 0 0,10 30 1 0 0,-7-37-82 0 0,1 1 0 0 0,0-1 1 0 0,1 0-1 0 0,0 0 0 0 0,1-1 0 0 0,1 0 0 0 0,0-1 1 0 0,0 0-1 0 0,2-1 0 0 0,-1 0 0 0 0,1 0 0 0 0,1-2 1 0 0,0 1-1 0 0,0-2 0 0 0,1 1 0 0 0,0-2 1 0 0,0 0-1 0 0,1-1 0 0 0,0 0 0 0 0,0-1 0 0 0,1-1 1 0 0,-1 0-1 0 0,1-1 0 0 0,18 1 0 0 0,-28-4-400 0 0,1 0 0 0 0,0-1-1 0 0,-1 1 1 0 0,1-1 0 0 0,6-2 0 0 0,9-4-864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5.3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0 254 672 0 0,'0'0'1234'0'0,"16"8"-206"0"0,431 437 820 0 0,-427-426-1800 0 0,-15-14 53 0 0,55 48 125 0 0,-19-25 3817 0 0,-38-27-3608 0 0,9-11 368 0 0,-5-21-708 0 0,-1-1 0 0 0,-1 1 0 0 0,-1-1 0 0 0,-2 0 0 0 0,-3-42 0 0 0,2-9-104 0 0,5-52-101 0 0,1-207-2265 0 0,-7 338 1688 0 0,-2-3-352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5.7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0 327 528 0 0,'4'1'1444'0'0,"-3"-1"-1383"0"0,1 0 165 0 0,0 0 1 0 0,1 0-1 0 0,-1 1 0 0 0,0-1 1 0 0,0 1-1 0 0,1 0 0 0 0,-1-1 1 0 0,0 1-1 0 0,0 0 1 0 0,0 0-1 0 0,0 1 0 0 0,0-1 1 0 0,0 0-1 0 0,0 1 0 0 0,0-1 1 0 0,0 1-1 0 0,-1-1 1 0 0,4 4-1 0 0,17 36-160 0 0,-2 1 0 0 0,-1 0 0 0 0,-2 2 0 0 0,19 78 0 0 0,24 192 29 0 0,-46-229 25 0 0,11 68-2707 0 0</inkml:trace>
  <inkml:trace contextRef="#ctx0" brushRef="#br0" timeOffset="1">67 105 776 0 0,'3'-16'2660'0'0,"3"-9"-700"0"0,0 7-603 0 0,-1 2-441 0 0,0 2-496 0 0,-1-2-884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6.2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36 1376 0 0,'6'17'2383'0'0,"39"89"-1780"0"0,-5 2 1 0 0,-4 2-1 0 0,20 114 1 0 0,-47-183-522 0 0,6 31 256 0 0,5 75 0 0 0,-20-144 212 0 0,0-3-544 0 0,-1 0 0 0 0,0-1-1 0 0,1 1 1 0 0,-1-1 0 0 0,0 1 0 0 0,1 0 0 0 0,-1-1 0 0 0,0 1 0 0 0,1-1 0 0 0,-1 1 0 0 0,1-1 0 0 0,-1 0 0 0 0,1 1-1 0 0,-1-1 1 0 0,1 0 0 0 0,-1 1 0 0 0,1-1 0 0 0,0 0 0 0 0,-1 1 0 0 0,1-1 0 0 0,0 0 0 0 0,0 1 0 0 0,0-1 0 0 0,-1-1-1 0 0,-4-24-22 0 0,4 21 3 0 0,-7-51-83 0 0,3-1 0 0 0,2 1 1 0 0,3-1-1 0 0,2 0 0 0 0,3 1 1 0 0,2-1-1 0 0,2 1 0 0 0,18-55 1 0 0,-20 85 100 0 0,0 1-1 0 0,2-1 1 0 0,1 2 0 0 0,1-1 0 0 0,17-27 0 0 0,-25 47-11 0 0,1-1-1 0 0,-1 1 1 0 0,1 0-1 0 0,1 0 0 0 0,-1 0 1 0 0,0 1-1 0 0,1-1 1 0 0,0 1-1 0 0,0 0 1 0 0,1 0-1 0 0,-1 1 1 0 0,1 0-1 0 0,-1 0 0 0 0,1 0 1 0 0,0 0-1 0 0,0 1 1 0 0,1 0-1 0 0,-1 1 1 0 0,0-1-1 0 0,0 1 1 0 0,1 0-1 0 0,-1 1 0 0 0,1-1 1 0 0,-1 1-1 0 0,1 1 1 0 0,-1-1-1 0 0,7 2 1 0 0,4 3-6 0 0,-1 0 0 0 0,0 1 1 0 0,0 1-1 0 0,0 0 0 0 0,-1 1 1 0 0,0 1-1 0 0,-1 0 0 0 0,0 1 1 0 0,0 1-1 0 0,-1 0 0 0 0,-1 1 1 0 0,0 0-1 0 0,21 27 0 0 0,-8-5 5 0 0,-1 2-1 0 0,-2 0 0 0 0,-1 1 0 0 0,24 61 0 0 0,-28-48 82 0 0,-2 1 0 0 0,9 54 0 0 0,3 13-1523 0 0,-18-98-479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36.9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485 136 936 0 0,'3'-9'725'0'0,"0"-1"-1"0"0,-1 1 0 0 0,0-1 1 0 0,0 1-1 0 0,0-14 1 0 0,-2 21-685 0 0,0 0 1 0 0,0-1-1 0 0,0 1 1 0 0,-1-1-1 0 0,1 1 0 0 0,0 0 1 0 0,-1-1-1 0 0,0 1 1 0 0,1 0-1 0 0,-1-1 1 0 0,0 1-1 0 0,0 0 0 0 0,0 0 1 0 0,-1 0-1 0 0,1 0 1 0 0,0 0-1 0 0,-1 0 1 0 0,1 0-1 0 0,-1 0 1 0 0,0 1-1 0 0,0-1 0 0 0,1 1 1 0 0,-1-1-1 0 0,0 1 1 0 0,0-1-1 0 0,-1 1 1 0 0,1 0-1 0 0,0 0 0 0 0,-3-1 1 0 0,-7 0-30 0 0,-1 0 0 0 0,0 0 0 0 0,1 1 0 0 0,-1 1 1 0 0,0 0-1 0 0,0 0 0 0 0,1 2 0 0 0,-1-1 0 0 0,0 2 0 0 0,1 0 0 0 0,0 0 1 0 0,0 1-1 0 0,0 1 0 0 0,-22 11 0 0 0,13-6-8 0 0,1 2 1 0 0,0 0-1 0 0,1 1 0 0 0,0 1 1 0 0,2 1-1 0 0,-1 1 1 0 0,-24 28-1 0 0,33-32 6 0 0,1 0 1 0 0,0 0-1 0 0,0 1 1 0 0,1 0-1 0 0,1 0 1 0 0,0 0-1 0 0,1 1 1 0 0,0 0-1 0 0,1 0 1 0 0,-2 17-1 0 0,5-25 5 0 0,0 0 0 0 0,1 0 0 0 0,-1 0 0 0 0,1 0 0 0 0,1 0-1 0 0,-1 0 1 0 0,1-1 0 0 0,0 1 0 0 0,1 0 0 0 0,-1 0 0 0 0,1-1-1 0 0,0 1 1 0 0,0-1 0 0 0,1 1 0 0 0,0-1 0 0 0,0 0 0 0 0,0 0 0 0 0,0 0-1 0 0,1-1 1 0 0,0 1 0 0 0,0-1 0 0 0,0 0 0 0 0,0 0 0 0 0,1 0-1 0 0,0 0 1 0 0,0-1 0 0 0,10 6 0 0 0,-9-6-6 0 0,-1-1-1 0 0,1 1 1 0 0,0-1 0 0 0,0 0 0 0 0,0-1-1 0 0,0 1 1 0 0,0-1 0 0 0,0 0-1 0 0,0-1 1 0 0,1 1 0 0 0,-1-1 0 0 0,0 0-1 0 0,0-1 1 0 0,1 0 0 0 0,-1 0-1 0 0,0 0 1 0 0,0-1 0 0 0,0 1 0 0 0,0-1-1 0 0,0-1 1 0 0,-1 1 0 0 0,1-1-1 0 0,-1 0 1 0 0,1-1 0 0 0,-1 1 0 0 0,6-6-1 0 0,1-2 12 0 0,-1 0 0 0 0,0-1-1 0 0,-1 0 1 0 0,0-1 0 0 0,-1 0-1 0 0,0-1 1 0 0,-1 0-1 0 0,0 0 1 0 0,6-18 0 0 0,66-214-389 0 0,-79 243 304 0 0,0 4-47 0 0,0-1 110 0 0,0 0 0 0 0,0 1 1 0 0,0-1-1 0 0,-1 1 0 0 0,1 0 0 0 0,0-1 1 0 0,0 1-1 0 0,0-1 0 0 0,0 1 0 0 0,-1 0 1 0 0,1 0-1 0 0,0 0 0 0 0,-1-1 0 0 0,1 1 0 0 0,-1 0 1 0 0,1 0-1 0 0,-1 0 0 0 0,1 0 0 0 0,-1 0 1 0 0,0 0-1 0 0,1 0 0 0 0,-1 0 0 0 0,0 0 1 0 0,0 0-1 0 0,1 2 0 0 0,4 35-31 0 0,-5-31 29 0 0,22 245 38 0 0,-14 319 0 0 0,-25-263-69 0 0,8-237 65 0 0,-2-1-1 0 0,-27 91 1 0 0,32-142 152 0 0,-1 0 1 0 0,0 0-1 0 0,-18 31 0 0 0,22-45-74 0 0,0 0 0 0 0,0 0 0 0 0,0-1-1 0 0,-1 1 1 0 0,0-1 0 0 0,0 0 0 0 0,0 0 0 0 0,-1 0 0 0 0,1-1 0 0 0,-1 1-1 0 0,0-1 1 0 0,0 0 0 0 0,0 0 0 0 0,0-1 0 0 0,0 0 0 0 0,-1 0 0 0 0,-5 2 0 0 0,6-4-72 0 0,0 1 0 0 0,1-1 1 0 0,-1-1-1 0 0,1 1 1 0 0,-1-1-1 0 0,1 1 0 0 0,-1-1 1 0 0,1 0-1 0 0,-1-1 1 0 0,1 1-1 0 0,0-1 0 0 0,0 0 1 0 0,0 0-1 0 0,0 0 1 0 0,0-1-1 0 0,0 1 0 0 0,0-1 1 0 0,-4-4-1 0 0,-1-1-6 0 0,1 0 0 0 0,0-1 0 0 0,0 0 0 0 0,0 0 0 0 0,-9-18 0 0 0,5 4-39 0 0,1 0 0 0 0,1-1 0 0 0,2-1 0 0 0,0 1 0 0 0,2-1 0 0 0,0 0 0 0 0,2-1 0 0 0,-2-34 0 0 0,4 10-303 0 0,2-1 0 0 0,3 1 1 0 0,11-67-1 0 0,-5 73-870 0 0,1 1 1 0 0,2 0 0 0 0,36-81-1 0 0,-26 76-870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52.2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26 132 8 0 0,'-19'-94'4372'0'0,"19"91"-4169"0"0,-1 0-50 0 0,-4-26 149 0 0,5 27-318 0 0,8 18-319 0 0,69 189 224 0 0,59 141 194 0 0,-85-233-106 0 0,-16-41-237 0 0,-3 3-1 0 0,23 81 1 0 0,-53-148 50 0 0,4 29-1347 0 0,-5-13 873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52.5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28 733 4 0 0,'-10'-58'693'0'0,"2"1"1"0"0,2-1-1 0 0,3 0 1 0 0,3 0-1 0 0,2-1 1 0 0,10-60-1 0 0,-8 94-605 0 0,0 0-1 0 0,2 0 0 0 0,1 0 0 0 0,0 1 0 0 0,17-33 1 0 0,-22 51-90 0 0,1 1 1 0 0,0 0 0 0 0,0 0 0 0 0,1 0 0 0 0,-1 0-1 0 0,1 0 1 0 0,0 1 0 0 0,1-1 0 0 0,-1 1-1 0 0,1 0 1 0 0,0 0 0 0 0,-1 1 0 0 0,2 0 0 0 0,-1 0-1 0 0,0 0 1 0 0,1 0 0 0 0,-1 1 0 0 0,1 0 0 0 0,0 0-1 0 0,0 0 1 0 0,0 1 0 0 0,0 0 0 0 0,0 0 0 0 0,0 0-1 0 0,0 1 1 0 0,0 0 0 0 0,0 0 0 0 0,8 2-1 0 0,3 1-12 0 0,0 1 0 0 0,1 1 0 0 0,-2 1 0 0 0,1 0 0 0 0,-1 1 0 0 0,0 1 0 0 0,0 1-1 0 0,-1 0 1 0 0,27 21 0 0 0,-14-7-13 0 0,-2 1-1 0 0,0 2 1 0 0,42 53 0 0 0,-59-66 11 0 0,0 0 0 0 0,0 0 1 0 0,-1 1-1 0 0,-1 0 0 0 0,0 0 0 0 0,-1 0 1 0 0,-1 1-1 0 0,0 0 0 0 0,3 19 1 0 0,-7-26 15 0 0,0-1 0 0 0,-1 1 0 0 0,1 0 0 0 0,-2 0 1 0 0,1 0-1 0 0,-1 0 0 0 0,0 0 0 0 0,-1 0 0 0 0,0 0 1 0 0,0-1-1 0 0,-1 1 0 0 0,0-1 0 0 0,0 0 0 0 0,0 1 0 0 0,-1-1 1 0 0,0-1-1 0 0,-1 1 0 0 0,1-1 0 0 0,-12 12 0 0 0,4-7 29 0 0,0 0-1 0 0,-1-1 0 0 0,0 0 0 0 0,-1-1 1 0 0,0 0-1 0 0,0-1 0 0 0,-1-1 0 0 0,0-1 0 0 0,0 0 1 0 0,-18 5-1 0 0,8-5-190 0 0,0-1 0 0 0,0-1 1 0 0,0-1-1 0 0,0-1 0 0 0,-42-2 0 0 0,56-1-403 0 0,9 1 483 0 0,1 0-1 0 0,0 0 1 0 0,-1 0 0 0 0,1 0 0 0 0,0 0-1 0 0,0 0 1 0 0,0-1 0 0 0,-1 1 0 0 0,1 0 0 0 0,0-1-1 0 0,0 1 1 0 0,0-1 0 0 0,0 0 0 0 0,0 1-1 0 0,-1-1 1 0 0,0-1 0 0 0,-9-5-685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53.7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184 349 808 0 0,'1'-3'796'0'0,"2"-21"577"0"0,-4 23-1352 0 0,1 0 0 0 0,0 1-1 0 0,0-1 1 0 0,0 0 0 0 0,0 0 0 0 0,-1 0-1 0 0,1 1 1 0 0,0-1 0 0 0,-1 0 0 0 0,1 0-1 0 0,0 1 1 0 0,-1-1 0 0 0,1 0 0 0 0,-1 1-1 0 0,1-1 1 0 0,-1 1 0 0 0,0-1 0 0 0,1 0-1 0 0,-1 1 1 0 0,0-1 0 0 0,1 1 0 0 0,-1 0-1 0 0,0-1 1 0 0,1 1 0 0 0,-1-1 0 0 0,0 1-1 0 0,0 0 1 0 0,1 0 0 0 0,-1-1 0 0 0,0 1-1 0 0,0 0 1 0 0,0 0 0 0 0,0 0 0 0 0,1 0-1 0 0,-1 0 1 0 0,-1 0 0 0 0,-5 1-5 0 0,0 0 0 0 0,0 0 0 0 0,1 1 0 0 0,-1 0 0 0 0,0 0 0 0 0,1 1 0 0 0,0 0 0 0 0,-1 0 0 0 0,1 0 0 0 0,0 1 0 0 0,0 0 0 0 0,1 0 0 0 0,-1 0 0 0 0,1 1 0 0 0,0-1 0 0 0,0 1 1 0 0,1 1-1 0 0,-1-1 0 0 0,1 1 0 0 0,1 0 0 0 0,-1-1 0 0 0,1 2 0 0 0,-4 6 0 0 0,2-1-8 0 0,-1 1 1 0 0,2 0 0 0 0,0 0 0 0 0,0 0 0 0 0,1 0-1 0 0,1 0 1 0 0,0 1 0 0 0,1-1 0 0 0,0 1-1 0 0,1-1 1 0 0,2 19 0 0 0,2-12 16 0 0,1 0 0 0 0,0-1 1 0 0,2 1-1 0 0,0-1 0 0 0,1 0 0 0 0,1-1 0 0 0,0 0 0 0 0,1 0 1 0 0,2-1-1 0 0,-1-1 0 0 0,2 0 0 0 0,0 0 0 0 0,25 21 0 0 0,-28-28-30 0 0,0 0 0 0 0,1-1-1 0 0,0 0 1 0 0,1-1-1 0 0,-1 0 1 0 0,2-1-1 0 0,-1 0 1 0 0,0-1-1 0 0,1 0 1 0 0,0-1 0 0 0,0-1-1 0 0,1 0 1 0 0,-1 0-1 0 0,1-2 1 0 0,-1 1-1 0 0,1-2 1 0 0,0 0 0 0 0,-1-1-1 0 0,1 0 1 0 0,-1-1-1 0 0,18-4 1 0 0,-27 5-55 0 0,1 0 0 0 0,-1 0 1 0 0,0 0-1 0 0,0-1 0 0 0,0 0 0 0 0,0 1 1 0 0,-1-1-1 0 0,1-1 0 0 0,0 1 0 0 0,-1 0 1 0 0,0-1-1 0 0,1 0 0 0 0,-1 0 0 0 0,0 0 1 0 0,0 0-1 0 0,-1 0 0 0 0,1-1 0 0 0,-1 1 1 0 0,1-1-1 0 0,-1 0 0 0 0,0 0 0 0 0,-1 1 1 0 0,1-1-1 0 0,-1-1 0 0 0,1 1 0 0 0,-1 0 1 0 0,-1 0-1 0 0,1 0 0 0 0,0 0 0 0 0,-1-1 1 0 0,0 1-1 0 0,0 0 0 0 0,0-1 0 0 0,-1 1 1 0 0,1 0-1 0 0,-3-6 0 0 0,0-5 3 0 0,-1 1-1 0 0,-1 1 0 0 0,-1-1 0 0 0,0 1 1 0 0,0-1-1 0 0,-2 2 0 0 0,1-1 1 0 0,-2 1-1 0 0,-14-17 0 0 0,-5 0 604 0 0,-2 2 0 0 0,-64-47 0 0 0,-2 0-658 0 0,94 72-8 0 0,2 0 34 0 0,1 1 80 0 0,-1-1 0 0 0,0 0 1 0 0,1 0-1 0 0,-1 1 0 0 0,1-1 0 0 0,0 0 1 0 0,0 1-1 0 0,0-1 0 0 0,-1 0 1 0 0,2 1-1 0 0,-1 0 0 0 0,0-1 0 0 0,0 1 1 0 0,0-1-1 0 0,1 1 0 0 0,-1 0 0 0 0,0 0 1 0 0,1 0-1 0 0,-1 0 0 0 0,3-1 0 0 0,42-20 13 0 0,-21 11-2 0 0,127-77 123 0 0,-135 77-8 0 0,0-2-1 0 0,-1 0 0 0 0,-1 0 0 0 0,0-2 0 0 0,-1 1 1 0 0,19-26-1 0 0,-29 34-72 0 0,-1 0 0 0 0,0-1 0 0 0,0 1 0 0 0,0 0 0 0 0,0-1 0 0 0,-1 0 0 0 0,0 1 0 0 0,-1-1 0 0 0,0 0 0 0 0,0 0 0 0 0,0 0 0 0 0,-1 0 0 0 0,0 0 0 0 0,0 0 0 0 0,-2-8 0 0 0,2 12-44 0 0,-1-1 1 0 0,0 1 0 0 0,0 0-1 0 0,-1 1 1 0 0,1-1-1 0 0,0 0 1 0 0,-1 0 0 0 0,0 0-1 0 0,1 1 1 0 0,-1-1-1 0 0,-4-3 1 0 0,4 4-2 0 0,0 0-5 0 0,0 0-1 0 0,0 0 0 0 0,0 0 1 0 0,0 1-1 0 0,-1-1 1 0 0,1 1-1 0 0,0-1 0 0 0,-1 1 1 0 0,1 0-1 0 0,-1 0 1 0 0,0 0-1 0 0,1 0 1 0 0,-1 1-1 0 0,0-1 0 0 0,1 1 1 0 0,-6-1-1 0 0,3 1 3 0 0,0 0 0 0 0,0 0-1 0 0,0 0 1 0 0,0 0 0 0 0,0 1-1 0 0,0 0 1 0 0,-9 3 0 0 0,10-3-5 0 0,0 1 1 0 0,0 0-1 0 0,0 0 0 0 0,0 0 1 0 0,0 1-1 0 0,0-1 1 0 0,0 1-1 0 0,1 0 1 0 0,-1 0-1 0 0,1 0 0 0 0,0 1 1 0 0,0-1-1 0 0,-4 7 1 0 0,5-4-6 0 0,0 0-1 0 0,1 0 1 0 0,0 0 0 0 0,0 0 0 0 0,0 0 0 0 0,1 0 0 0 0,0 0 0 0 0,0 0-1 0 0,1 0 1 0 0,-1 0 0 0 0,1 0 0 0 0,1 0 0 0 0,-1 0 0 0 0,1 0 0 0 0,0-1-1 0 0,0 1 1 0 0,0 0 0 0 0,1-1 0 0 0,0 0 0 0 0,0 1 0 0 0,1-1-1 0 0,-1-1 1 0 0,1 1 0 0 0,8 7 0 0 0,6 6 4 0 0,0-2 1 0 0,2 0-1 0 0,-1-1 1 0 0,42 23-1 0 0,96 38-17 0 0,-46-25-20 0 0,-57-24-14 0 0,-1 2 0 0 0,-1 3 0 0 0,50 40 1 0 0,-86-58 36 0 0,0 1 1 0 0,-1 0 0 0 0,0 1 0 0 0,-1 1 0 0 0,12 19 0 0 0,-19-25 11 0 0,0 1 0 0 0,-1 0 1 0 0,-1 0-1 0 0,1 1 0 0 0,-2-1 0 0 0,0 1 1 0 0,-1 0-1 0 0,0 0 0 0 0,1 16 0 0 0,-4-17 27 0 0,0-1-1 0 0,-1 0 1 0 0,0 1-1 0 0,-1-1 1 0 0,0 0-1 0 0,-1 0 1 0 0,0 0-1 0 0,-1 0 0 0 0,0-1 1 0 0,0 1-1 0 0,-1-1 1 0 0,-1 0-1 0 0,0 0 1 0 0,0-1-1 0 0,-1 0 1 0 0,0 0-1 0 0,0 0 1 0 0,-1-1-1 0 0,0 0 1 0 0,-1-1-1 0 0,-14 11 0 0 0,15-13 53 0 0,1 0-1 0 0,-1 0 1 0 0,0 0-1 0 0,0-1 1 0 0,-1-1-1 0 0,1 1 0 0 0,-1-1 1 0 0,0-1-1 0 0,0 1 1 0 0,1-2-1 0 0,-2 1 0 0 0,1-1 1 0 0,0 0-1 0 0,0-1 1 0 0,0 0-1 0 0,0-1 0 0 0,0 0 1 0 0,0 0-1 0 0,0-1 1 0 0,0 0-1 0 0,0-1 0 0 0,0 1 1 0 0,1-2-1 0 0,-1 1 1 0 0,1-1-1 0 0,-16-10 1 0 0,20 10-39 0 0,-1 0 0 0 0,0 1 1 0 0,1-2-1 0 0,0 1 1 0 0,0 0-1 0 0,0-1 0 0 0,1 1 1 0 0,0-1-1 0 0,0 0 1 0 0,0-1-1 0 0,0 1 0 0 0,1 0 1 0 0,0-1-1 0 0,0 1 0 0 0,-2-9 1 0 0,2 4-14 0 0,1 0 1 0 0,0-1-1 0 0,1 1 1 0 0,0 0-1 0 0,1 0 1 0 0,0 0-1 0 0,1 0 1 0 0,3-13-1 0 0,4-6 2 0 0,1 0-1 0 0,2 1 0 0 0,1 0 1 0 0,31-50-1 0 0,-17 38-8 0 0,1 0-1 0 0,58-61 1 0 0,-65 80-35 0 0,0 0 1 0 0,2 2-1 0 0,0 1 1 0 0,2 1 0 0 0,44-25-1 0 0,-62 38 9 0 0,1 1 0 0 0,0 0 0 0 0,0 1-1 0 0,0-1 1 0 0,0 1 0 0 0,0 1 0 0 0,0 0 0 0 0,0 0-1 0 0,0 0 1 0 0,1 1 0 0 0,-1 0 0 0 0,0 1-1 0 0,16 2 1 0 0,-12 1-2 0 0,0 0 1 0 0,0 0-1 0 0,0 1 0 0 0,-1 1 0 0 0,1-1 1 0 0,-1 2-1 0 0,-1 0 0 0 0,15 11 0 0 0,10 12-30 0 0,-2 1 0 0 0,0 2 0 0 0,47 65 0 0 0,67 122 26 0 0,-132-194-133 0 0,0 1 0 0 0,-2 1 0 0 0,10 29 0 0 0,-22-54-8 0 0,-1-1 1 0 0,1 1-1 0 0,-1-1 1 0 0,1 1-1 0 0,-1-1 1 0 0,0 1-1 0 0,0-1 1 0 0,0 1-1 0 0,-1-1 1 0 0,1 1-1 0 0,0-1 1 0 0,-1 1-1 0 0,0-1 0 0 0,-1 4 1 0 0,1-4-420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54.0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3 221 512 0 0,'-1'-29'1212'0'0,"-1"5"-340"0"0,2 0-192 0 0,0 2-176 0 0,0 4-116 0 0,0 0-140 0 0,3 1-160 0 0,0-13-420 0 0,5 8-500 0 0,-1 6-944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54.4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1 404 0 0,'18'7'279'0'0,"-1"2"1"0"0,0 0-1 0 0,0 1 1 0 0,-1 0-1 0 0,0 2 1 0 0,-1 0-1 0 0,0 0 1 0 0,16 19-1 0 0,96 125-127 0 0,-112-136-71 0 0,158 232 51 0 0,-134-186-104 0 0,60 141 1 0 0,-97-202-116 0 0,0 0-91 0 0,1 0-1 0 0,-2 1 1 0 0,1-1 0 0 0,-1 1-1 0 0,0-1 1 0 0,0 1 0 0 0,0 9 0 0 0,-1 4-438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09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3 108 0 0,'0'0'3199'0'0,"17"-3"-542"0"0,-15 6-2661 0 0,0-1 1 0 0,-1 0-1 0 0,1 1 0 0 0,-1-1 0 0 0,1 1 1 0 0,-1-1-1 0 0,0 1 0 0 0,0 0 1 0 0,0-1-1 0 0,0 1 0 0 0,0 0 1 0 0,-1 0-1 0 0,1 3 0 0 0,6 52-58 0 0,-4-34 50 0 0,12 91 33 0 0,18 123 55 0 0,-33-236-149 0 0,10 64 323 0 0,-9-39-2978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54.8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29 592 1280 0 0,'-4'-5'447'0'0,"0"-1"-1"0"0,1 0 1 0 0,0 1 0 0 0,0-2-1 0 0,0 1 1 0 0,1 0 0 0 0,-4-13-1 0 0,6 16-394 0 0,0 0-1 0 0,0 0 0 0 0,0 0 1 0 0,0 0-1 0 0,0 0 1 0 0,1 0-1 0 0,0 0 0 0 0,-1 0 1 0 0,1 1-1 0 0,0-1 1 0 0,0 0-1 0 0,1 0 0 0 0,-1 1 1 0 0,1-1-1 0 0,-1 1 1 0 0,1-1-1 0 0,0 1 0 0 0,0-1 1 0 0,0 1-1 0 0,0 0 0 0 0,3-2 1 0 0,8-8 10 0 0,2 1 0 0 0,-1 1-1 0 0,1 0 1 0 0,1 1 0 0 0,0 1 0 0 0,33-13 0 0 0,105-24 38 0 0,-27 18-99 0 0,233-16-1 0 0,-357 42-9 0 0,4 1-1 0 0,0 1 0 0 0,0 0 0 0 0,0 0 0 0 0,0 0 0 0 0,0 1 0 0 0,0-1 0 0 0,0 2 0 0 0,-1-1 0 0 0,1 1 0 0 0,-1 0 0 0 0,0 0 0 0 0,0 1-1 0 0,0 0 1 0 0,5 4 0 0 0,0 2 4 0 0,0 0 0 0 0,-2 1-1 0 0,1 0 1 0 0,-1 1-1 0 0,14 23 1 0 0,4 14-150 0 0,-1 1 1 0 0,-3 2-1 0 0,-2 0 1 0 0,-2 1-1 0 0,-3 1 1 0 0,11 63-1 0 0,-25-109-130 0 0,-1-4 32 0 0,0 0 0 0 0,-1-1 0 0 0,1 1 0 0 0,-1-1 1 0 0,0 1-1 0 0,0 0 0 0 0,-1 4 0 0 0,-1 15-256 0 0</inkml:trace>
  <inkml:trace contextRef="#ctx0" brushRef="#br0" timeOffset="1">817 87 984 0 0,'-1'-22'840'0'0,"-1"5"36"0"0,0-9-856 0 0,-1 4-1132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55.4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264 2 416 0 0,'-4'0'977'0'0,"-5"-1"-856"0"0,-1 0 1 0 0,1 1-1 0 0,-1 0 0 0 0,1 1 1 0 0,-1 0-1 0 0,1 1 0 0 0,-1 0 1 0 0,1 0-1 0 0,0 1 0 0 0,0 0 1 0 0,0 0-1 0 0,1 1 1 0 0,-1 1-1 0 0,1-1 0 0 0,0 1 1 0 0,0 1-1 0 0,0-1 0 0 0,1 1 1 0 0,0 1-1 0 0,0-1 1 0 0,0 1-1 0 0,1 1 0 0 0,0-1 1 0 0,0 1-1 0 0,1 0 0 0 0,0 0 1 0 0,-6 14-1 0 0,5-5-105 0 0,0 0-1 0 0,1 0 1 0 0,0 0 0 0 0,2 1-1 0 0,0-1 1 0 0,1 1 0 0 0,1 0-1 0 0,0 0 1 0 0,1 0 0 0 0,1-1-1 0 0,1 1 1 0 0,1 0 0 0 0,0-1-1 0 0,1 1 1 0 0,1-1 0 0 0,1 0-1 0 0,0 0 1 0 0,1-1 0 0 0,11 18-1 0 0,-10-19 31 0 0,1 0-1 0 0,1-1 0 0 0,0 0 0 0 0,1 0 1 0 0,1-1-1 0 0,0 0 0 0 0,0-1 0 0 0,2-1 1 0 0,-1 0-1 0 0,1-1 0 0 0,1 0 0 0 0,0-1 0 0 0,0-1 1 0 0,1 0-1 0 0,0-1 0 0 0,0-1 0 0 0,0 0 1 0 0,1-1-1 0 0,29 4 0 0 0,-39-8-7 0 0,0 0 1 0 0,-1-1-1 0 0,1 0 0 0 0,0 0 1 0 0,0-1-1 0 0,-1 0 0 0 0,1 0 0 0 0,0 0 1 0 0,-1-1-1 0 0,1 0 0 0 0,-1 0 0 0 0,0-1 1 0 0,0 0-1 0 0,8-5 0 0 0,-6 3-9 0 0,-2 0-1 0 0,1-1 1 0 0,0 0-1 0 0,-1-1 1 0 0,0 1 0 0 0,-1-1-1 0 0,1 0 1 0 0,-2 0-1 0 0,9-15 1 0 0,0-9 14 0 0,-1-2 1 0 0,-1 1-1 0 0,-2-2 1 0 0,8-51-1 0 0,-11 56-2 0 0,1-11-28 0 0,-3 11-45 0 0,2-1 1 0 0,1 1 0 0 0,1 0 0 0 0,2 0-1 0 0,19-40 1 0 0,-26 65 21 0 0,-1 0 1 0 0,1 0 0 0 0,0 0-1 0 0,0 0 1 0 0,0 1-1 0 0,1-1 1 0 0,-1 1-1 0 0,1 0 1 0 0,0 0-1 0 0,-1 0 1 0 0,2 0-1 0 0,-1 1 1 0 0,0 0-1 0 0,0 0 1 0 0,1 0-1 0 0,-1 0 1 0 0,1 1-1 0 0,0-1 1 0 0,-1 1-1 0 0,1 0 1 0 0,0 1-1 0 0,0-1 1 0 0,-1 1 0 0 0,1 0-1 0 0,0 0 1 0 0,0 1-1 0 0,0-1 1 0 0,-1 1-1 0 0,1 0 1 0 0,0 0-1 0 0,5 3 1 0 0,7 2 2 0 0,-1 0 0 0 0,0 2 0 0 0,0 0 0 0 0,-1 0 0 0 0,0 1 0 0 0,-1 1 0 0 0,19 17 0 0 0,-6-3-38 0 0,-2 2-1 0 0,0 1 0 0 0,-2 1 1 0 0,-1 0-1 0 0,31 55 0 0 0,-20-22-253 0 0,-4 1 1 0 0,23 67-1 0 0,-47-117 297 0 0,-10-33-84 0 0,0-1 22 0 0,2-16 2 0 0,1 0 0 0 0,2 0-1 0 0,2 1 1 0 0,1-1 0 0 0,2 0 0 0 0,1 1-1 0 0,22-69 1 0 0,-25 96 67 0 0,1-1 0 0 0,0 1 1 0 0,0 0-1 0 0,1 0 0 0 0,0 0 0 0 0,0 0 0 0 0,1 1 1 0 0,9-11-1 0 0,-11 17 2 0 0,0-1-1 0 0,-1 0 1 0 0,1 1 0 0 0,1 0 0 0 0,-1 0-1 0 0,0 0 1 0 0,1 0 0 0 0,0 1 0 0 0,-1 0-1 0 0,1 0 1 0 0,0 0 0 0 0,0 0 0 0 0,0 1 0 0 0,0 0-1 0 0,1 0 1 0 0,-1 0 0 0 0,0 1 0 0 0,9 0-1 0 0,0 1 21 0 0,0 1 0 0 0,0 0-1 0 0,0 2 1 0 0,0-1-1 0 0,-1 2 1 0 0,1-1 0 0 0,-1 2-1 0 0,22 13 1 0 0,6 6 51 0 0,45 36-1 0 0,-79-56-70 0 0,15 12-76 0 0,-1 0 0 0 0,0 1 0 0 0,-1 2 0 0 0,-1 0-1 0 0,-1 1 1 0 0,-1 0 0 0 0,-1 2 0 0 0,-1 0-1 0 0,-1 1 1 0 0,-1 0 0 0 0,-1 1 0 0 0,-1 0-1 0 0,-1 1 1 0 0,-1 0 0 0 0,-2 1 0 0 0,0 0 0 0 0,-2 0-1 0 0,2 31 1 0 0,-6-42-985 0 0,0-13 477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2:55.7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23 844 0 0,'0'0'1452'0'0,"17"-10"440"0"0,-5 3-411 0 0,2 2-1241 0 0,1 11-793 0 0,-8 6-1623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10.2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4 279 228 0 0,'-2'-9'442'0'0,"1"-1"1"0"0,1 0-1 0 0,-1 0 0 0 0,2 0 0 0 0,-1 0 1 0 0,1 0-1 0 0,1 0 0 0 0,0 0 0 0 0,0 1 1 0 0,1-1-1 0 0,0 1 0 0 0,1-1 1 0 0,7-12-1 0 0,-4 10-388 0 0,0 0 0 0 0,2 0 0 0 0,-1 1 0 0 0,2 0 0 0 0,-1 1-1 0 0,1 0 1 0 0,1 0 0 0 0,19-13 0 0 0,-23 20-49 0 0,-1 0-27 0 0,1 0 0 0 0,0 0 0 0 0,0 1 0 0 0,12-2 0 0 0,-17 4 15 0 0,0 0-1 0 0,0 0 1 0 0,0 0-1 0 0,0 0 1 0 0,0 0 0 0 0,0 1-1 0 0,0-1 1 0 0,-1 1 0 0 0,1 0-1 0 0,0-1 1 0 0,0 1-1 0 0,-1 0 1 0 0,4 2 0 0 0,-1-1 2 0 0,-1 1 1 0 0,1 0 0 0 0,-1 0 0 0 0,1 0 0 0 0,-1 0 0 0 0,0 1-1 0 0,0 0 1 0 0,-1-1 0 0 0,1 1 0 0 0,-1 0 0 0 0,0 0-1 0 0,0 0 1 0 0,0 0 0 0 0,0 1 0 0 0,-1-1 0 0 0,1 0-1 0 0,-1 1 1 0 0,0-1 0 0 0,-1 1 0 0 0,1 0 0 0 0,-1-1 0 0 0,0 1-1 0 0,-1 8 1 0 0,1-11 4 0 0,0 13-68 0 0,-2 0-1 0 0,0 0 1 0 0,0 0 0 0 0,-1-1-1 0 0,-1 1 1 0 0,-1-1 0 0 0,-10 23-1 0 0,-2-2-257 0 0,-36 53 0 0 0,52-85 283 0 0,0-3 6 0 0,1 1-1 0 0,-1-1 1 0 0,1 1-1 0 0,-1 0 1 0 0,1-1-1 0 0,0 1 1 0 0,-1-1-1 0 0,1 1 1 0 0,0 0-1 0 0,0-1 0 0 0,0 1 1 0 0,-1 0-1 0 0,1 0 1 0 0,0-1-1 0 0,0 1 1 0 0,0 0-1 0 0,0-1 1 0 0,0 1-1 0 0,0 0 1 0 0,0 0-1 0 0,1 0 0 0 0,2 0 27 0 0,14 3-145 0 0,21-2 97 0 0,-25-1 64 0 0,-1 1 0 0 0,1 0 0 0 0,-1 1 0 0 0,0 1 0 0 0,0 0-1 0 0,-1 0 1 0 0,1 1 0 0 0,-1 0 0 0 0,0 1 0 0 0,0 1 0 0 0,18 13 0 0 0,-12-5 6 0 0,-1 1-1 0 0,-1 0 0 0 0,0 1 1 0 0,-1 0-1 0 0,21 35 1 0 0,-21-30-11 0 0,-1 1 1 0 0,-1 0 0 0 0,-2 0 0 0 0,0 1-1 0 0,-1 1 1 0 0,5 26 0 0 0,-11-42 28 0 0,-2 0 0 0 0,1 0 1 0 0,-2 0-1 0 0,1 0 1 0 0,-1 0-1 0 0,0 0 1 0 0,-1 0-1 0 0,0 0 0 0 0,0 0 1 0 0,-1 0-1 0 0,-1 0 1 0 0,1-1-1 0 0,-1 1 1 0 0,-1-1-1 0 0,1 1 0 0 0,-1-1 1 0 0,-1 0-1 0 0,0-1 1 0 0,0 1-1 0 0,-10 11 0 0 0,1-6 36 0 0,0-1-1 0 0,0 0 1 0 0,-2 0-1 0 0,1-2 1 0 0,-1 0-1 0 0,-1-1 1 0 0,-27 11-1 0 0,31-14-101 0 0,-1-1 1 0 0,-1-1-1 0 0,1 0 0 0 0,-1-1 0 0 0,0 0 1 0 0,1-1-1 0 0,-1-1 0 0 0,0-1 0 0 0,0 0 1 0 0,-15-2-1 0 0,-4-8-1897 0 0,19 2 1114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11.2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1053 344 0 0,'4'0'827'0'0,"0"0"-652"0"0,0-1-1 0 0,1 1 1 0 0,-1-1 0 0 0,0 0 0 0 0,0 0 0 0 0,0-1-1 0 0,0 1 1 0 0,0-1 0 0 0,0 0 0 0 0,0 0 0 0 0,-1-1-1 0 0,1 1 1 0 0,-1-1 0 0 0,1 1 0 0 0,3-5 0 0 0,-1 0-21 0 0,1 0 0 0 0,-1-1 1 0 0,-1 1-1 0 0,0-1 0 0 0,0 0 0 0 0,6-14 1 0 0,3-13-115 0 0,-2-1 1 0 0,-1 0-1 0 0,-2 0 1 0 0,-2-1-1 0 0,-1 0 1 0 0,-2-1-1 0 0,-1 1 1 0 0,-2-1-1 0 0,-8-69 0 0 0,6 100-65 0 0,0 0 0 0 0,-1 1-1 0 0,1-1 1 0 0,-2 0-1 0 0,1 1 1 0 0,-1 0-1 0 0,0-1 1 0 0,0 1-1 0 0,0 0 1 0 0,-1 1-1 0 0,0-1 1 0 0,-9-9-1 0 0,10 12 9 0 0,0 0-1 0 0,-1 0 0 0 0,0 0 1 0 0,1 0-1 0 0,-1 1 0 0 0,0 0 1 0 0,0-1-1 0 0,-1 1 0 0 0,1 1 0 0 0,0-1 1 0 0,-1 1-1 0 0,1-1 0 0 0,0 1 1 0 0,-1 1-1 0 0,0-1 0 0 0,1 1 1 0 0,-1-1-1 0 0,-9 2 0 0 0,12-1 14 0 0,-1 1 1 0 0,0-1-1 0 0,0 1 0 0 0,0 0 0 0 0,1 0 1 0 0,-1 0-1 0 0,0 0 0 0 0,1 0 0 0 0,-1 0 1 0 0,1 1-1 0 0,-1 0 0 0 0,1-1 0 0 0,0 1 1 0 0,-1 0-1 0 0,1 0 0 0 0,0 0 0 0 0,0 0 1 0 0,1 0-1 0 0,-1 1 0 0 0,0-1 0 0 0,1 1 1 0 0,-1-1-1 0 0,1 1 0 0 0,0-1 0 0 0,0 1 1 0 0,-1 3-1 0 0,1-2 10 0 0,0 1 0 0 0,0-1 0 0 0,0 1 1 0 0,1-1-1 0 0,0 1 0 0 0,0 0 0 0 0,0-1 0 0 0,0 1 0 0 0,1-1 0 0 0,0 1 1 0 0,0 0-1 0 0,0-1 0 0 0,0 0 0 0 0,1 1 0 0 0,2 4 0 0 0,2 1 3 0 0,0 0 0 0 0,1 1-1 0 0,1-2 1 0 0,-1 1 0 0 0,2-1-1 0 0,-1-1 1 0 0,19 15-1 0 0,5 1-100 0 0,39 20-1 0 0,12 8-307 0 0,-80-49 380 0 0,0-1-1 0 0,-1 1 0 0 0,1 0 0 0 0,0 0 0 0 0,-1 0 1 0 0,0 0-1 0 0,0 1 0 0 0,0-1 0 0 0,0 1 1 0 0,-1-1-1 0 0,1 1 0 0 0,-1-1 0 0 0,0 1 0 0 0,1 5 1 0 0,5 56-45 0 0,-7-52 63 0 0,2 18-60 0 0,-2-6 113 0 0,1 1-1 0 0,1 0 0 0 0,2 0 1 0 0,1-1-1 0 0,7 26 0 0 0,-10-45-24 0 0,0 0 0 0 0,1-1 0 0 0,-1 1 0 0 0,1-1 0 0 0,0 0-1 0 0,1 0 1 0 0,-1 0 0 0 0,1 0 0 0 0,0 0 0 0 0,0-1 0 0 0,1 1-1 0 0,-1-1 1 0 0,1-1 0 0 0,0 1 0 0 0,0 0 0 0 0,0-1 0 0 0,0 0-1 0 0,1 0 1 0 0,-1-1 0 0 0,1 0 0 0 0,0 0 0 0 0,0 0 0 0 0,-1 0-1 0 0,1-1 1 0 0,0 0 0 0 0,1 0 0 0 0,5-1 0 0 0,4 0 9 0 0,0-1 1 0 0,-1 0 0 0 0,1-2 0 0 0,0 0-1 0 0,-1 0 1 0 0,1-1 0 0 0,-1-1-1 0 0,0-1 1 0 0,-1 0 0 0 0,1-1-1 0 0,-1-1 1 0 0,-1 0 0 0 0,1 0 0 0 0,20-19-1 0 0,-17 12 37 0 0,-1 1 0 0 0,0-2 0 0 0,-1 0-1 0 0,-1-1 1 0 0,-1 0 0 0 0,0-1 0 0 0,-2-1-1 0 0,0 0 1 0 0,0 0 0 0 0,8-26 0 0 0,-16 38-55 0 0,-1 1 0 0 0,0-1 0 0 0,0 0 0 0 0,-1 0 0 0 0,0 0 0 0 0,0 0 0 0 0,-1 0 0 0 0,0 0 0 0 0,0 0 0 0 0,0 0 0 0 0,-1 0 0 0 0,0 0 0 0 0,0 0 0 0 0,-1 0 0 0 0,0 1 0 0 0,-3-9 0 0 0,3 13-16 0 0,1 0 0 0 0,-1 0 1 0 0,0 0-1 0 0,1 0 0 0 0,-1 1 0 0 0,0-1 0 0 0,0 1 0 0 0,0-1 1 0 0,0 1-1 0 0,0-1 0 0 0,-1 1 0 0 0,1 0 0 0 0,0 0 1 0 0,0 0-1 0 0,-1 1 0 0 0,1-1 0 0 0,-5 0 0 0 0,6 0 1 0 0,-3 1-3 0 0,0-1-1 0 0,0 1 0 0 0,1-1 1 0 0,-1 1-1 0 0,0 1 1 0 0,0-1-1 0 0,1 0 0 0 0,-1 1 1 0 0,0 0-1 0 0,1 0 1 0 0,-1 0-1 0 0,1 0 0 0 0,-1 0 1 0 0,1 1-1 0 0,-1 0 1 0 0,1-1-1 0 0,-3 4 0 0 0,-5 2-6 0 0,0 0 1 0 0,1 1-1 0 0,-12 13 0 0 0,12-11 34 0 0,1 1 0 0 0,1 0 0 0 0,0 0 0 0 0,0 1 0 0 0,1 0 0 0 0,0 0 0 0 0,1 1 0 0 0,1 0 0 0 0,0 0 0 0 0,0 0 0 0 0,1 1 0 0 0,1-1 0 0 0,1 1 0 0 0,-2 15 0 0 0,3-21-10 0 0,1 0 0 0 0,0 1 0 0 0,0-1 0 0 0,1 0 0 0 0,0 0 0 0 0,1 0 0 0 0,-1 0 0 0 0,2 0 0 0 0,-1 0 0 0 0,1 0 0 0 0,0 0 0 0 0,0-1 0 0 0,1 0 0 0 0,0 1 0 0 0,1-1 0 0 0,-1-1 0 0 0,1 1 0 0 0,1-1 0 0 0,-1 0 0 0 0,1 0 0 0 0,0 0 0 0 0,1-1 0 0 0,-1 0 0 0 0,1 0 0 0 0,9 5 0 0 0,-12-8-5 0 0,0 0 0 0 0,0-1-1 0 0,0 1 1 0 0,0-1 0 0 0,0 0-1 0 0,0 0 1 0 0,1 0 0 0 0,-1 0-1 0 0,0-1 1 0 0,1 0 0 0 0,-1 0 0 0 0,0 0-1 0 0,1 0 1 0 0,-1-1 0 0 0,0 1-1 0 0,0-1 1 0 0,0 0 0 0 0,1 0-1 0 0,-1-1 1 0 0,0 1 0 0 0,0-1-1 0 0,4-3 1 0 0,-1 1-4 0 0,-1-1 1 0 0,1 0-1 0 0,-1 0 0 0 0,0 0 0 0 0,0-1 0 0 0,-1 0 1 0 0,1 0-1 0 0,-1-1 0 0 0,-1 0 0 0 0,8-14 1 0 0,0-5 2 0 0,-1 0 0 0 0,-2-1 1 0 0,0-1-1 0 0,-2 0 0 0 0,-1 0 1 0 0,3-45-1 0 0,-2-176 67 0 0,-7 226-76 0 0,-27-392-95 0 0,15 283 64 0 0,9 103-86 0 0,3 36 33 0 0,8 49 85 0 0,182 675-220 0 0,-187-722 166 0 0,69 211-3555 0 0,-60-191 2498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13.6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1130 468 0 0,'0'0'1019'0'0,"4"0"-178"0"0,61-8 1955 0 0,-36 2-2571 0 0,-1-2-1 0 0,0-2 1 0 0,0 0-1 0 0,-1-2 0 0 0,0-1 1 0 0,-1-1-1 0 0,-1-1 0 0 0,0-1 1 0 0,-1-1-1 0 0,31-30 0 0 0,-38 31-220 0 0,-1 0 0 0 0,0-2 0 0 0,-2 0 0 0 0,0-1 0 0 0,-1 0 0 0 0,0-1 0 0 0,-2 0 1 0 0,-1-1-1 0 0,0 0 0 0 0,-1-1 0 0 0,-2 0 0 0 0,0 0 0 0 0,6-39 0 0 0,-12 55-15 0 0,-1 0 1 0 0,0 0 0 0 0,1 0-1 0 0,-2 0 1 0 0,1 0-1 0 0,-1 0 1 0 0,0 0 0 0 0,0 1-1 0 0,-1-1 1 0 0,1 0 0 0 0,-1 0-1 0 0,-1 1 1 0 0,1-1 0 0 0,-1 1-1 0 0,0 0 1 0 0,-5-8-1 0 0,5 10 6 0 0,0-1 0 0 0,0 1 0 0 0,-1 0 0 0 0,1 1 0 0 0,-1-1 0 0 0,1 1 0 0 0,-1-1 0 0 0,0 1 0 0 0,0 0 0 0 0,0 0 0 0 0,0 1 0 0 0,0-1 0 0 0,0 1 0 0 0,-1 0 0 0 0,1 0 0 0 0,0 0 0 0 0,-1 1 0 0 0,1 0 0 0 0,-1-1 0 0 0,1 2-1 0 0,0-1 1 0 0,-1 0 0 0 0,-4 2 0 0 0,-5 1-1 0 0,0 1-1 0 0,0 1 0 0 0,0 0 1 0 0,1 1-1 0 0,0 0 0 0 0,0 1 1 0 0,0 1-1 0 0,1 0 0 0 0,0 0 1 0 0,1 1-1 0 0,0 1 0 0 0,-12 13 1 0 0,9-9 7 0 0,1 2 0 0 0,1-1 0 0 0,0 1 0 0 0,1 1 0 0 0,1 0 0 0 0,1 1 0 0 0,0 0 0 0 0,-9 27 0 0 0,15-30 22 0 0,-1-1 0 0 0,2 1 0 0 0,0 0 0 0 0,1 0 0 0 0,0 0 0 0 0,1 0-1 0 0,1 1 1 0 0,0-1 0 0 0,1 0 0 0 0,1 0 0 0 0,0-1 0 0 0,1 1 0 0 0,1-1 0 0 0,0 0 0 0 0,1 0 0 0 0,0 0 0 0 0,1-1 0 0 0,1 1 0 0 0,16 21 0 0 0,-16-26-11 0 0,-1 1 1 0 0,2-1 0 0 0,-1-1 0 0 0,1 1 0 0 0,1-1 0 0 0,-1-1 0 0 0,1 0 0 0 0,1 0 0 0 0,-1-1-1 0 0,1-1 1 0 0,0 1 0 0 0,0-2 0 0 0,1 0 0 0 0,-1 0 0 0 0,1-1 0 0 0,0 0 0 0 0,0-1 0 0 0,0 0-1 0 0,1-1 1 0 0,-1-1 0 0 0,0 0 0 0 0,0 0 0 0 0,0-1 0 0 0,23-5 0 0 0,-18 1-28 0 0,-1 0 1 0 0,1-1-1 0 0,-1-1 0 0 0,0 0 1 0 0,0-1-1 0 0,-1-1 1 0 0,0 0-1 0 0,17-15 1 0 0,-12 6-87 0 0,0-1 0 0 0,-1 0 0 0 0,-1-1 0 0 0,27-40 0 0 0,-10 3-263 0 0,-3-2 0 0 0,-2-2 1 0 0,32-92-1 0 0,-31 63-18 0 0,-4-1 1 0 0,-4-2-1 0 0,-4 0 1 0 0,10-138-1 0 0,-29 228 367 0 0,1 1-1 0 0,-1-1 0 0 0,0 1 0 0 0,0-1 1 0 0,0 1-1 0 0,0-1 0 0 0,0 1 0 0 0,-1 0 1 0 0,1-1-1 0 0,-1 1 0 0 0,0-1 0 0 0,1 1 1 0 0,-1 0-1 0 0,0-1 0 0 0,0 1 0 0 0,-1 0 1 0 0,1 0-1 0 0,0 0 0 0 0,-1 0 0 0 0,-2-3 1 0 0,3 6 17 0 0,-1-1 1 0 0,1 1-1 0 0,-1 0 1 0 0,1 0-1 0 0,-1 0 1 0 0,1 0-1 0 0,0 0 0 0 0,-1 0 1 0 0,1 0-1 0 0,0 0 1 0 0,0 1-1 0 0,0-1 1 0 0,0 0-1 0 0,0 1 1 0 0,0-1-1 0 0,0 2 1 0 0,-13 25 59 0 0,1-1 1 0 0,2 1-1 0 0,1 1 0 0 0,1 0 1 0 0,-7 38-1 0 0,3-13-30 0 0,-50 238 55 0 0,57-251-19 0 0,2 0 1 0 0,1 1-1 0 0,3-1 1 0 0,1 1-1 0 0,8 47 1 0 0,-8-77-9 0 0,2-1 1 0 0,-1 1 0 0 0,2-1-1 0 0,-1 0 1 0 0,2 0-1 0 0,-1 0 1 0 0,1-1 0 0 0,1 0-1 0 0,13 19 1 0 0,-15-25-48 0 0,0 0 0 0 0,0 0 1 0 0,0 0-1 0 0,0-1 0 0 0,0 0 0 0 0,1 0 1 0 0,-1 0-1 0 0,1 0 0 0 0,0-1 0 0 0,0 0 1 0 0,0 0-1 0 0,0 0 0 0 0,0 0 0 0 0,0-1 1 0 0,1 0-1 0 0,-1 0 0 0 0,0-1 0 0 0,1 1 1 0 0,-1-1-1 0 0,0 0 0 0 0,1 0 0 0 0,-1-1 1 0 0,8-1-1 0 0,3-2-58 0 0,0-1 0 0 0,-1-1 0 0 0,1 0-1 0 0,-1-1 1 0 0,-1 0 0 0 0,0-1 0 0 0,0-1 0 0 0,0 0 0 0 0,-1-1 0 0 0,0 0 0 0 0,-1-1-1 0 0,15-18 1 0 0,4-6-322 0 0,-2-2 0 0 0,-1-2-1 0 0,23-41 1 0 0,-33 51 286 0 0,-2 0-1 0 0,-1-1 1 0 0,-1-1 0 0 0,-2 0 0 0 0,16-64 0 0 0,-27 91 71 0 0,-1 0 0 0 0,1-1 0 0 0,-1 1 0 0 0,-1-1 0 0 0,1 1 0 0 0,0-1 0 0 0,-1 1 0 0 0,-2-6 0 0 0,3 9 9 0 0,0-1 0 0 0,-1 1 0 0 0,1 0 1 0 0,-1 0-1 0 0,1 0 0 0 0,-1 0 0 0 0,1 0 0 0 0,-1 0 0 0 0,0 0 0 0 0,0 0 0 0 0,1 0 0 0 0,-1 0 0 0 0,0 0 0 0 0,0 0 0 0 0,0 0 0 0 0,0 1 0 0 0,0-1 0 0 0,0 0 1 0 0,0 1-1 0 0,0-1 0 0 0,0 1 0 0 0,-1-1 0 0 0,1 1 0 0 0,0 0 0 0 0,0-1 0 0 0,0 1 0 0 0,-1 0 0 0 0,1 0 0 0 0,0 0 0 0 0,0-1 0 0 0,-1 2 0 0 0,1-1 1 0 0,0 0-1 0 0,0 0 0 0 0,0 0 0 0 0,-1 0 0 0 0,1 1 0 0 0,-1 0 0 0 0,-7 2 25 0 0,1 0 0 0 0,0 1 0 0 0,0 0 0 0 0,1 0 0 0 0,-1 1 0 0 0,1 0 0 0 0,0 0-1 0 0,0 1 1 0 0,1 0 0 0 0,0 0 0 0 0,0 0 0 0 0,0 1 0 0 0,0 0 0 0 0,1 0 0 0 0,1 1 0 0 0,-1-1 0 0 0,1 1 0 0 0,0 0 0 0 0,1 0 0 0 0,0 0 0 0 0,0 1 0 0 0,1-1 0 0 0,-2 12-1 0 0,1-4 18 0 0,1 0-1 0 0,0 1 0 0 0,1-1 0 0 0,1 1 0 0 0,1-1 1 0 0,0 1-1 0 0,1-1 0 0 0,1 0 0 0 0,0 1 0 0 0,1-1 1 0 0,12 28-1 0 0,-12-34-17 0 0,0 0 0 0 0,1-1-1 0 0,0 0 1 0 0,1 0 0 0 0,0 0 0 0 0,1-1 0 0 0,-1 1 0 0 0,2-2 0 0 0,-1 1 0 0 0,1-1 0 0 0,0 0 0 0 0,0-1 0 0 0,1 0 0 0 0,0 0-1 0 0,0-1 1 0 0,0 0 0 0 0,1 0 0 0 0,20 6 0 0 0,-25-10-16 0 0,1-1 0 0 0,0 1-1 0 0,-1-1 1 0 0,1 0 0 0 0,-1 0 0 0 0,1-1 0 0 0,0 0 0 0 0,-1 0-1 0 0,1 0 1 0 0,-1 0 0 0 0,0-1 0 0 0,10-4 0 0 0,0-1-8 0 0,0-1 0 0 0,26-18 0 0 0,14-18-194 0 0,-2-3 0 0 0,75-83-1 0 0,27-25 147 0 0,-117 123-165 0 0,-35 30 140 0 0,1 2 18 0 0,-3 0 51 0 0,0 0 0 0 0,0 0 1 0 0,0 0-1 0 0,0 0 0 0 0,0 0 0 0 0,0 0 0 0 0,-1 0 0 0 0,1 0 0 0 0,0 1 0 0 0,0-1 0 0 0,0 0 0 0 0,0 1 0 0 0,0-1 0 0 0,0 1 0 0 0,0-1 1 0 0,0 1-1 0 0,-1-1 0 0 0,1 1 0 0 0,0 0 0 0 0,0-1 0 0 0,-1 1 0 0 0,1 0 0 0 0,0 0 0 0 0,-1-1 0 0 0,1 1 0 0 0,-1 0 0 0 0,1 0 0 0 0,-1 0 1 0 0,1 1-1 0 0,1 3-3 0 0,-1-1 1 0 0,1 1-1 0 0,-1 0 1 0 0,0 0-1 0 0,0 0 1 0 0,0 8 0 0 0,-1 11 4 0 0,-5 41 0 0 0,-5 1 2 0 0,-3-2 1 0 0,-2 1-1 0 0,-27 68 1 0 0,17-65 2025 0 0,28-70-2010 0 0,-1 0-1 0 0,1 1 1 0 0,-1-1 0 0 0,0 0 0 0 0,0 0 0 0 0,0-1-1 0 0,0 1 1 0 0,0 0 0 0 0,-1-1 0 0 0,1 1 0 0 0,-1-1-1 0 0,2-4 1 0 0,0 2 0 0 0,112-167 103 0 0,-90 138-130 0 0,1 1 0 0 0,57-53 0 0 0,-79 82-12 0 0,1 1 0 0 0,-1 0 0 0 0,0 0 0 0 0,1 0 0 0 0,0 0 0 0 0,0 0 1 0 0,5-1-1 0 0,-8 3 16 0 0,-1 1 1 0 0,0-1-1 0 0,1 1 1 0 0,-1 0-1 0 0,0 0 1 0 0,1 0-1 0 0,-1 0 1 0 0,1 0-1 0 0,-1 0 1 0 0,0 0-1 0 0,1 0 1 0 0,-1 0-1 0 0,0 1 1 0 0,1-1-1 0 0,-1 0 1 0 0,0 1-1 0 0,1-1 0 0 0,-1 1 1 0 0,0 0-1 0 0,0-1 1 0 0,0 1-1 0 0,1 0 1 0 0,-1 0-1 0 0,0-1 1 0 0,0 1-1 0 0,0 0 1 0 0,0 0-1 0 0,0 0 1 0 0,-1 1-1 0 0,1-1 1 0 0,0 0-1 0 0,0 0 1 0 0,-1 0-1 0 0,1 1 1 0 0,0 1-1 0 0,4 11-2 0 0,0 1 0 0 0,-1 0 1 0 0,-1 0-1 0 0,0 0 0 0 0,-1 0 0 0 0,0 0 0 0 0,-2 1 0 0 0,-1 25 0 0 0,-2-5-176 0 0,-2 1-1 0 0,-15 61 0 0 0,13-75 150 0 0,7-25-4 0 0,6-24-105 0 0,17-25-85 0 0,3 0-1 0 0,2 1 0 0 0,1 2 0 0 0,3 1 0 0 0,73-82 1 0 0,-102 126 212 0 0,1 0 0 0 0,0 0 0 0 0,1 0 0 0 0,-1 0 0 0 0,9-4 0 0 0,-11 7 11 0 0,1-2-26 0 0,0 3 2 0 0,0 0 26 0 0,-1 0-1 0 0,1 0 0 0 0,-1 0 0 0 0,1 1 1 0 0,-1-1-1 0 0,0 1 0 0 0,1-1 1 0 0,-1 1-1 0 0,0 0 0 0 0,0 0 1 0 0,0 0-1 0 0,-1 0 0 0 0,1 0 0 0 0,0 0 1 0 0,-1 1-1 0 0,1-1 0 0 0,-1 0 1 0 0,2 6-1 0 0,18 45-49 0 0,-10-24 344 0 0,1-1 0 0 0,23 41 0 0 0,-30-61-171 0 0,0 0 0 0 0,1-1-1 0 0,0 0 1 0 0,0 0-1 0 0,1 0 1 0 0,0-1 0 0 0,0 0-1 0 0,0 0 1 0 0,1 0-1 0 0,0-1 1 0 0,0 0 0 0 0,12 5-1 0 0,-13-9-92 0 0,-1 1 0 0 0,1-1 0 0 0,0 0 0 0 0,-1 0 0 0 0,1-1 0 0 0,0 0-1 0 0,0 0 1 0 0,-1-1 0 0 0,1 1 0 0 0,0-1 0 0 0,-1-1 0 0 0,1 0 0 0 0,8-3 0 0 0,-2 0-52 0 0,1-2 0 0 0,-1 0 0 0 0,-1 0 0 0 0,1-1 0 0 0,-1-1 0 0 0,-1 0 0 0 0,1-1 0 0 0,-2 0 0 0 0,1-1 0 0 0,-1 0 0 0 0,-1 0 0 0 0,0-1 0 0 0,8-14 0 0 0,1-4-158 0 0,-2-2 0 0 0,0 1 0 0 0,-2-2 0 0 0,13-45 0 0 0,-24 66 142 0 0,0 1 1 0 0,-1-1-1 0 0,0 0 1 0 0,0 0 0 0 0,-1 1-1 0 0,-2-23 1 0 0,1 30 24 0 0,0 0 0 0 0,-1 0 0 0 0,0-1 0 0 0,0 1 0 0 0,0 0 0 0 0,0 0 0 0 0,-1 0 0 0 0,0 0 0 0 0,1 0 0 0 0,-2 0 0 0 0,1 1 0 0 0,0-1 0 0 0,-1 1 0 0 0,1-1 0 0 0,-1 1 0 0 0,0 0 0 0 0,0 0 0 0 0,0 0 0 0 0,-1 1 0 0 0,1-1 0 0 0,-5-2 0 0 0,5 4 13 0 0,0 0 0 0 0,-1 0 1 0 0,1 0-1 0 0,0 0 0 0 0,-1 1 1 0 0,1-1-1 0 0,0 1 0 0 0,-1 0 1 0 0,1 0-1 0 0,-1 0 0 0 0,1 1 1 0 0,0-1-1 0 0,-6 2 0 0 0,1 0-4 0 0,1 1 0 0 0,-1-1-1 0 0,1 1 1 0 0,-13 7-1 0 0,11-4 41 0 0,-1 1 0 0 0,2-1 0 0 0,-1 2 0 0 0,1-1 0 0 0,0 1 0 0 0,1 0 0 0 0,0 1 0 0 0,0 0 0 0 0,1 0 0 0 0,0 1 0 0 0,0-1 0 0 0,1 1 0 0 0,1 0 0 0 0,-1 1 0 0 0,2-1 0 0 0,-1 1 0 0 0,2 0 0 0 0,-1 0 0 0 0,1 0 0 0 0,1 0 0 0 0,0 13 0 0 0,1-13 3 0 0,0 1-1 0 0,0-1 0 0 0,2 0 1 0 0,-1 0-1 0 0,1 0 1 0 0,1 0-1 0 0,0 0 1 0 0,1 0-1 0 0,0 0 0 0 0,0-1 1 0 0,1 0-1 0 0,1 0 1 0 0,-1 0-1 0 0,2-1 1 0 0,-1 0-1 0 0,1 0 0 0 0,1 0 1 0 0,0-1-1 0 0,0 0 1 0 0,18 13-1 0 0,-21-17-18 0 0,1-1 1 0 0,0 0-1 0 0,0 0 1 0 0,0 0-1 0 0,0-1 0 0 0,0 1 1 0 0,0-2-1 0 0,1 1 1 0 0,-1-1-1 0 0,1 0 0 0 0,-1 0 1 0 0,1 0-1 0 0,0-1 1 0 0,10-1-1 0 0,-7-1-3 0 0,1 0 1 0 0,-1-1-1 0 0,0 0 0 0 0,1 0 0 0 0,-2-1 1 0 0,1-1-1 0 0,0 1 0 0 0,11-9 1 0 0,10-9 2 0 0,-1-3 1 0 0,-1 0-1 0 0,49-54 0 0 0,-74 74-12 0 0,240-265 622 0 0,-217 247-644 0 0,-26 23 19 0 0,-1-1-1 0 0,1 1 1 0 0,0 0-1 0 0,0 0 1 0 0,0-1-1 0 0,0 1 1 0 0,0 0 0 0 0,0 0-1 0 0,0 0 1 0 0,-1 0-1 0 0,1 0 1 0 0,0 0-1 0 0,0 0 1 0 0,0 1 0 0 0,0-1-1 0 0,0 0 1 0 0,0 0-1 0 0,-1 1 1 0 0,1-1-1 0 0,0 0 1 0 0,0 1 0 0 0,0-1-1 0 0,-1 1 1 0 0,1-1-1 0 0,0 1 1 0 0,0-1-1 0 0,-1 1 1 0 0,1 0 0 0 0,0 0-1 0 0,1 3-3 0 0,1 1 0 0 0,-1-1-1 0 0,-1 1 1 0 0,1 0 0 0 0,-1-1-1 0 0,1 1 1 0 0,-1 0 0 0 0,-1 0 0 0 0,1 0-1 0 0,-1 0 1 0 0,0 0 0 0 0,0 6-1 0 0,0-3-2 0 0,0 37-17 0 0,-2 0 0 0 0,-14 76-1 0 0,-30 82 229 0 0,153-415-288 0 0,-62 132 305 0 0,4 3 0 0 0,3 2-1 0 0,75-83 1 0 0,-124 154-172 0 0,20-18 5 0 0,-22 21-53 0 0,0 1 0 0 0,0-1 0 0 0,-1 1 0 0 0,1 0 0 0 0,0-1 0 0 0,0 1 0 0 0,0 0 0 0 0,0 0 0 0 0,0-1 0 0 0,-1 1 0 0 0,1 0 0 0 0,0 0 0 0 0,0 0 0 0 0,0 0 0 0 0,0 0 0 0 0,0 0 0 0 0,0 1 0 0 0,0-1 0 0 0,-1 0 0 0 0,1 0 0 0 0,0 1 0 0 0,0-1 0 0 0,0 0 0 0 0,0 1-1 0 0,-1-1 1 0 0,1 1 0 0 0,0-1 0 0 0,0 1 0 0 0,-1-1 0 0 0,1 1 0 0 0,0 0 0 0 0,-1-1 0 0 0,1 1 0 0 0,-1 0 0 0 0,1-1 0 0 0,0 2 0 0 0,6 9-6 0 0,-1 0 0 0 0,0 1 0 0 0,0-1 0 0 0,-1 1 0 0 0,-1 1 0 0 0,6 24-1 0 0,11 87-64 0 0,-12-66 37 0 0,-2-5 48 0 0,-1 0-1 0 0,-3 90 0 0 0,-5-113-1574 0 0,-8 41-1 0 0,10-67 898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14.0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109 0 124 0 0,'-84'649'2428'0'0,"64"-471"-3269"0"0,16-151 254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14.4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75 1024 0 0,'2'-3'1100'0'0,"0"-1"-899"0"0,0 0 0 0 0,0 0-1 0 0,0 1 1 0 0,1-1 0 0 0,0 1 0 0 0,-1-1-1 0 0,1 1 1 0 0,0 0 0 0 0,1 0-1 0 0,-1 0 1 0 0,1 1 0 0 0,-1-1 0 0 0,7-3-1 0 0,-2 3-43 0 0,0-1 0 0 0,0 1 0 0 0,1 0 0 0 0,-1 1-1 0 0,1 0 1 0 0,11-1 0 0 0,12 1-132 0 0,0 1-1 0 0,58 7 1 0 0,-76-5 8 0 0,92 11-2572 0 0,-71-8 1343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42.4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427 15 200 0 0,'0'0'1360'0'0,"-3"-1"-909"0"0,-8-4-95 0 0,8 4-76 0 0,-14-5 507 0 0,-20 5-319 0 0,33 1-159 0 0,1 0-135 0 0,-11 1-8 0 0,10-1 165 0 0,0 0-201 0 0,-30 3 236 0 0,31-3-318 0 0,-1 1-9 0 0,-10 4 28 0 0,-1 0 1 0 0,1 0-1 0 0,0 2 0 0 0,1-1 0 0 0,0 2 0 0 0,0 0 0 0 0,0 0 1 0 0,1 1-1 0 0,0 1 0 0 0,1 0 0 0 0,-20 22 0 0 0,19-16-18 0 0,0 1 0 0 0,0 0 0 0 0,2 0 0 0 0,0 1 0 0 0,1 0 0 0 0,1 1 0 0 0,0 0 0 0 0,-7 31 0 0 0,11-30-30 0 0,0 1 1 0 0,1-1 0 0 0,1 1 0 0 0,1 0 0 0 0,1-1-1 0 0,0 1 1 0 0,2 0 0 0 0,6 29 0 0 0,-4-34-19 0 0,0-1 1 0 0,1 0 0 0 0,0-1-1 0 0,1 1 1 0 0,1-1 0 0 0,0 0-1 0 0,1-1 1 0 0,1 1-1 0 0,0-2 1 0 0,1 1 0 0 0,17 17-1 0 0,-12-17-43 0 0,0 0 0 0 0,0-2-1 0 0,1 1 1 0 0,0-2-1 0 0,27 13 1 0 0,-31-18-357 0 0,1 0-1 0 0,-1 0 1 0 0,1-1 0 0 0,0-1-1 0 0,0 0 1 0 0,1-1 0 0 0,-1 0-1 0 0,21-1 1 0 0,-14-3-258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2.6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97 836 672 0 0,'15'-14'1608'0'0,"33"-46"-730"0"0,-3-1 1 0 0,46-83-1 0 0,-65 96-746 0 0,-2 0 0 0 0,-2-2 0 0 0,-2 0 0 0 0,13-57 0 0 0,-28 89-66 0 0,-2 0 0 0 0,0 0 0 0 0,-1 0 1 0 0,-1-1-1 0 0,0 1 0 0 0,-1-1 0 0 0,-4-18 1 0 0,4 32-57 0 0,-1 0 1 0 0,-1 0 0 0 0,1 0 0 0 0,-1 0-1 0 0,0 1 1 0 0,0-1 0 0 0,0 1 0 0 0,0-1-1 0 0,-1 1 1 0 0,0 0 0 0 0,0 0 0 0 0,0 0-1 0 0,-4-4 1 0 0,3 5-11 0 0,1 1-1 0 0,-1 0 1 0 0,0-1-1 0 0,1 2 1 0 0,-1-1 0 0 0,0 0-1 0 0,0 1 1 0 0,0-1-1 0 0,-1 1 1 0 0,1 1-1 0 0,0-1 1 0 0,0 0 0 0 0,0 1-1 0 0,-1 0 1 0 0,1 0-1 0 0,0 0 1 0 0,0 1 0 0 0,-5 0-1 0 0,-3 1 1 0 0,0 2 0 0 0,1-1-1 0 0,0 1 1 0 0,-1 1 0 0 0,1 0-1 0 0,1 0 1 0 0,-1 1 0 0 0,1 1-1 0 0,0 0 1 0 0,1 0 0 0 0,-1 1-1 0 0,-10 11 1 0 0,0 2 1 0 0,1 0 0 0 0,1 2 0 0 0,1 0 0 0 0,-16 28 0 0 0,24-35 12 0 0,0 1 0 0 0,1 0 1 0 0,1 1-1 0 0,1 0 0 0 0,0 0 0 0 0,1 0 0 0 0,1 1 1 0 0,1-1-1 0 0,0 1 0 0 0,2 0 0 0 0,0 28 0 0 0,2-35 14 0 0,1 1-1 0 0,0-1 1 0 0,0 0-1 0 0,1 0 1 0 0,1 0-1 0 0,0 0 1 0 0,1 0-1 0 0,0-1 1 0 0,1 0-1 0 0,0 0 1 0 0,0 0-1 0 0,1-1 0 0 0,1 0 1 0 0,0 0-1 0 0,0-1 1 0 0,1 0-1 0 0,0 0 1 0 0,13 9-1 0 0,-8-9 11 0 0,0 0-1 0 0,0-1 1 0 0,1-1-1 0 0,0 0 1 0 0,1-1-1 0 0,-1 0 0 0 0,1-1 1 0 0,0-1-1 0 0,0-1 1 0 0,1 0-1 0 0,-1-1 1 0 0,1-1-1 0 0,17 0 1 0 0,-16-2-490 0 0,0-1-1 0 0,-1 0 1 0 0,1-1 0 0 0,0-1 0 0 0,-1 0 0 0 0,0-1 0 0 0,21-10 0 0 0,-8 1-938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17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16 444 96 0 0,'0'0'1933'0'0,"-10"-11"-379"0"0,9 9-1417 0 0,0-1-1 0 0,0 1 1 0 0,0-1 0 0 0,1 1-1 0 0,-1-1 1 0 0,1 1 0 0 0,-1-1-1 0 0,1 0 1 0 0,0 1-1 0 0,0-1 1 0 0,0 1 0 0 0,1-1-1 0 0,-1 0 1 0 0,1 1 0 0 0,-1-1-1 0 0,1 1 1 0 0,0-1 0 0 0,0 1-1 0 0,2-4 1 0 0,-2 3-112 0 0,0 0-15 0 0,16-39-26 0 0,-15 39 2 0 0,6-12-83 0 0,4 0 29 0 0,1 1 0 0 0,0 0 0 0 0,1 0-1 0 0,0 2 1 0 0,1 0 0 0 0,18-11 0 0 0,-22 15 35 0 0,31-17-682 0 0,-39 24 679 0 0,39 1-100 0 0,-6 7 107 0 0,7 11-6 0 0,-33-14 23 0 0,0 5 12 0 0,6 5 2 0 0,-8-6-3 0 0,0 0 1 0 0,-1 1-1 0 0,0 0 1 0 0,0 0-1 0 0,-1 0 0 0 0,0 1 1 0 0,-1 0-1 0 0,0 0 0 0 0,6 17 1 0 0,-6-10-2 0 0,0 1 0 0 0,-2 0 0 0 0,0 1 1 0 0,0-1-1 0 0,-1 23 0 0 0,-5 16 6 0 0,-1-1 1 0 0,-22 99-1 0 0,21-131 3 0 0,-7 38-1 0 0,-30 136 92 0 0,36-170 0 0 0,5-26 45 0 0,1 1 54 0 0,-5 20 1033 0 0,5-39-710 0 0,7-43-425 0 0,77-285-49 0 0,-54 233-22 0 0,43-130-156 0 0,-61 212 92 0 0,1 0 0 0 0,1 0 0 0 0,1 1 0 0 0,2 1 0 0 0,36-45 0 0 0,-45 63 25 0 0,0 1 1 0 0,0 0 0 0 0,0 1 0 0 0,1-1 0 0 0,0 2-1 0 0,1-1 1 0 0,0 1 0 0 0,0 1 0 0 0,0 0 0 0 0,0 0-1 0 0,1 1 1 0 0,12-4 0 0 0,-20 8 1 0 0,-2-1 11 0 0,0 1 0 0 0,0-1 0 0 0,0 1 1 0 0,0 0-1 0 0,0-1 0 0 0,1 1 0 0 0,-1 0 1 0 0,0 0-1 0 0,0-1 0 0 0,0 1 0 0 0,1 0 1 0 0,-1 1-1 0 0,0-1 0 0 0,0 0 0 0 0,0 0 1 0 0,1 0-1 0 0,-1 1 0 0 0,2 0 0 0 0,-2-1-1 0 0,1 1-1 0 0,0-1 1 0 0,0 0-1 0 0,-1 0 0 0 0,1 1 1 0 0,0-1-1 0 0,0 0 1 0 0,-1-1-1 0 0,1 1 1 0 0,0 0-1 0 0,3-1 1 0 0,-3 1 0 0 0,0-1 1 0 0,0 1-1 0 0,0 0 1 0 0,0 0-1 0 0,0 0 1 0 0,0 1-1 0 0,0-1 1 0 0,0 0 0 0 0,0 1-1 0 0,0-1 1 0 0,0 1-1 0 0,-1 0 1 0 0,1-1-1 0 0,0 1 1 0 0,3 2-1 0 0,26 16-59 0 0,-23-12 65 0 0,0 1-1 0 0,-1-1 1 0 0,1 1-1 0 0,-1 1 1 0 0,-1-1 0 0 0,0 1-1 0 0,0 0 1 0 0,-1 1-1 0 0,8 17 1 0 0,-5-7 17 0 0,-1 1 1 0 0,-1 1-1 0 0,6 36 1 0 0,-7-5-44 0 0,-3 1 0 0 0,-2 0 0 0 0,-8 60 1 0 0,4-54 17 0 0,3-45-8 0 0,-7 202 48 0 0,9-174 13 0 0,2 0 1 0 0,1 1-1 0 0,12 41 1 0 0,10 23 5 0 0,-26-105-140 0 0,0 0-129 0 0,-2 9-168 0 0,1-9-157 0 0,-3-3-272 0 0,-12 3-484 0 0,12-3 285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09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99 184 0 0,'0'-3'857'0'0,"-7"-44"1683"0"0,7 43-2310 0 0,-3-15 354 0 0,3 18-659 0 0,0 0-1 0 0,0-1 1 0 0,0 1 0 0 0,0 0-1 0 0,0-1 1 0 0,0 1-1 0 0,0 0 1 0 0,0-1 0 0 0,1 1-1 0 0,-1 0 1 0 0,0-1 0 0 0,1 1-1 0 0,-1 0 1 0 0,1 0-1 0 0,-1 0 1 0 0,2-3 0 0 0,0 2-483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3.0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0 432 0 0,'0'0'1360'0'0,"12"8"-2436"0"0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3.4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383 127 976 0 0,'1'-4'1186'0'0,"0"-1"-878"0"0,0 0 0 0 0,0 0 0 0 0,0-1 0 0 0,-1 1 1 0 0,0 0-1 0 0,0 0 0 0 0,0 0 0 0 0,0 0 0 0 0,-1 0 1 0 0,0-1-1 0 0,-3-7 0 0 0,3 9-271 0 0,-1 1 1 0 0,0 0-1 0 0,0-1 0 0 0,-1 1 0 0 0,1 0 1 0 0,-1 0-1 0 0,1 0 0 0 0,-1 1 0 0 0,0-1 1 0 0,0 0-1 0 0,0 1 0 0 0,0 0 0 0 0,-1 0 1 0 0,1 0-1 0 0,-1 0 0 0 0,1 1 0 0 0,-1-1 1 0 0,0 1-1 0 0,1 0 0 0 0,-1 0 0 0 0,0 0 1 0 0,0 0-1 0 0,0 1 0 0 0,-6-1 0 0 0,-1 1-41 0 0,0 0-1 0 0,0 1 1 0 0,1 0 0 0 0,-1 0-1 0 0,0 1 1 0 0,1 1-1 0 0,-1 0 1 0 0,1 0 0 0 0,0 1-1 0 0,0 0 1 0 0,0 1-1 0 0,0 0 1 0 0,1 0 0 0 0,-14 11-1 0 0,21-14-75 0 0,0-1 6 0 0,-7 7 2 0 0,6-6 24 0 0,3-2 15 0 0,-1 0 41 0 0,0 0-1 0 0,0 1 1 0 0,1-1-1 0 0,-1 1 1 0 0,0-1 0 0 0,1 0-1 0 0,-1 1 1 0 0,0-1-1 0 0,1 1 1 0 0,-1 0 0 0 0,1-1-1 0 0,-1 1 1 0 0,1-1-1 0 0,-1 1 1 0 0,1 0-1 0 0,-1-1 1 0 0,0 2 0 0 0,25 15-97 0 0,-18-13 69 0 0,-1 0 1 0 0,1 0-1 0 0,-1 0 1 0 0,0 1-1 0 0,0 0 1 0 0,0 0-1 0 0,4 7 1 0 0,5 9-13 0 0,-2 2-1 0 0,-1-1 1 0 0,-1 2-1 0 0,12 39 1 0 0,20 105-63 0 0,-33-128 97 0 0,6 28 11 0 0,-3 1-1 0 0,5 120 0 0 0,-17-160 0 0 0,0 0-1 0 0,-2 0 1 0 0,-2-1-1 0 0,0 1 0 0 0,-2-1 1 0 0,-1 0-1 0 0,-1-1 1 0 0,-1 0-1 0 0,-19 38 1 0 0,24-58 54 0 0,1 0 0 0 0,-1 0 0 0 0,0 0 1 0 0,-1-1-1 0 0,1 0 0 0 0,-1 0 0 0 0,-1 0 1 0 0,1 0-1 0 0,-1-1 0 0 0,0 0 0 0 0,0 0 1 0 0,-1 0-1 0 0,1-1 0 0 0,-1 0 0 0 0,0-1 1 0 0,0 1-1 0 0,0-1 0 0 0,-9 2 0 0 0,12-4-13 0 0,0-1-1 0 0,0 0 1 0 0,0 0 0 0 0,0 0-1 0 0,0 0 1 0 0,0-1-1 0 0,0 1 1 0 0,0-1 0 0 0,0 0-1 0 0,0 0 1 0 0,0-1-1 0 0,1 1 1 0 0,-1-1-1 0 0,0 0 1 0 0,1 0 0 0 0,-1 0-1 0 0,1 0 1 0 0,0-1-1 0 0,-4-3 1 0 0,0 0 87 0 0,1 0 1 0 0,0-1-1 0 0,0 0 1 0 0,0 0-1 0 0,1 0 0 0 0,0-1 1 0 0,-4-9-1 0 0,4 8-110 0 0,1 0 0 0 0,1-1-1 0 0,0 1 1 0 0,0-1 0 0 0,1 0-1 0 0,0 0 1 0 0,1 0-1 0 0,0 1 1 0 0,1-2 0 0 0,0 1-1 0 0,0 0 1 0 0,4-17 0 0 0,-1 13 28 0 0,0 1 0 0 0,2 0-1 0 0,0 0 1 0 0,0 0 0 0 0,1 0 0 0 0,1 1 0 0 0,0 0 0 0 0,12-16-1 0 0,-4 9-317 0 0,1 0 0 0 0,1 1 0 0 0,1 1-1 0 0,23-18 1 0 0,-16 17-1433 0 0,0 1-1 0 0,47-24 0 0 0,-50 31-66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3.7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0 760 0 0,'0'0'2628'0'0,"17"4"329"0"0,4-2-2005 0 0,-3-1-2132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5.3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137 304 848 0 0,'0'0'2108'0'0,"-2"3"-1701"0"0,-1 1-321 0 0,0 0-1 0 0,1 0 1 0 0,-1 0 0 0 0,1 1-1 0 0,0 0 1 0 0,1-1 0 0 0,-1 1 0 0 0,1 0-1 0 0,0 0 1 0 0,0-1 0 0 0,0 1-1 0 0,1 9 1 0 0,0 74 87 0 0,1-66-107 0 0,25 255 121 0 0,-2-31-59 0 0,-23-230-252 0 0,0 17-12 0 0,-1-31 76 0 0,0-1 0 0 0,-1 0 0 0 0,1 1 0 0 0,-1-1 0 0 0,1 0 0 0 0,-1 0 0 0 0,1 1 0 0 0,-1-1-1 0 0,1 0 1 0 0,-1 0 0 0 0,0 0 0 0 0,0 0 0 0 0,0 0 0 0 0,0 0 0 0 0,1 0 0 0 0,-1 0 0 0 0,-1 0 0 0 0,1 0 0 0 0,-2 1 0 0 0,2-2 30 0 0,-1-1 1 0 0,1 1 0 0 0,-1 0-1 0 0,1-1 1 0 0,-1 0 0 0 0,1 1 0 0 0,0-1-1 0 0,-1 0 1 0 0,1 0 0 0 0,0 0-1 0 0,0 0 1 0 0,-1 0 0 0 0,1 0 0 0 0,0 0-1 0 0,0 0 1 0 0,0 0 0 0 0,0 0-1 0 0,-1-2 1 0 0,2 2-14 0 0,-12-16-2 0 0,2-1 0 0 0,0 0-1 0 0,1 0 1 0 0,1-1 0 0 0,0 0 0 0 0,2 0-1 0 0,-5-23 1 0 0,3 15 83 0 0,-4-21 194 0 0,1 0 0 0 0,3 0 0 0 0,2 0 1 0 0,3-1-1 0 0,1 0 0 0 0,2 0 0 0 0,3 0 1 0 0,2 0-1 0 0,2 1 0 0 0,1 0 0 0 0,31-91 0 0 0,-31 117-169 0 0,1 1 0 0 0,0 0 0 0 0,18-28 0 0 0,-22 42-66 0 0,0 0-1 0 0,0 1 1 0 0,1-1-1 0 0,-1 1 1 0 0,1 0-1 0 0,1 1 1 0 0,-1-1-1 0 0,1 1 1 0 0,0 0-1 0 0,0 1 1 0 0,0 0-1 0 0,10-4 1 0 0,-13 6-2 0 0,1 1 0 0 0,-1 1 0 0 0,0-1 0 0 0,1 1 0 0 0,-1-1 0 0 0,1 1 0 0 0,-1 0 0 0 0,0 1 0 0 0,1-1 0 0 0,-1 1 0 0 0,0 0 0 0 0,9 3 0 0 0,-4-1-2 0 0,-1 0 0 0 0,1 1 0 0 0,-1 0 0 0 0,1 1 0 0 0,8 6 1 0 0,-7-3-1 0 0,0 0 0 0 0,-1 0 1 0 0,-1 1-1 0 0,1 0 0 0 0,-1 0 1 0 0,-1 1-1 0 0,0 0 0 0 0,0 1 1 0 0,-1-1-1 0 0,0 1 1 0 0,-1 1-1 0 0,0-1 0 0 0,-1 1 1 0 0,-1-1-1 0 0,1 1 0 0 0,-2 0 1 0 0,0 1-1 0 0,0-1 0 0 0,-1 0 1 0 0,0 0-1 0 0,-2 17 1 0 0,-1-9-8 0 0,0-1 1 0 0,-2 0 0 0 0,0 0 0 0 0,-1 0 0 0 0,-1 0-1 0 0,0 0 1 0 0,-2-1 0 0 0,0 0 0 0 0,-1-1 0 0 0,0 0 0 0 0,-2 0-1 0 0,-21 26 1 0 0,14-23 10 0 0,-1-1 0 0 0,-1-1-1 0 0,-1 0 1 0 0,-37 24 0 0 0,-96 42 87 0 0,132-70 177 0 0,22-13-255 0 0,0-1 0 0 0,-1 0-1 0 0,1 1 1 0 0,0-1-1 0 0,0 0 1 0 0,-1 1 0 0 0,1-1-1 0 0,0 0 1 0 0,0 1 0 0 0,0-1-1 0 0,0 0 1 0 0,0 1-1 0 0,-1-1 1 0 0,1 1 0 0 0,0-1-1 0 0,0 1 1 0 0,0-1 0 0 0,0 0-1 0 0,0 1 1 0 0,0-1-1 0 0,0 1 1 0 0,0-1 0 0 0,0 0-1 0 0,1 1 1 0 0,-1-1-1 0 0,0 1 1 0 0,0-1 0 0 0,0 1-1 0 0,3 1 1 0 0,-1 0-1 0 0,0 0 0 0 0,1 0 1 0 0,-1 0-1 0 0,1 0 0 0 0,0-1 1 0 0,-1 1-1 0 0,1-1 0 0 0,5 2 0 0 0,-2 0-26 0 0,265 150-23 0 0,-1 0 196 0 0,-264-150-141 0 0,1 1 0 0 0,0-1 0 0 0,1 0 0 0 0,-1-1 0 0 0,0 1 0 0 0,1-1 0 0 0,-1-1-1 0 0,1 0 1 0 0,0 0 0 0 0,0 0 0 0 0,-1-1 0 0 0,1 0 0 0 0,0-1 0 0 0,0 1 0 0 0,-1-1 0 0 0,1-1-1 0 0,-1 0 1 0 0,1 0 0 0 0,-1 0 0 0 0,0-1 0 0 0,1 0 0 0 0,9-6 0 0 0,-2-2-13 0 0,0 0 1 0 0,-1 0-1 0 0,-1-1 0 0 0,0-1 1 0 0,0 0-1 0 0,-1-1 0 0 0,-1 0 1 0 0,-1-1-1 0 0,15-27 0 0 0,-8 11 6 0 0,-2-1 0 0 0,-2 0 0 0 0,-1-2 0 0 0,9-34 0 0 0,-18 54-17 0 0,0 1-1 0 0,0-1 1 0 0,-1 0-1 0 0,-1 0 0 0 0,0 1 1 0 0,-1-1-1 0 0,-1 0 1 0 0,-2-20-1 0 0,3 33 9 0 0,-1-1 0 0 0,1 0 0 0 0,0 0-1 0 0,-1 1 1 0 0,1-1 0 0 0,-1 0 0 0 0,1 1 0 0 0,-1-1-1 0 0,0 0 1 0 0,0 1 0 0 0,0-1 0 0 0,0 1 0 0 0,0-1-1 0 0,0 1 1 0 0,0 0 0 0 0,0-1 0 0 0,-1 1 0 0 0,1 0-1 0 0,0 0 1 0 0,-1 0 0 0 0,1 0 0 0 0,-1 0 0 0 0,1 0-1 0 0,-1 0 1 0 0,0 0 0 0 0,1 1 0 0 0,-1-1 0 0 0,0 1-1 0 0,0-1 1 0 0,1 1 0 0 0,-1 0 0 0 0,0-1 0 0 0,0 1-1 0 0,1 0 1 0 0,-1 0 0 0 0,0 0 0 0 0,0 1 0 0 0,0-1-1 0 0,1 0 1 0 0,-1 1 0 0 0,0-1 0 0 0,1 1 0 0 0,-1-1-1 0 0,-2 2 1 0 0,-3 1-1 0 0,0 1-1 0 0,0 0 0 0 0,0-1 1 0 0,1 2-1 0 0,0-1 1 0 0,-1 1-1 0 0,2 0 0 0 0,-9 9 1 0 0,4-2 18 0 0,1 0 1 0 0,1 0-1 0 0,0 1 0 0 0,1 0 1 0 0,1 0-1 0 0,0 0 0 0 0,0 1 1 0 0,2 0-1 0 0,-1 0 0 0 0,2 0 1 0 0,0 1-1 0 0,0 0 0 0 0,1 19 1 0 0,1-24 13 0 0,2 0 0 0 0,-1 0 0 0 0,1-1 0 0 0,1 1 0 0 0,0 0 1 0 0,0-1-1 0 0,1 1 0 0 0,0-1 0 0 0,0 1 0 0 0,1-1 0 0 0,1 0 0 0 0,0-1 0 0 0,0 1 0 0 0,0-1 1 0 0,1 0-1 0 0,0 0 0 0 0,1-1 0 0 0,-1 0 0 0 0,2 0 0 0 0,11 9 0 0 0,-6-7 2 0 0,1 0 0 0 0,-1-2-1 0 0,1 0 1 0 0,0 0 0 0 0,1-1-1 0 0,0-1 1 0 0,25 6 0 0 0,-30-9-287 0 0,0 0 0 0 0,-1-1 0 0 0,1 0 0 0 0,0-1 0 0 0,0 0 0 0 0,0-1 0 0 0,0 0 0 0 0,-1 0 0 0 0,1-1 0 0 0,0 0 0 0 0,-1-1 0 0 0,1 0 0 0 0,10-5 0 0 0,0-3-340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5.7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16 896 0 0,'0'-4'1830'0'0,"0"-8"-1047"0"0,0 21 355 0 0,0 26-537 0 0,13 91-454 0 0,34 144 1 0 0,50 118-34 0 0,-67-264-3003 0 0,-29-121 2525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6.1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77 1216 0 0,'-1'-4'1254'0'0,"0"3"-1135"0"0,0-1 0 0 0,1 1 0 0 0,-1 0 0 0 0,0-1 0 0 0,1 1 0 0 0,0-1 0 0 0,-1 0 0 0 0,1 1 0 0 0,0-1 0 0 0,0 1 0 0 0,-1-1 0 0 0,1 1 0 0 0,0-1 0 0 0,1 0 0 0 0,-1 1 0 0 0,0-1 0 0 0,0 1 0 0 0,1-1 0 0 0,-1 1 0 0 0,1-1 0 0 0,-1 1 0 0 0,1-1 0 0 0,0 1 0 0 0,0-1 0 0 0,0 1 0 0 0,-1 0 0 0 0,1-1 0 0 0,2-1 0 0 0,1 0-68 0 0,0 1 1 0 0,0-1 0 0 0,0 1 0 0 0,0 0 0 0 0,0 0 0 0 0,0 1 0 0 0,1-1 0 0 0,-1 1-1 0 0,1 0 1 0 0,4-1 0 0 0,17-1-545 0 0,1 0-1 0 0,-1 2 1 0 0,1 2-1 0 0,50 6 1 0 0,-46-4-579 0 0,-2-1 524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7.2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153 579 512 0 0,'2'1'138'0'0,"0"0"1"0"0,0-1-1 0 0,0 1 0 0 0,-1 0 1 0 0,1-1-1 0 0,0 1 0 0 0,0-1 1 0 0,0 1-1 0 0,0-1 0 0 0,0 0 1 0 0,0 0-1 0 0,0 0 0 0 0,0 0 1 0 0,0 0-1 0 0,0-1 0 0 0,0 1 1 0 0,0-1-1 0 0,0 1 0 0 0,0-1 1 0 0,-1 1-1 0 0,3-2 0 0 0,0 0-53 0 0,-1-1 0 0 0,0 1 0 0 0,0-1 0 0 0,0 1-1 0 0,0-1 1 0 0,-1 0 0 0 0,1 0 0 0 0,-1 0-1 0 0,0 0 1 0 0,3-5 0 0 0,2-5-47 0 0,-1 0 1 0 0,-1 0-1 0 0,0-1 1 0 0,6-27-1 0 0,-6 14 1 0 0,-1 0-1 0 0,-2 0 0 0 0,-1 0 1 0 0,-1 1-1 0 0,-4-40 0 0 0,1 47-36 0 0,0 0 0 0 0,-1 0 0 0 0,-1 0 0 0 0,0 1 0 0 0,-2 0 0 0 0,0 0 0 0 0,-1 1 0 0 0,-14-24 0 0 0,18 36-20 0 0,1 0 1 0 0,-1 1 0 0 0,0-1-1 0 0,-1 1 1 0 0,1-1 0 0 0,-1 1-1 0 0,0 1 1 0 0,1-1 0 0 0,-2 1-1 0 0,1 0 1 0 0,0 0 0 0 0,-1 0-1 0 0,1 1 1 0 0,-1 0 0 0 0,0 0-1 0 0,0 0 1 0 0,-7-1 0 0 0,9 3 8 0 0,-1-1 1 0 0,1 1 0 0 0,0 0-1 0 0,-1 0 1 0 0,1 1 0 0 0,-1-1-1 0 0,1 1 1 0 0,0 0 0 0 0,0 0-1 0 0,-1 0 1 0 0,1 1 0 0 0,0 0-1 0 0,0-1 1 0 0,0 1 0 0 0,1 1-1 0 0,-1-1 1 0 0,0 0 0 0 0,1 1-1 0 0,-1 0 1 0 0,1 0 0 0 0,0 0-1 0 0,0 0 1 0 0,-5 8 0 0 0,6-9 5 0 0,1 1 1 0 0,-1 0 0 0 0,1 0-1 0 0,-1 0 1 0 0,1 0 0 0 0,0 0-1 0 0,0 0 1 0 0,1 1-1 0 0,-1-1 1 0 0,1 0 0 0 0,-1 0-1 0 0,1 1 1 0 0,0-1 0 0 0,0 0-1 0 0,0 0 1 0 0,1 1 0 0 0,-1-1-1 0 0,1 0 1 0 0,0 0-1 0 0,0 0 1 0 0,0 0 0 0 0,0 0-1 0 0,1 0 1 0 0,-1 0 0 0 0,1 0-1 0 0,2 4 1 0 0,2 1 9 0 0,0 0 0 0 0,0-1 0 0 0,1 1 0 0 0,0-1 1 0 0,0-1-1 0 0,1 1 0 0 0,12 7 0 0 0,-5-5 3 0 0,1-1 0 0 0,0-1-1 0 0,0 0 1 0 0,0-1 0 0 0,19 4 0 0 0,82 13-43 0 0,-113-22 23 0 0,-1 0-6 0 0,1 0-1 0 0,-1-1 1 0 0,1 1 0 0 0,-1 1-1 0 0,0-1 1 0 0,0 0 0 0 0,0 1-1 0 0,1 0 1 0 0,-1 0 0 0 0,-1 0-1 0 0,1 0 1 0 0,0 0 0 0 0,-1 0-1 0 0,1 1 1 0 0,-1-1 0 0 0,1 1-1 0 0,-1 0 1 0 0,0 0-1 0 0,0 0 1 0 0,-1 0 0 0 0,1 0-1 0 0,0 0 1 0 0,1 6 0 0 0,1 5 11 0 0,-1 0-1 0 0,0 0 1 0 0,-1 0 0 0 0,1 22 0 0 0,-1-2-13 0 0,3 3 36 0 0,1 0 0 0 0,13 43 0 0 0,-16-69 4 0 0,0-1 1 0 0,1 1-1 0 0,0-1 1 0 0,1 0-1 0 0,0-1 0 0 0,1 1 1 0 0,0-1-1 0 0,0 0 1 0 0,1 0-1 0 0,0-1 1 0 0,1 0-1 0 0,9 9 0 0 0,-14-15-12 0 0,0 0 0 0 0,0 0-1 0 0,0 0 1 0 0,0 0-1 0 0,0-1 1 0 0,0 1-1 0 0,1-1 1 0 0,-1 0 0 0 0,1 0-1 0 0,-1 0 1 0 0,1 0-1 0 0,-1-1 1 0 0,1 0 0 0 0,-1 1-1 0 0,1-1 1 0 0,-1 0-1 0 0,7-1 1 0 0,-5-1-5 0 0,0 1 1 0 0,0-1-1 0 0,-1 0 1 0 0,1 0-1 0 0,-1 0 0 0 0,1 0 1 0 0,-1-1-1 0 0,0 0 1 0 0,0 0-1 0 0,0 0 0 0 0,5-5 1 0 0,0-3-6 0 0,0 1 0 0 0,0-1 0 0 0,-2-1 0 0 0,1 0 0 0 0,-1 0 0 0 0,-1 0 0 0 0,0-1 0 0 0,5-15 0 0 0,1-8 236 0 0,-2-1 0 0 0,-1-1 1 0 0,-2 1-1 0 0,-1-1 1 0 0,0-42-1 0 0,-6 79-236 0 0,0 1 1 0 0,1-1-1 0 0,-1 1 1 0 0,0-1-1 0 0,0 1 1 0 0,0-1-1 0 0,0 0 0 0 0,0 1 1 0 0,0-1-1 0 0,0 1 1 0 0,0-1-1 0 0,0 1 1 0 0,0-1-1 0 0,-1 1 1 0 0,1-1-1 0 0,0 1 0 0 0,0-1 1 0 0,0 1-1 0 0,-1-1 1 0 0,1 1-1 0 0,0-1 1 0 0,0 1-1 0 0,-1-1 1 0 0,1 1-1 0 0,0 0 0 0 0,-1-1 1 0 0,1 1-1 0 0,-1-1 1 0 0,1 1-1 0 0,-1 0 1 0 0,1 0-1 0 0,0-1 1 0 0,-1 1-1 0 0,1 0 1 0 0,-1 0-1 0 0,1-1 0 0 0,-1 1 1 0 0,0 0-1 0 0,1 0 1 0 0,-1 0-1 0 0,1 0 1 0 0,-1 0-1 0 0,1 0 1 0 0,-1 0-1 0 0,1 0 0 0 0,-1 0 1 0 0,1 0-1 0 0,-1 0 1 0 0,1 0-1 0 0,-1 0 1 0 0,1 0-1 0 0,-1 1 1 0 0,1-1-1 0 0,-1 0 0 0 0,1 0 1 0 0,-1 1-1 0 0,1-1 1 0 0,-1 0-1 0 0,0 1 1 0 0,-1 0 1 0 0,-3 3-18 0 0,-1 6 24 0 0,2 1 0 0 0,-1 0 0 0 0,1 0 1 0 0,1 0-1 0 0,0 1 0 0 0,0-1 0 0 0,1 1 1 0 0,1 0-1 0 0,0-1 0 0 0,0 1 1 0 0,1 0-1 0 0,1 0 0 0 0,0 0 0 0 0,1-1 1 0 0,0 1-1 0 0,0-1 0 0 0,2 1 0 0 0,-1-1 1 0 0,1 0-1 0 0,1 0 0 0 0,0-1 1 0 0,0 1-1 0 0,1-1 0 0 0,1 0 0 0 0,0 0 1 0 0,0-1-1 0 0,0 0 0 0 0,1 0 0 0 0,1-1 1 0 0,0 0-1 0 0,17 12 0 0 0,-22-17 8 0 0,0-1 0 0 0,0 1 0 0 0,1-1-1 0 0,-1 0 1 0 0,1 0 0 0 0,-1-1 0 0 0,1 1-1 0 0,0-1 1 0 0,0 0 0 0 0,0 0 0 0 0,-1-1-1 0 0,1 1 1 0 0,0-1 0 0 0,0 0 0 0 0,0 0-1 0 0,6-2 1 0 0,-4 0 2 0 0,0 0 0 0 0,0 0-1 0 0,0-1 1 0 0,0 0 0 0 0,0 0-1 0 0,-1 0 1 0 0,0-1 0 0 0,0 0 0 0 0,0-1-1 0 0,6-4 1 0 0,1-4-2 0 0,0 0 0 0 0,-1-1 0 0 0,-1 0 0 0 0,0-1 0 0 0,-1-1-1 0 0,0 1 1 0 0,14-33 0 0 0,-12 21 2 0 0,-1 0-1 0 0,-2-1 0 0 0,0 0 0 0 0,-2-1 1 0 0,-1 0-1 0 0,-1 0 0 0 0,1-39 0 0 0,-7 46-41 0 0,-2 1-14 0 0,-6 1-12 0 0,3 18 43 0 0,4-1-5 0 0,-17 6-12 0 0,16-3 20 0 0,0 1 0 0 0,1 0 0 0 0,-1 0 1 0 0,0 1-1 0 0,1-1 0 0 0,-1 1 0 0 0,1-1 0 0 0,-1 1 0 0 0,1 0 0 0 0,0 0 1 0 0,0 0-1 0 0,-1 0 0 0 0,1 0 0 0 0,1 0 0 0 0,-1 0 0 0 0,-1 3 0 0 0,-22 41-34 0 0,23-41 41 0 0,-3 8-2 0 0,0 0-1 0 0,1 1 1 0 0,0 0 0 0 0,2-1-1 0 0,-1 1 1 0 0,2 1-1 0 0,0-1 1 0 0,0 0-1 0 0,1 0 1 0 0,1 0-1 0 0,1 1 1 0 0,0-1-1 0 0,0 0 1 0 0,1-1 0 0 0,1 1-1 0 0,1 0 1 0 0,10 22-1 0 0,-9-24 15 0 0,0-1 1 0 0,0 0-1 0 0,1-1 0 0 0,0 0 0 0 0,1 0 1 0 0,0 0-1 0 0,0-1 0 0 0,1 0 0 0 0,0-1 0 0 0,1 0 1 0 0,0 0-1 0 0,0-1 0 0 0,1 0 0 0 0,0-1 0 0 0,0 0 1 0 0,0-1-1 0 0,1 0 0 0 0,-1-1 0 0 0,1 0 0 0 0,19 3 1 0 0,-24-6-11 0 0,0-1 1 0 0,1 1 0 0 0,-1-1-1 0 0,0 0 1 0 0,1-1 0 0 0,-1 0-1 0 0,0 0 1 0 0,0 0 0 0 0,0-1 0 0 0,0 0-1 0 0,0-1 1 0 0,0 1 0 0 0,0-1-1 0 0,9-6 1 0 0,-7 3 5 0 0,0-1-1 0 0,-1 0 1 0 0,0-1 0 0 0,0 1-1 0 0,0-1 1 0 0,-1-1 0 0 0,0 0-1 0 0,9-15 1 0 0,1-10 20 0 0,-1 0-1 0 0,-1 0 1 0 0,-2-2 0 0 0,12-53-1 0 0,13-52-100 0 0,-38 138 45 0 0,0 3 24 0 0,0-1-1 0 0,0 1 1 0 0,0 0 0 0 0,0-1-1 0 0,0 1 1 0 0,0-1 0 0 0,0 1-1 0 0,0-1 1 0 0,0 1 0 0 0,0 0-1 0 0,0-1 1 0 0,0 1 0 0 0,0-1-1 0 0,1 1 1 0 0,-1-1-1 0 0,0 1 1 0 0,0 0 0 0 0,0-1-1 0 0,1 1 1 0 0,-1-1 0 0 0,0 1-1 0 0,0 0 1 0 0,1-1 0 0 0,-1 1-1 0 0,0 0 1 0 0,1-1 0 0 0,-1 1-1 0 0,0 0 1 0 0,1 0 0 0 0,-1-1-1 0 0,0 1 1 0 0,1 0 0 0 0,-1 0-1 0 0,1 0 1 0 0,-1 0 0 0 0,0-1-1 0 0,1 1 1 0 0,-1 0 0 0 0,1 0-1 0 0,-1 0 1 0 0,1 0 0 0 0,-1 0-1 0 0,0 0 1 0 0,1 0-1 0 0,-1 0 1 0 0,1 0 0 0 0,-1 0-1 0 0,1 0 1 0 0,-1 1 0 0 0,0-1-1 0 0,1 0 1 0 0,-1 0 0 0 0,1 0-1 0 0,-1 0 1 0 0,0 1 0 0 0,1-1-1 0 0,-1 0 1 0 0,1 0 0 0 0,-1 1-1 0 0,1-1 1 0 0,20 18-20 0 0,60 104-106 0 0,-1-1 173 0 0,-66-102 19 0 0,1-1 0 0 0,1-1 1 0 0,0 0-1 0 0,21 15 0 0 0,-35-30-36 0 0,0 0 0 0 0,0-1-1 0 0,1 1 1 0 0,-1-1 0 0 0,1 1 0 0 0,-1-1-1 0 0,1 0 1 0 0,0 0 0 0 0,-1 0 0 0 0,1 0-1 0 0,0-1 1 0 0,0 1 0 0 0,-1-1 0 0 0,1 0-1 0 0,0 1 1 0 0,0-1 0 0 0,0 0 0 0 0,0-1-1 0 0,0 1 1 0 0,-1-1 0 0 0,1 1 0 0 0,0-1-1 0 0,0 0 1 0 0,-1 0 0 0 0,1 0 0 0 0,0 0-1 0 0,-1 0 1 0 0,1-1 0 0 0,-1 1 0 0 0,0-1-1 0 0,1 1 1 0 0,-1-1 0 0 0,0 0 0 0 0,3-4-1 0 0,6-6 0 0 0,0-1 1 0 0,0-1-1 0 0,-2 0 0 0 0,14-25 0 0 0,-10 17 17 0 0,15-25-70 0 0,77-122 410 0 0,-80 134-219 0 0,2 0-1 0 0,44-45 1 0 0,-69 78-302 0 0,0 1 1 0 0,-1-1-1 0 0,1 1 1 0 0,0 0-1 0 0,0 0 1 0 0,0 0-1 0 0,0 0 1 0 0,0 0-1 0 0,1 0 0 0 0,-1 0 1 0 0,0 1-1 0 0,0-1 1 0 0,1 1-1 0 0,-1-1 1 0 0,0 1-1 0 0,0 0 1 0 0,1 0-1 0 0,-1 0 0 0 0,3 1 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7.6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 94 1644 0 0,'-16'-15'1336'0'0,"4"3"-364"0"0,1 1-208 0 0,2 0-104 0 0,-3-7-664 0 0,7 4-480 0 0,13 2-1920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8.0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1 513 272 0 0,'5'3'458'0'0,"1"-1"0"0"0,0 0 0 0 0,1 0 0 0 0,-1 0 0 0 0,0-1 0 0 0,0 0 1 0 0,1 0-1 0 0,-1-1 0 0 0,1 1 0 0 0,-1-2 0 0 0,0 1 0 0 0,1-1 0 0 0,7-1 0 0 0,-4-1-255 0 0,0 0 0 0 0,0 0-1 0 0,0-1 1 0 0,-1 0 0 0 0,0-1 0 0 0,0 0 0 0 0,15-11 0 0 0,-11 5-204 0 0,1 0 0 0 0,-2-1 0 0 0,0 0 0 0 0,0-1 0 0 0,-1 0 0 0 0,-1-1 0 0 0,0 0 0 0 0,-1-1 0 0 0,13-27 0 0 0,-15 24-43 0 0,0-1 1 0 0,-2 0-1 0 0,0 0 1 0 0,-1 0-1 0 0,-1 0 0 0 0,0 0 1 0 0,-2-1-1 0 0,0 0 0 0 0,-1 1 1 0 0,-1-1-1 0 0,-1 1 0 0 0,-7-31 1 0 0,8 48 34 0 0,0-1 1 0 0,-1 1-1 0 0,1-1 0 0 0,0 1 1 0 0,-1 0-1 0 0,0-1 0 0 0,0 1 1 0 0,1 0-1 0 0,-1 0 1 0 0,0 0-1 0 0,-1 1 0 0 0,1-1 1 0 0,0 0-1 0 0,-4-1 1 0 0,3 1-3 0 0,0 0 8 0 0,0 1-1 0 0,1 0 0 0 0,-1 0 0 0 0,0 0 0 0 0,0 0 0 0 0,0 0 0 0 0,0 1 1 0 0,0-1-1 0 0,0 1 0 0 0,0 0 0 0 0,0 0 0 0 0,0 0 0 0 0,0 0 0 0 0,0 1 1 0 0,0-1-1 0 0,-5 2 0 0 0,0 1 3 0 0,0-1 0 0 0,0 1 0 0 0,0 0 0 0 0,-11 7 0 0 0,4 0 7 0 0,0 0 1 0 0,1 1-1 0 0,0 1 0 0 0,1 0 0 0 0,0 1 0 0 0,1 0 0 0 0,0 1 0 0 0,1 0 0 0 0,1 1 0 0 0,1 0 1 0 0,0 1-1 0 0,0 0 0 0 0,2 0 0 0 0,0 1 0 0 0,-7 25 0 0 0,11-31 17 0 0,0 1 0 0 0,1 0 1 0 0,0 0-1 0 0,1 0 0 0 0,0 0 0 0 0,1 0 0 0 0,0 0 0 0 0,1 0 0 0 0,1 0 1 0 0,-1 0-1 0 0,2 0 0 0 0,0-1 0 0 0,0 1 0 0 0,1-1 0 0 0,1 1 1 0 0,-1-1-1 0 0,2-1 0 0 0,0 1 0 0 0,0-1 0 0 0,1 0 0 0 0,0 0 0 0 0,1-1 1 0 0,14 15-1 0 0,-7-12 18 0 0,0-1 1 0 0,1 0 0 0 0,0-1 0 0 0,0-1-1 0 0,1-1 1 0 0,1 0 0 0 0,-1-1 0 0 0,1-1-1 0 0,0 0 1 0 0,1-2 0 0 0,27 4-1 0 0,11-1-453 0 0,0-4 0 0 0,85-4 0 0 0,-33-9-2592 0 0,-54 1 973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8.6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15 400 0 0,'8'-14'3215'0'0,"2"32"-2219"0"0,94 520-6 0 0,-83-445-1008 0 0,-5-28-1341 0 0,13 109 1 0 0,-28-156 896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0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1 280 268 0 0,'37'26'1378'0'0,"-23"-18"-1294"0"0,-1 1 0 0 0,-1 0-1 0 0,1 1 1 0 0,-2 0 0 0 0,1 1-1 0 0,-1 0 1 0 0,-1 0 0 0 0,0 2-1 0 0,9 14 1 0 0,9 23-22 0 0,-3 1 0 0 0,-2 1 0 0 0,-2 1-1 0 0,27 111 1 0 0,-29-106 3291 0 0,-18-62-3349 0 0,0-1 0 0 0,-1 0 0 0 0,1 0 0 0 0,-1 1 0 0 0,0-1 0 0 0,-1 0-1 0 0,1 0 1 0 0,-2-5 0 0 0,0-12-15 0 0,3-115-130 0 0,26-172 0 0 0,-27 302 119 0 0,1 1 0 0 0,0 0 1 0 0,1-1-1 0 0,-1 1 0 0 0,1 0 1 0 0,1 0-1 0 0,2-6 0 0 0,-4 9 12 0 0,1 1 0 0 0,-1 1 0 0 0,0-1 0 0 0,1 0-1 0 0,0 0 1 0 0,-1 0 0 0 0,1 1 0 0 0,0-1 0 0 0,0 1 0 0 0,0-1 0 0 0,0 1-1 0 0,0 0 1 0 0,0 0 0 0 0,0 0 0 0 0,0 0 0 0 0,1 0 0 0 0,2 0 0 0 0,1 0-12 0 0,-1 2 20 0 0,-1 0 0 0 0,1-1-1 0 0,0 2 1 0 0,-1-1 0 0 0,1 0-1 0 0,-1 1 1 0 0,0 0 0 0 0,1 0 0 0 0,-1 0-1 0 0,0 1 1 0 0,0-1 0 0 0,0 1-1 0 0,0 0 1 0 0,-1 0 0 0 0,1 0 0 0 0,-1 1-1 0 0,0-1 1 0 0,0 1 0 0 0,3 4-1 0 0,1 2 2 0 0,11 13-15 0 0,-1 1 0 0 0,-1 0 1 0 0,-2 2-1 0 0,0 0 0 0 0,-2 0 1 0 0,15 48-1 0 0,-5 3-55 0 0,14 92-1 0 0,-30-122 44 0 0,-5-43 113 0 0,-2 3 14 0 0,1-7-93 0 0,1 1 1 0 0,-1-1-1 0 0,0 0 0 0 0,0 1 0 0 0,0-1 0 0 0,0 1 0 0 0,0-1 1 0 0,0 1-1 0 0,0-1 0 0 0,0 1 0 0 0,0-1 0 0 0,0 1 0 0 0,0-1 1 0 0,0 1-1 0 0,0-1 0 0 0,0 0 0 0 0,0 1 0 0 0,0-1 0 0 0,-1 1 1 0 0,1-1-1 0 0,0 1 0 0 0,0-1 0 0 0,0 0 0 0 0,-1 1 1 0 0,1-1-1 0 0,0 1 0 0 0,-1-1 0 0 0,1 0 0 0 0,0 0 0 0 0,-1 1 1 0 0,-1-1-12 0 0,0-1 1 0 0,0 0 0 0 0,0 0 0 0 0,1 0-1 0 0,-1 0 1 0 0,0 0 0 0 0,1-1 0 0 0,-1 1-1 0 0,1 0 1 0 0,-1-1 0 0 0,1 1 0 0 0,-1-1 0 0 0,1 0-1 0 0,0 1 1 0 0,0-1 0 0 0,-2-3 0 0 0,1-2-10 0 0,-1 1 1 0 0,1 0-1 0 0,0-1 1 0 0,0 1-1 0 0,0-9 1 0 0,-1-11-37 0 0,2-47 0 0 0,1 70 49 0 0,2-45-49 0 0,14-87-1 0 0,-11 111 1 0 0,1 1 1 0 0,1-1-1 0 0,0 1 1 0 0,2 1 0 0 0,16-30-1 0 0,-24 49 35 0 0,0 1 0 0 0,0 0 0 0 0,0 0 0 0 0,0 0 0 0 0,1 0 0 0 0,-1 0 0 0 0,1 0-1 0 0,-1 0 1 0 0,1 1 0 0 0,0-1 0 0 0,0 0 0 0 0,-1 1 0 0 0,1 0 0 0 0,0-1 0 0 0,0 1 0 0 0,1 0 0 0 0,-1 0 0 0 0,0 0 0 0 0,0 0 0 0 0,0 0-1 0 0,1 1 1 0 0,-1-1 0 0 0,3 0 0 0 0,-2 1 8 0 0,-1 1 0 0 0,0-1-1 0 0,0 1 1 0 0,1-1 0 0 0,-1 1 0 0 0,0 0-1 0 0,0 0 1 0 0,0 0 0 0 0,0 0-1 0 0,0 0 1 0 0,0 1 0 0 0,2 1 0 0 0,2 2 6 0 0,0 0 1 0 0,-1 1-1 0 0,1 0 1 0 0,6 10-1 0 0,10 18 0 0 0,-1 2 0 0 0,21 51-1 0 0,-30-61 60 0 0,0 0 1 0 0,1 0-1 0 0,2-1 1 0 0,0-1-1 0 0,34 39 0 0 0,-47-61-43 0 0,0 0 1 0 0,0-1-1 0 0,0 1 0 0 0,0-1 0 0 0,0 1 0 0 0,0-1 0 0 0,1 0 0 0 0,-1 0 0 0 0,0 0 0 0 0,1 0 0 0 0,-1 0 0 0 0,1-1 0 0 0,0 1 0 0 0,-1-1 0 0 0,1 0 0 0 0,-1 1 0 0 0,1-1 0 0 0,-1 0 0 0 0,1-1 1 0 0,0 1-1 0 0,-1 0 0 0 0,1-1 0 0 0,-1 1 0 0 0,1-1 0 0 0,-1 0 0 0 0,1 0 0 0 0,-1 0 0 0 0,0 0 0 0 0,1 0 0 0 0,2-3 0 0 0,2 0-14 0 0,1-1 0 0 0,-1-1 0 0 0,0 0-1 0 0,0 0 1 0 0,-1 0 0 0 0,0 0 0 0 0,7-10 0 0 0,4-10-19 0 0,0-1-1 0 0,-2-1 1 0 0,0 0 0 0 0,-2-1-1 0 0,-2 0 1 0 0,11-39 0 0 0,-12 26-39 0 0,-1 1 1 0 0,-2-1-1 0 0,-2-1 0 0 0,-1-48 0 0 0,-4 79 20 0 0,-1 0-1 0 0,0 0 0 0 0,-1 1 0 0 0,0-1 1 0 0,-1 0-1 0 0,0 1 0 0 0,-7-18 0 0 0,8 26 17 0 0,0 0-1 0 0,0 0 0 0 0,0 1 0 0 0,0-1 1 0 0,-1 1-1 0 0,1-1 0 0 0,-1 1 0 0 0,1 0 1 0 0,-1 0-1 0 0,0 0 0 0 0,0 0 0 0 0,0 0 0 0 0,-4-1 1 0 0,5 2-18 0 0,-17 0-20 0 0,15 2 53 0 0,0 0-1 0 0,0 0 0 0 0,0 1 1 0 0,0-1-1 0 0,1 1 0 0 0,-1 0 0 0 0,0 0 1 0 0,1 0-1 0 0,0 0 0 0 0,-1 1 1 0 0,1-1-1 0 0,0 1 0 0 0,-3 4 0 0 0,-3 3 12 0 0,0 1 0 0 0,0 0 0 0 0,1 0 0 0 0,1 1 0 0 0,0 0 0 0 0,1 0 0 0 0,0 0 0 0 0,0 1 0 0 0,2 0 0 0 0,-7 26 0 0 0,6-13 64 0 0,1 0-1 0 0,1 1 1 0 0,1 0-1 0 0,3 43 1 0 0,1-50-3 0 0,1 1-1 0 0,1-1 1 0 0,1-1 0 0 0,0 1 0 0 0,2-1 0 0 0,0 0 0 0 0,1 0 0 0 0,1-1-1 0 0,1 0 1 0 0,1-1 0 0 0,0 0 0 0 0,1 0 0 0 0,1-1 0 0 0,0-1-1 0 0,1 0 1 0 0,1-1 0 0 0,0-1 0 0 0,1 0 0 0 0,0-1 0 0 0,1-1-1 0 0,0 0 1 0 0,1-1 0 0 0,1-1 0 0 0,-1-1 0 0 0,1-1 0 0 0,0 0 0 0 0,1-1-1 0 0,28 4 1 0 0,-36-8 6 0 0,0-1 0 0 0,0-1 0 0 0,0 0 0 0 0,0 0 1 0 0,-1-1-1 0 0,1-1 0 0 0,13-3 0 0 0,-19 4-244 0 0,0-1 1 0 0,-1 0 0 0 0,1-1-1 0 0,0 1 1 0 0,-1-1-1 0 0,1 0 1 0 0,-1-1 0 0 0,0 1-1 0 0,0-1 1 0 0,-1 0 0 0 0,1 0-1 0 0,-1 0 1 0 0,0-1-1 0 0,0 0 1 0 0,0 0 0 0 0,3-5-1 0 0,2-6-880 0 0,-6 12 482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3:09.4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60 120 0 0,'2'-3'1056'0'0,"4"-2"-830"0"0,0 0 0 0 0,1 1-1 0 0,-1-1 1 0 0,1 2 0 0 0,0-1 0 0 0,0 0-1 0 0,0 1 1 0 0,1 1 0 0 0,-1-1 0 0 0,0 1-1 0 0,1 0 1 0 0,9 0 0 0 0,21-4 131 0 0,43 0 0 0 0,-64 5-220 0 0,320 12 444 0 0,-125 1-409 0 0,-188-11-149 0 0,-7-1-61 0 0,0 1 0 0 0,26 4-1 0 0,-39-4 32 0 0,0 0-1 0 0,-1 1 1 0 0,1-1-1 0 0,0 1 1 0 0,0 0-1 0 0,-1 0 1 0 0,1 0-1 0 0,-1 0 1 0 0,1 1-1 0 0,-1-1 1 0 0,0 1-1 0 0,0 0 1 0 0,0 0-1 0 0,-1 0 1 0 0,1 0 0 0 0,-1 1-1 0 0,1-1 1 0 0,-1 1-1 0 0,0-1 1 0 0,0 1-1 0 0,2 7 1 0 0,1 5-11 0 0,0 1-1 0 0,0 0 1 0 0,2 28 0 0 0,-5-34 12 0 0,12 111 533 0 0,-2 172 1619 0 0,2-338-1821 0 0,-4 8-272 0 0,24-55-1 0 0,-32 87-56 0 0,-2 2-2 0 0,0 1 0 0 0,1 0 1 0 0,-1 0-1 0 0,0 0 0 0 0,1 0 1 0 0,-1 0-1 0 0,1 0 1 0 0,0 0-1 0 0,-1 0 0 0 0,1 0 1 0 0,0 0-1 0 0,0 0 0 0 0,-1 0 1 0 0,1 0-1 0 0,0 0 0 0 0,0 0 1 0 0,0 1-1 0 0,0-1 0 0 0,0 0 1 0 0,0 1-1 0 0,0-1 0 0 0,0 1 1 0 0,0-1-1 0 0,1 1 0 0 0,-1 0 1 0 0,0-1-1 0 0,0 1 0 0 0,0 0 1 0 0,0 0-1 0 0,1 0 0 0 0,-1 0 1 0 0,0 0-1 0 0,0 0 0 0 0,0 0 1 0 0,1 0-1 0 0,-1 0 0 0 0,0 1 1 0 0,0-1-1 0 0,0 0 0 0 0,0 1 1 0 0,1-1-1 0 0,-1 1 0 0 0,0-1 1 0 0,0 1-1 0 0,0 0 0 0 0,0-1 1 0 0,0 1-1 0 0,1 1 0 0 0,6 5-28 0 0,-1 0-1 0 0,0 0 0 0 0,0 0 1 0 0,9 13-1 0 0,-11-14 42 0 0,12 17 6 0 0,2-1 1 0 0,1-1-1 0 0,1-1 1 0 0,0-1-1 0 0,2 0 1 0 0,45 28-1 0 0,-58-41-4 0 0,1-1 0 0 0,-1 0 0 0 0,1-1 1 0 0,1 0-1 0 0,-1 0 0 0 0,0-1 0 0 0,1-1 0 0 0,0 0 0 0 0,-1 0 1 0 0,1-1-1 0 0,0-1 0 0 0,0 0 0 0 0,0-1 0 0 0,0 0 0 0 0,-1-1 0 0 0,1 0 1 0 0,0 0-1 0 0,-1-2 0 0 0,17-6 0 0 0,-10 2 3 0 0,0-2 0 0 0,-1 0 0 0 0,-1-1 0 0 0,1 0 0 0 0,-2-2 0 0 0,1 0 0 0 0,-2 0 0 0 0,0-1 0 0 0,-1-1 0 0 0,18-25-1 0 0,-11 11 3 0 0,-2-1 0 0 0,-1 0-1 0 0,-1-2 1 0 0,-2 0-1 0 0,12-40 1 0 0,-25 69-8 0 0,2-4-30 0 0,0-1 0 0 0,-1 0 0 0 0,0 0 1 0 0,-1 0-1 0 0,1 0 0 0 0,-2 0 0 0 0,1 0 1 0 0,-1-13-1 0 0,0 20 21 0 0,-1 1 1 0 0,1-1-1 0 0,0 0 1 0 0,0 1-1 0 0,0-1 0 0 0,-1 1 1 0 0,1-1-1 0 0,0 1 1 0 0,-1-1-1 0 0,1 1 1 0 0,0-1-1 0 0,-1 1 0 0 0,1-1 1 0 0,-1 1-1 0 0,1 0 1 0 0,-1-1-1 0 0,1 1 1 0 0,-1 0-1 0 0,1-1 1 0 0,-1 1-1 0 0,1 0 0 0 0,-1-1 1 0 0,1 1-1 0 0,-1 0 1 0 0,0 0-1 0 0,1 0 1 0 0,-1 0-1 0 0,1 0 1 0 0,-1-1-1 0 0,0 1 0 0 0,1 0 1 0 0,-1 0-1 0 0,1 0 1 0 0,-1 1-1 0 0,0-1 1 0 0,1 0-1 0 0,-2 0 0 0 0,-21 9-57 0 0,11-1 54 0 0,0 1-1 0 0,0 0 0 0 0,1 1 0 0 0,1 0 1 0 0,0 1-1 0 0,0 0 0 0 0,1 0 1 0 0,0 1-1 0 0,1 0 0 0 0,1 1 0 0 0,0 0 1 0 0,0 0-1 0 0,2 1 0 0 0,-1-1 0 0 0,2 1 1 0 0,0 0-1 0 0,0 1 0 0 0,1-1 0 0 0,-1 21 1 0 0,5-26 12 0 0,-1-1 0 0 0,2 1 1 0 0,-1 0-1 0 0,1-1 0 0 0,0 0 1 0 0,1 1-1 0 0,0-1 0 0 0,0 0 1 0 0,1 0-1 0 0,0-1 0 0 0,0 1 1 0 0,1-1-1 0 0,0 0 0 0 0,0 0 1 0 0,1 0-1 0 0,0-1 0 0 0,0 0 1 0 0,0 0-1 0 0,1 0 0 0 0,13 8 1 0 0,-5-5-461 0 0,0 0 1 0 0,1-1-1 0 0,0-1 0 0 0,0 0 1 0 0,1-1-1 0 0,-1-1 1 0 0,1-1-1 0 0,0 0 1 0 0,26 2-1 0 0,-12-4-764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5.1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179 1261 348 0 0,'0'0'2620'0'0,"10"-12"-1778"0"0,-5 1-744 0 0,-3 8-24 0 0,2-48 187 0 0,-1-13-192 0 0,-7-9-24 0 0,-20-107 0 0 0,17 150-76 0 0,0 0-1 0 0,-2 0 1 0 0,-1 1-1 0 0,-2 0 1 0 0,0 1-1 0 0,-19-30 1 0 0,29 56 15 0 0,1 0 1 0 0,-1 0-1 0 0,0 0 1 0 0,1 0-1 0 0,-1 0 0 0 0,0 1 1 0 0,0-1-1 0 0,0 1 1 0 0,0-1-1 0 0,-4-1 1 0 0,4 2 18 0 0,-1-1-21 0 0,-20 4-36 0 0,3 6-25 0 0,19-8 73 0 0,0 0 1 0 0,0 1-1 0 0,1-1 0 0 0,-1 0 0 0 0,0 1 1 0 0,0-1-1 0 0,1 1 0 0 0,-1 0 1 0 0,0-1-1 0 0,1 1 0 0 0,-1-1 0 0 0,0 1 1 0 0,1 0-1 0 0,-1 0 0 0 0,1-1 0 0 0,-1 1 1 0 0,1 0-1 0 0,0 0 0 0 0,-1 0 0 0 0,1-1 1 0 0,0 1-1 0 0,-1 0 0 0 0,1 0 0 0 0,0 0 1 0 0,0 0-1 0 0,0 0 0 0 0,0 0 0 0 0,0 0 1 0 0,0-1-1 0 0,0 1 0 0 0,0 0 1 0 0,0 0-1 0 0,0 0 0 0 0,1 1 0 0 0,1-1 9 0 0,0 1-1 0 0,0-1 1 0 0,-1 0 0 0 0,2 0-1 0 0,-1 0 1 0 0,0 0-1 0 0,0 0 1 0 0,0-1 0 0 0,0 1-1 0 0,1 0 1 0 0,3-1-1 0 0,-3 1-3 0 0,13 3-134 0 0,0-1 0 0 0,0-1-1 0 0,0-1 1 0 0,0 0-1 0 0,21-2 1 0 0,-18 1 9 0 0,0 0 0 0 0,0 1 0 0 0,0 0 0 0 0,19 5 0 0 0,-28-4 95 0 0,-5-1 18 0 0,0 0 0 0 0,1 0 0 0 0,-1 1 0 0 0,0-1 0 0 0,1 1 0 0 0,-1 1 0 0 0,0-1-1 0 0,-1 1 1 0 0,1 0 0 0 0,0 0 0 0 0,5 5 0 0 0,0-1-6 0 0,11 10-9 0 0,-14-5 3 0 0,46 73-29 0 0,-39-60 70 0 0,1-1 1 0 0,0 0 0 0 0,23 24 0 0 0,-31-40 16 0 0,0-1 0 0 0,1-1 0 0 0,0 1 1 0 0,0-1-1 0 0,0-1 0 0 0,0 1 0 0 0,1-2 1 0 0,0 1-1 0 0,0-1 0 0 0,0 0 0 0 0,1-1 1 0 0,-1 0-1 0 0,12 2 0 0 0,-5-3-11 0 0,-1-1 1 0 0,1 0-1 0 0,0-2 0 0 0,0 1 0 0 0,0-2 1 0 0,0 0-1 0 0,-1-1 0 0 0,1 0 0 0 0,-1-2 0 0 0,0 0 1 0 0,0 0-1 0 0,0-1 0 0 0,-1-1 0 0 0,0-1 1 0 0,0 0-1 0 0,0 0 0 0 0,-2-1 0 0 0,1-1 0 0 0,22-23 1 0 0,-23 21 18 0 0,0 0 1 0 0,-1-1 0 0 0,-1 0-1 0 0,0-1 1 0 0,0 0 0 0 0,-2-1-1 0 0,0 0 1 0 0,0 0 0 0 0,-2-1-1 0 0,0 0 1 0 0,0 0 0 0 0,-2 0-1 0 0,0-1 1 0 0,-1 1 0 0 0,0-1-1 0 0,-2 0 1 0 0,0 0 0 0 0,-2-27-1 0 0,1 39-10 0 0,-1-2 12 0 0,0 1 0 0 0,0 0 0 0 0,0 0 0 0 0,-1 0 0 0 0,0 0 1 0 0,0 0-1 0 0,-3-6 0 0 0,4 9-44 0 0,0 1 1 0 0,1 0 0 0 0,-1 0-1 0 0,-1 0 1 0 0,1-1 0 0 0,0 1-1 0 0,0 0 1 0 0,-1 1 0 0 0,1-1 0 0 0,-1 0-1 0 0,0 0 1 0 0,1 1 0 0 0,-1-1-1 0 0,0 0 1 0 0,0 1 0 0 0,-3-2-1 0 0,0 0-5 0 0,2 2-10 0 0,-1 1-10 0 0,0 1 25 0 0,0 0 0 0 0,0 0 1 0 0,0 0-1 0 0,0 0 0 0 0,1 0 1 0 0,-1 1-1 0 0,1 0 0 0 0,-1 0 1 0 0,1 0-1 0 0,-1 0 0 0 0,1 0 1 0 0,0 1-1 0 0,0-1 0 0 0,0 1 1 0 0,0 0-1 0 0,1 0 0 0 0,-1 0 1 0 0,1 0-1 0 0,-3 6 0 0 0,-1 1 17 0 0,1 0 0 0 0,1 0-1 0 0,0 1 1 0 0,1-1-1 0 0,0 1 1 0 0,0 0 0 0 0,1 0-1 0 0,0 0 1 0 0,1 0-1 0 0,1 0 1 0 0,0 0 0 0 0,0 0-1 0 0,1 0 1 0 0,0 0-1 0 0,1 0 1 0 0,4 16 0 0 0,-3-16-1 0 0,1-1 1 0 0,0 0 0 0 0,0-1 0 0 0,0 1 0 0 0,2-1 0 0 0,-1 0-1 0 0,1 0 1 0 0,0 0 0 0 0,1-1 0 0 0,0 0 0 0 0,0 0 0 0 0,1-1-1 0 0,0 0 1 0 0,0 0 0 0 0,1-1 0 0 0,-1 0 0 0 0,12 6-1 0 0,-4-5-9 0 0,0-1 0 0 0,0-1 0 0 0,1 0 0 0 0,-1-1-1 0 0,1-1 1 0 0,0 0 0 0 0,0-1 0 0 0,0-1-1 0 0,1-1 1 0 0,-1 0 0 0 0,0-1 0 0 0,0-1 0 0 0,0-1-1 0 0,0 0 1 0 0,0-1 0 0 0,23-10 0 0 0,-21 7-27 0 0,0-1 1 0 0,0-1-1 0 0,-1-1 0 0 0,0-1 1 0 0,-1 0-1 0 0,0-2 1 0 0,-1 0-1 0 0,-1 0 0 0 0,0-1 1 0 0,0-1-1 0 0,-2-1 1 0 0,0 0-1 0 0,15-24 0 0 0,-18 24 84 0 0,-4 7 37 0 0,0 0 0 0 0,-1-1 0 0 0,0 0 0 0 0,0 0 0 0 0,5-20-1 0 0,-10 27-84 0 0,-1-5-15 0 0,1 8 0 0 0,0 0-1 0 0,0-1 1 0 0,1 1 0 0 0,-1 0 0 0 0,0-1 0 0 0,0 1-1 0 0,0 0 1 0 0,0-1 0 0 0,0 1 0 0 0,0-1 0 0 0,0 1 0 0 0,0 0-1 0 0,0-1 1 0 0,0 1 0 0 0,0 0 0 0 0,0-1 0 0 0,0 1-1 0 0,-1 0 1 0 0,1-1 0 0 0,0 1 0 0 0,0 0 0 0 0,0-1-1 0 0,0 1 1 0 0,-1 0 0 0 0,1 0 0 0 0,0-1 0 0 0,0 1 0 0 0,-1 0-1 0 0,1-1 1 0 0,0 1 0 0 0,0 0 0 0 0,-1 0 0 0 0,1 0-1 0 0,0-1 1 0 0,-1 1 0 0 0,1 0 0 0 0,-3-1 0 0 0,1 1 0 0 0,-1-1 0 0 0,0 1 1 0 0,1 0-1 0 0,-1-1 0 0 0,1 1 0 0 0,-1 0 1 0 0,0 1-1 0 0,1-1 0 0 0,-1 0 0 0 0,1 1 1 0 0,-1 0-1 0 0,1-1 0 0 0,-1 1 0 0 0,1 0 1 0 0,-4 2-1 0 0,0 1 1 0 0,-1 0 1 0 0,2 0 0 0 0,-1 0-1 0 0,0 1 1 0 0,-9 10 0 0 0,4-2 6 0 0,0 1 1 0 0,0 0 0 0 0,2 0-1 0 0,-12 25 1 0 0,16-29 19 0 0,1 1 0 0 0,0-1 0 0 0,0 1 0 0 0,2 0 0 0 0,-1 0 0 0 0,1 0 0 0 0,1 0 0 0 0,0 0 0 0 0,0 0 0 0 0,1 0 0 0 0,3 17 0 0 0,-3-26-18 0 0,0 0-1 0 0,0 0 1 0 0,1 0 0 0 0,-1 0-1 0 0,1 0 1 0 0,-1 0 0 0 0,1 0-1 0 0,0 0 1 0 0,0 0 0 0 0,0 0-1 0 0,0-1 1 0 0,0 1 0 0 0,0 0-1 0 0,1-1 1 0 0,-1 1 0 0 0,0-1-1 0 0,1 1 1 0 0,-1-1 0 0 0,1 1-1 0 0,0-1 1 0 0,-1 0 0 0 0,1 0-1 0 0,0 0 1 0 0,0 0-1 0 0,0 0 1 0 0,0 0 0 0 0,0-1-1 0 0,0 1 1 0 0,0-1 0 0 0,0 1-1 0 0,0-1 1 0 0,0 0 0 0 0,4 0-1 0 0,-2 0-5 0 0,0 0-1 0 0,0-1 1 0 0,0 0-1 0 0,0 0 1 0 0,0 0-1 0 0,0 0 1 0 0,0 0-1 0 0,0-1 1 0 0,-1 0-1 0 0,1 0 1 0 0,0 0-1 0 0,-1 0 1 0 0,0 0-1 0 0,7-6 1 0 0,0-4-59 0 0,-1 1-1 0 0,0-2 1 0 0,0 1 0 0 0,-1-1-1 0 0,-1 0 1 0 0,12-27 0 0 0,4-11-69 0 0,-22 48 109 0 0,0 2-1 0 0,-1-1-1 0 0,0 1 1 0 0,1-1-1 0 0,0 1 0 0 0,-1 0 1 0 0,1-1-1 0 0,0 1 1 0 0,-1 0-1 0 0,1-1 1 0 0,0 1-1 0 0,0 0 0 0 0,2-2 1 0 0,-2 2 12 0 0,-1 1-1 0 0,1 0 1 0 0,-1 0 0 0 0,1 0 0 0 0,-1-1-1 0 0,1 1 1 0 0,-1 0 0 0 0,1 0 0 0 0,-1 0-1 0 0,1 0 1 0 0,-1 0 0 0 0,1 0 0 0 0,0 0-1 0 0,-1 0 1 0 0,1 0 0 0 0,-1 0-1 0 0,1 0 1 0 0,-1 0 0 0 0,1 0 0 0 0,-1 1-1 0 0,2-1 1 0 0,17 17 1 0 0,-12-9 5 0 0,0 0-1 0 0,0 0 1 0 0,1-1-1 0 0,0 1 1 0 0,0-2-1 0 0,0 1 1 0 0,1-1-1 0 0,0-1 1 0 0,0 1-1 0 0,1-2 1 0 0,0 1-1 0 0,-1-1 1 0 0,2-1-1 0 0,10 3 0 0 0,-1 0-5 0 0,2-1-1 0 0,-1-2 0 0 0,0 0 0 0 0,1-1 0 0 0,0-1 0 0 0,-1-1 0 0 0,1 0 0 0 0,0-2 0 0 0,-1-1 0 0 0,0-1 0 0 0,1 0 0 0 0,-1-2 0 0 0,37-15 0 0 0,-45 16-52 0 0,-1-1 1 0 0,1-1-1 0 0,-1 0 0 0 0,0 0 0 0 0,-1-1 1 0 0,0-1-1 0 0,0 0 0 0 0,-1-1 0 0 0,0 0 1 0 0,-1 0-1 0 0,0-1 0 0 0,0 0 0 0 0,-1 0 0 0 0,-1-1 1 0 0,0 0-1 0 0,-1-1 0 0 0,0 0 0 0 0,-1 0 1 0 0,0 0-1 0 0,-1 0 0 0 0,0-1 0 0 0,2-16 1 0 0,-3-5-46 0 0,-1 0 1 0 0,-2 0-1 0 0,-1 0 1 0 0,-2 0 0 0 0,-12-55-1 0 0,4 41 472 0 0,-2 1 0 0 0,-3 1 0 0 0,-28-59-1 0 0,34 88-405 0 0,10 17 37 0 0,0 1 1 0 0,0-1-1 0 0,-1 1 0 0 0,1-1 0 0 0,-1 0 1 0 0,1 1-1 0 0,0-1 0 0 0,-1 1 1 0 0,1-1-1 0 0,-1 1 0 0 0,1 0 0 0 0,-1-1 1 0 0,1 1-1 0 0,-1-1 0 0 0,0 1 0 0 0,1 0 1 0 0,-1-1-1 0 0,1 1 0 0 0,-1 0 1 0 0,0 0-1 0 0,1 0 0 0 0,-1-1 0 0 0,0 1 1 0 0,1 0-1 0 0,-1 0 0 0 0,-1 0 0 0 0,1 0 0 0 0,0 1-1 0 0,0-1 0 0 0,0 0 1 0 0,0 1-1 0 0,1-1 0 0 0,-1 0 0 0 0,0 1 1 0 0,0-1-1 0 0,0 1 0 0 0,0 0 1 0 0,0-1-1 0 0,1 1 0 0 0,-1 0 1 0 0,0-1-1 0 0,0 1 0 0 0,1 0 0 0 0,-1 0 1 0 0,1 0-1 0 0,-1 0 0 0 0,1 0 1 0 0,-1-1-1 0 0,1 1 0 0 0,-1 0 0 0 0,1 0 1 0 0,0 0-1 0 0,0 0 0 0 0,-1 0 1 0 0,1 0-1 0 0,0 0 0 0 0,0 2 1 0 0,0-1 0 0 0,-4 14 13 0 0,1 0-1 0 0,1 0 1 0 0,0 0-1 0 0,1 0 1 0 0,1 0-1 0 0,2 22 1 0 0,19 93 153 0 0,-14-102-141 0 0,2 0 1 0 0,0-1-1 0 0,2 0 0 0 0,1-1 1 0 0,1 0-1 0 0,1-1 0 0 0,1 0 1 0 0,2-1-1 0 0,0-1 0 0 0,2-1 1 0 0,0 0-1 0 0,2-2 0 0 0,0 0 1 0 0,1-1-1 0 0,2-1 0 0 0,27 17 0 0 0,-45-32-2 0 0,1-1-1 0 0,-1 1 0 0 0,1-1 0 0 0,0-1 0 0 0,0 1 0 0 0,0-1 1 0 0,0-1-1 0 0,1 1 0 0 0,-1-1 0 0 0,0 0 0 0 0,1-1 0 0 0,-1 0 0 0 0,15-1 1 0 0,-16 0-27 0 0,0-1 0 0 0,0 0 1 0 0,0 0-1 0 0,0 0 0 0 0,0 0 1 0 0,0-1-1 0 0,0 0 0 0 0,-1-1 1 0 0,0 1-1 0 0,1-1 0 0 0,-1 0 1 0 0,-1 0-1 0 0,1-1 0 0 0,0 1 1 0 0,-1-1-1 0 0,6-8 0 0 0,4-10-103 0 0,-1 0 0 0 0,-1 0 0 0 0,-1-2 0 0 0,13-40 0 0 0,-19 51 89 0 0,-4 11-27 0 0,-4-10-44 0 0,-2 15 30 0 0,4 0 72 0 0,0 0 0 0 0,-1 0 0 0 0,2 0-1 0 0,-1 0 1 0 0,0 0 0 0 0,0 1 0 0 0,1-1 0 0 0,-1 0-1 0 0,1 0 1 0 0,0 1 0 0 0,0 2 0 0 0,0 11 20 0 0,0 0 0 0 0,1 0 0 0 0,1-1 0 0 0,1 1 0 0 0,0-1 0 0 0,1 0 0 0 0,0 0 0 0 0,1 0 0 0 0,1 0 1 0 0,1-1-1 0 0,0 0 0 0 0,1 0 0 0 0,0-1 0 0 0,1 0 0 0 0,0 0 0 0 0,1-1 0 0 0,0 0 0 0 0,14 10 0 0 0,-6-7 10 0 0,0-1 0 0 0,1-1 0 0 0,1-1 0 0 0,42 19 0 0 0,-47-24-133 0 0,1-1 0 0 0,0-1 0 0 0,0-1 0 0 0,1 0 0 0 0,-1-1 0 0 0,1-1-1 0 0,27 1 1 0 0,-40-3-133 0 0,1 0-1 0 0,-1 0 0 0 0,0-1 0 0 0,1 0 0 0 0,-1 0 1 0 0,0 0-1 0 0,0 0 0 0 0,0-1 0 0 0,8-3 0 0 0,0-5-221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5.5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69 146 1392 0 0,'-68'-1'4383'0'0,"73"1"-4268"0"0,33-2-42 0 0,1-2 1 0 0,59-14 0 0 0,81-31-908 0 0,-112 30 179 0 0,47-16-1163 0 0,-59 17 1418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5.8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1648 0 0,'0'0'5817'0'0</inkml:trace>
  <inkml:trace contextRef="#ctx0" brushRef="#br0" timeOffset="1">133 320 644 0 0,'7'31'2549'0'0,"-7"-28"-2022"0"0,4 15 1045 0 0,-3-15-1495 0 0,0 0 1 0 0,0-1 0 0 0,0 1-1 0 0,0 0 1 0 0,0-1 0 0 0,0 1-1 0 0,1-1 1 0 0,-1 0 0 0 0,1 1-1 0 0,0-1 1 0 0,-1 0-1 0 0,1 0 1 0 0,4 3 0 0 0,-3-3-411 0 0,0 0 0 0 0,0 0-1 0 0,0 0 1 0 0,0 0 0 0 0,0-1 0 0 0,1 1 0 0 0,-1-1 0 0 0,4 1 0 0 0,7 2-644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6.2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25 332 0 0,'1'-3'1851'0'0,"1"-1"-1694"0"0,7-14 1486 0 0,-3 18-1001 0 0,2 13-731 0 0,71 233 415 0 0,72 186-1024 0 0,-145-418-846 0 0,-1 0 1328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6.6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1 128 496 0 0,'0'0'3018'0'0,"1"-3"-2741"0"0,2 0-215 0 0,0-1-1 0 0,1 1 1 0 0,-1-1-1 0 0,1 1 1 0 0,0 0 0 0 0,-1 1-1 0 0,1-1 1 0 0,0 1-1 0 0,1-1 1 0 0,-1 1 0 0 0,9-3-1 0 0,60-18 103 0 0,-69 21-152 0 0,203-49-168 0 0,-119 40-2451 0 0,-84 11 1956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7.0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7 600 0 0,'0'0'1504'0'0,"19"3"-628"0"0,-2-5-320 0 0,6-1-212 0 0,3 1-380 0 0,-1 0-672 0 0,-3 1-952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7.4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84 212 0 0,'0'0'2536'0'0,"22"0"-1684"0"0,8-7-560 0 0,-8 1-36 0 0,2 0-60 0 0,3-2-36 0 0,3 0-80 0 0,2-2-168 0 0,1 2-256 0 0,1-2-188 0 0,-2 1-604 0 0,0-2 1056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7.7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59 444 0 0,'2'2'427'0'0,"94"152"1141"0"0,-46-71-1228 0 0,-49-81-177 0 0,0-2-163 0 0,-1 0 1 0 0,0 0 0 0 0,1 0 0 0 0,-1 0 0 0 0,1-1 0 0 0,-1 1 0 0 0,0 0 0 0 0,1 0 0 0 0,-1-1-1 0 0,0 1 1 0 0,1 0 0 0 0,-1-1 0 0 0,0 1 0 0 0,1 0 0 0 0,-1-1 0 0 0,0 1 0 0 0,0 0 0 0 0,1-1-1 0 0,-1 1 1 0 0,0-1 0 0 0,0 1 0 0 0,0 0 0 0 0,0-1 0 0 0,1 1 0 0 0,-1-1 0 0 0,0 1-1 0 0,0-1 1 0 0,0 1 0 0 0,0 0 0 0 0,0-1 0 0 0,0 0 0 0 0,0-20 11 0 0,0 13-1 0 0,-1-23 99 0 0,2 0 0 0 0,1 0 0 0 0,1 0 1 0 0,11-42-1 0 0,-14 69-101 0 0,1 0 1 0 0,1 1 0 0 0,-1-1-1 0 0,0 0 1 0 0,1 0 0 0 0,0 1-1 0 0,0-1 1 0 0,0 1 0 0 0,0 0-1 0 0,0 0 1 0 0,1 0 0 0 0,-1 0-1 0 0,1 0 1 0 0,0 0 0 0 0,0 0-1 0 0,0 1 1 0 0,5-3 0 0 0,-6 3-5 0 0,3 3-24 0 0,3 0 22 0 0,0 0 1 0 0,-1 0-1 0 0,1 1 1 0 0,0 1-1 0 0,-1-1 0 0 0,1 1 1 0 0,-1 1-1 0 0,0-1 1 0 0,0 1-1 0 0,0 0 1 0 0,0 1-1 0 0,-1-1 1 0 0,9 9-1 0 0,10 12 3 0 0,42 49 1 0 0,-16-14-123 0 0,-49-58 58 0 0,1-1-52 0 0,-1-1 86 0 0,-1 1 0 0 0,1-1-1 0 0,-1 0 1 0 0,1 1 0 0 0,0-1 0 0 0,-1 0-1 0 0,1 0 1 0 0,-1 0 0 0 0,1 0 0 0 0,-1 0 0 0 0,1-1-1 0 0,-1 1 1 0 0,1 0 0 0 0,-1-1 0 0 0,1 1-1 0 0,-1-1 1 0 0,1 0 0 0 0,-1 1 0 0 0,0-1-1 0 0,1 0 1 0 0,-1 0 0 0 0,0 0 0 0 0,1 0 0 0 0,-1 0-1 0 0,0 0 1 0 0,1-1 0 0 0,4-6-64 0 0,0 1 0 0 0,0-1 1 0 0,6-13-1 0 0,1 1 90 0 0,1-3 60 0 0,29-38 303 0 0,-39 56-337 0 0,0 0-1 0 0,1 0 0 0 0,0 1 0 0 0,0 0 0 0 0,0 0 0 0 0,0 0 0 0 0,1 1 1 0 0,-1-1-1 0 0,8-2 0 0 0,-10 6-24 0 0,0-1-1 0 0,1 1 1 0 0,-1-1-1 0 0,0 1 1 0 0,1 0-1 0 0,-1 0 1 0 0,0 0-1 0 0,1 1 1 0 0,-1-1-1 0 0,0 1 1 0 0,1 0-1 0 0,-1 0 1 0 0,0 0 0 0 0,0 0-1 0 0,0 1 1 0 0,0-1-1 0 0,0 1 1 0 0,4 2-1 0 0,4 4 16 0 0,0-1 0 0 0,20 20 0 0 0,-2 2-448 0 0,-1 2 0 0 0,39 57 0 0 0,-59-77-235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8.1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0 748 0 0,'12'11'1550'0'0,"-2"2"-1365"0"0,0 0 1 0 0,0 1-1 0 0,-2 0 1 0 0,0 0 0 0 0,0 1-1 0 0,6 20 1 0 0,29 98 9 0 0,-41-124-204 0 0,5 12-607 0 0,-2 0 0 0 0,3 26 0 0 0,-7-30-31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1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19 364 0 0,'0'0'717'0'0,"12"-15"931"0"0,-12 15-1645 0 0,1 0-1 0 0,-1-1 1 0 0,0 1 0 0 0,1 0 0 0 0,-1-1-1 0 0,1 1 1 0 0,-1 0 0 0 0,1 0-1 0 0,-1 0 1 0 0,0-1 0 0 0,1 1 0 0 0,-1 0-1 0 0,1 0 1 0 0,-1 0 0 0 0,1 0 0 0 0,-1 0-1 0 0,1 0 1 0 0,-1 0 0 0 0,1 0-1 0 0,-1 0 1 0 0,1 0 0 0 0,0 0 0 0 0,-1 0-1 0 0,0 0 1 0 0,1 0 0 0 0,-1 0 0 0 0,1 1-1 0 0,-1-1 1 0 0,1 0 0 0 0,-1 0-1 0 0,1 0 1 0 0,-1 1 0 0 0,1-1 0 0 0,-1 0-1 0 0,0 1 1 0 0,1-1 0 0 0,-1 0 0 0 0,1 1-1 0 0,8 25 56 0 0,-5 32 77 0 0,-4-55-104 0 0,0 16 61 0 0,0-15-17 0 0,1 0 65 0 0,-1-1-1 0 0,0 0 0 0 0,1 1 1 0 0,-2-1-1 0 0,1 0 1 0 0,0 1-1 0 0,-1-1 0 0 0,0 8 2605 0 0,0-12-2852 0 0,0 0 51 0 0,0 1 1 0 0,1-1 0 0 0,-1 1 0 0 0,1-1 0 0 0,-1 0 0 0 0,0 1 0 0 0,1-1 0 0 0,-1 0 0 0 0,1 0 0 0 0,0 0 0 0 0,-1 1 0 0 0,1-1-1 0 0,0 0 1 0 0,-1 0 0 0 0,1 0 0 0 0,0 0 0 0 0,0 1 0 0 0,0-1 0 0 0,0 0 0 0 0,0 0 0 0 0,0 0 0 0 0,0 0 0 0 0,0-1-1 0 0,0-23-2584 0 0,0 24 2566 0 0,0-3-435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8.5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0 381 580 0 0,'0'-10'347'0'0,"0"1"0"0"0,1-1 0 0 0,0 0 0 0 0,1 1 0 0 0,0-1 0 0 0,0 1 0 0 0,1 0 0 0 0,0 0 0 0 0,8-17 0 0 0,-8 21-327 0 0,0 0 0 0 0,0 1 0 0 0,1 0 0 0 0,0 0 0 0 0,-1 0 0 0 0,1 0-1 0 0,0 0 1 0 0,1 1 0 0 0,-1 0 0 0 0,1 0 0 0 0,-1 0 0 0 0,1 0 0 0 0,0 1-1 0 0,0 0 1 0 0,0 0 0 0 0,0 0 0 0 0,1 1 0 0 0,10-2 0 0 0,-9 1-26 0 0,0 2 0 0 0,1-1 1 0 0,-1 1-1 0 0,0 0 0 0 0,1 0 1 0 0,-1 1-1 0 0,0 0 0 0 0,1 1 0 0 0,-1-1 1 0 0,0 1-1 0 0,0 1 0 0 0,0-1 1 0 0,0 1-1 0 0,-1 0 0 0 0,1 1 0 0 0,-1 0 1 0 0,1 0-1 0 0,-1 0 0 0 0,9 10 1 0 0,-11-10 2 0 0,0 0 0 0 0,0 0 1 0 0,-1 1-1 0 0,0 0 1 0 0,0 0-1 0 0,0 0 0 0 0,-1 0 1 0 0,0 0-1 0 0,0 0 1 0 0,0 0-1 0 0,0 1 0 0 0,-1-1 1 0 0,0 1-1 0 0,0 0 0 0 0,-1-1 1 0 0,1 1-1 0 0,-1-1 1 0 0,0 1-1 0 0,-1 0 0 0 0,1-1 1 0 0,-1 1-1 0 0,0-1 1 0 0,-1 1-1 0 0,1-1 0 0 0,-1 1 1 0 0,-4 7-1 0 0,0 0-189 0 0,-2 1 0 0 0,0-1 1 0 0,0-1-1 0 0,-1 1 0 0 0,-1-2 0 0 0,0 1 0 0 0,-1-1 0 0 0,0-1 1 0 0,0 0-1 0 0,-22 15 0 0 0,16-14-509 0 0</inkml:trace>
  <inkml:trace contextRef="#ctx0" brushRef="#br0" timeOffset="1">402 1 660 0 0,'0'0'125'0'0,"1"1"0"0"0,0-1 1 0 0,0 1-1 0 0,-1 0 0 0 0,1-1 0 0 0,0 1 0 0 0,-1 0 1 0 0,1-1-1 0 0,-1 1 0 0 0,1 0 0 0 0,-1 0 0 0 0,1-1 1 0 0,-1 1-1 0 0,1 0 0 0 0,-1 0 0 0 0,0 0 0 0 0,1 1 1 0 0,-2 21 197 0 0,2 0-1 0 0,0 1 1 0 0,1-1 0 0 0,2 0 0 0 0,11 42 0 0 0,46 115-69 0 0,-48-147-195 0 0,112 254-639 0 0,-124-283 14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8.8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1 124 0 0,'0'0'28'0'0,"-13"7"-120"0"0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9.2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66 1044 0 0,'13'9'1620'0'0,"-9"-8"-983"0"0,38 2-55 0 0,0-1 0 0 0,0-2 0 0 0,80-11 0 0 0,-75 6-1366 0 0,-7-1-1069 0 0,-21 3 1265 0 0</inkml:trace>
  <inkml:trace contextRef="#ctx0" brushRef="#br0" timeOffset="1">527 1 660 0 0,'0'0'604'0'0,"8"13"328"0"0,-2-1-332 0 0,5 2-172 0 0,2 4-252 0 0,-2-10-36 0 0,-1 2-4 0 0,1-2-16 0 0,1 1-12 0 0,2-1-56 0 0,0 0-160 0 0,-1-2-216 0 0,1 0-128 0 0,1 0-520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5:59.6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103 0 36 0 0,'0'0'1461'0'0,"0"3"-914"0"0,1 13-93 0 0,-2 0 1 0 0,0-1 0 0 0,-1 1 0 0 0,-7 29 0 0 0,4-18-260 0 0,-22 111 143 0 0,-29 172-2369 0 0,53-292 1615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6:00.1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1 68 0 0,'0'5'460'0'0,"-4"52"-96"0"0,4 0 0 0 0,1 0 0 0 0,4-1-1 0 0,1 1 1 0 0,3-1 0 0 0,27 91 0 0 0,-31-128-266 0 0,1 0 0 0 0,0-1 1 0 0,1 0-1 0 0,1 0 0 0 0,1 0 0 0 0,11 16 0 0 0,-19-32-84 0 0,1-1 0 0 0,-1 1 0 0 0,0-1 0 0 0,0 1 0 0 0,1-1-1 0 0,-1 1 1 0 0,1-1 0 0 0,-1 0 0 0 0,1 0 0 0 0,0 0 0 0 0,-1 0-1 0 0,1 0 1 0 0,0 0 0 0 0,0 0 0 0 0,0 0 0 0 0,0-1 0 0 0,-1 1-1 0 0,1-1 1 0 0,0 1 0 0 0,0-1 0 0 0,0 0 0 0 0,0 0 0 0 0,0 0-1 0 0,0 0 1 0 0,0 0 0 0 0,0 0 0 0 0,0-1 0 0 0,0 1 0 0 0,0-1-1 0 0,0 1 1 0 0,0-1 0 0 0,0 0 0 0 0,0 0 0 0 0,-1 1 0 0 0,1-1-1 0 0,0-1 1 0 0,-1 1 0 0 0,1 0 0 0 0,-1 0 0 0 0,1 0 0 0 0,2-4-1 0 0,5-4-40 0 0,1-1 0 0 0,-2-1 0 0 0,1 0 0 0 0,10-19 0 0 0,-15 25 29 0 0,55-103-228 0 0,-58 105 158 0 0,8-8-140 0 0,-11 21 211 0 0,-6 34 22 0 0,-3 53-1 0 0,10-85 13 0 0,0 1 0 0 0,2-1 0 0 0,0 0 0 0 0,0 1 0 0 0,1-1 0 0 0,0 0 0 0 0,1 0 0 0 0,1-1 0 0 0,7 19 0 0 0,-10-27-22 0 0,1 1 0 0 0,0-1-1 0 0,0 0 1 0 0,0 0-1 0 0,0 0 1 0 0,0 0 0 0 0,1 0-1 0 0,0-1 1 0 0,-1 1-1 0 0,1-1 1 0 0,0 1 0 0 0,0-1-1 0 0,0 0 1 0 0,1 0-1 0 0,-1-1 1 0 0,0 1 0 0 0,1-1-1 0 0,-1 1 1 0 0,1-1-1 0 0,-1 0 1 0 0,1 0 0 0 0,0-1-1 0 0,-1 1 1 0 0,1-1-1 0 0,0 0 1 0 0,-1 0 0 0 0,1 0-1 0 0,0 0 1 0 0,0 0-1 0 0,-1-1 1 0 0,1 0 0 0 0,0 0-1 0 0,6-2 1 0 0,3-2-140 0 0,0-1 0 0 0,0 0 0 0 0,-1-1 0 0 0,0 0 0 0 0,0-1 0 0 0,-1 0 0 0 0,19-17 0 0 0,64-78-670 0 0,-71 74 1064 0 0,2 1 0 0 0,54-46-1 0 0,-76 72-261 0 0,0 0 1 0 0,0 0-1 0 0,0 0 0 0 0,0 1 0 0 0,0-1 0 0 0,1 1 0 0 0,-1-1 1 0 0,1 1-1 0 0,-1 0 0 0 0,1 0 0 0 0,-1 1 0 0 0,1-1 0 0 0,-1 1 1 0 0,1 0-1 0 0,0 0 0 0 0,6 1 0 0 0,-5 0 14 0 0,1 0-1 0 0,-1 1 1 0 0,0-1-1 0 0,0 1 0 0 0,0 1 1 0 0,0-1-1 0 0,0 1 1 0 0,-1 0-1 0 0,1 0 1 0 0,5 4-1 0 0,-1 2 15 0 0,1 0 0 0 0,-1 1 0 0 0,-1 0 0 0 0,0 0 0 0 0,0 1-1 0 0,-1 0 1 0 0,0 1 0 0 0,7 17 0 0 0,-10-20-137 0 0,0 1 0 0 0,-1-1 0 0 0,0 1 1 0 0,-1 0-1 0 0,0 0 0 0 0,1 14 0 0 0,-3-21 61 0 0,0 0-1 0 0,0 0 1 0 0,0 1 0 0 0,0-1 0 0 0,-1 0-1 0 0,0 0 1 0 0,0 0 0 0 0,0 0-1 0 0,0 0 1 0 0,0 1 0 0 0,0-2-1 0 0,-1 1 1 0 0,1 0 0 0 0,-1 0 0 0 0,0 0-1 0 0,0-1 1 0 0,0 1 0 0 0,0-1-1 0 0,-1 0 1 0 0,1 1 0 0 0,-1-1-1 0 0,1 0 1 0 0,-6 3 0 0 0,-7 2-150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6:00.5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75 1420 0 0,'4'-13'2004'0'0,"1"-9"-788"0"0,1 7-656 0 0,0 1-508 0 0,7 4-700 0 0,6 10-1580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6:00.9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1 872 0 0,'19'22'508'0'0,"-1"1"0"0"0,-1 0 0 0 0,-1 2 1 0 0,-1 0-1 0 0,-1 1 0 0 0,-1 0 0 0 0,-2 1 0 0 0,13 41 0 0 0,-8-8-1373 0 0,-2 1-1 0 0,11 120 0 0 0,-24-164 422 0 0</inkml:trace>
  <inkml:trace contextRef="#ctx0" brushRef="#br0" timeOffset="1">0 362 168 0 0,'0'0'1332'0'0,"10"-14"332"0"0,6 3-1048 0 0,-2 5-68 0 0,2 0-48 0 0,4 0-128 0 0,3 0-51 0 0,3 1-89 0 0,3-1-4 0 0,5 0-80 0 0,2 1-92 0 0,1 1-200 0 0,2-1-324 0 0,-2 1-349 0 0,5-3-691 0 0,-3 1 664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8:01.2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715 93 288 0 0,'-9'-12'1409'0'0,"-30"-32"831"0"0,37 42-2150 0 0,-11-11 174 0 0,9 10-258 0 0,-1 0-1 0 0,0 0 1 0 0,0 0 0 0 0,0 1-1 0 0,0-1 1 0 0,-6 0-1 0 0,8 2-12 0 0,-1 1-3 0 0,-19 1 7 0 0,0 2 0 0 0,1 0 0 0 0,-1 1 0 0 0,1 2 0 0 0,-31 10 0 0 0,-1 5 19 0 0,-53 29-1 0 0,89-41-15 0 0,2 2 0 0 0,-1 1-1 0 0,1 0 1 0 0,1 0-1 0 0,1 2 1 0 0,0 0 0 0 0,0 1-1 0 0,1 0 1 0 0,1 1-1 0 0,1 0 1 0 0,0 1-1 0 0,-15 32 1 0 0,11-15 13 0 0,1 0-1 0 0,2 1 0 0 0,2 0 1 0 0,1 1-1 0 0,1 0 1 0 0,-2 38-1 0 0,8-59 4 0 0,2 1-1 0 0,-1-1 0 0 0,2 0 0 0 0,0 0 0 0 0,1 0 0 0 0,1 0 0 0 0,0 0 1 0 0,1 0-1 0 0,0 0 0 0 0,1-1 0 0 0,8 15 0 0 0,-7-17 10 0 0,1-1 0 0 0,0 0-1 0 0,1 0 1 0 0,0-1 0 0 0,1 0-1 0 0,0 0 1 0 0,0-1 0 0 0,1 0-1 0 0,1 0 1 0 0,-1-1 0 0 0,1-1-1 0 0,24 12 1 0 0,12 1 17 0 0,1-3 0 0 0,1-2 0 0 0,0-2 0 0 0,69 9 1 0 0,83 22-43 0 0,-176-36-27 0 0,0 1 1 0 0,0 1 0 0 0,0 1-1 0 0,-2 1 1 0 0,37 24-1 0 0,-46-25 22 0 0,0 0-1 0 0,-1 1 1 0 0,0 0-1 0 0,-1 1 0 0 0,-1 1 1 0 0,0 0-1 0 0,-1 0 1 0 0,0 1-1 0 0,-1 0 1 0 0,-1 1-1 0 0,0 0 1 0 0,-1 0-1 0 0,-1 0 1 0 0,0 1-1 0 0,-2 0 1 0 0,0 0-1 0 0,0 1 0 0 0,-2-1 1 0 0,0 1-1 0 0,-1 21 1 0 0,-2-14 16 0 0,-1 0 1 0 0,-1 0-1 0 0,-1 0 0 0 0,-1 0 1 0 0,-1-1-1 0 0,-1 0 1 0 0,-1 0-1 0 0,-1-1 0 0 0,-2 0 1 0 0,0-1-1 0 0,-1 0 1 0 0,-1 0-1 0 0,-27 32 0 0 0,26-38 99 0 0,0 0 0 0 0,-1-1 0 0 0,-1-1 0 0 0,0-1-1 0 0,-1 0 1 0 0,0-1 0 0 0,-1 0 0 0 0,0-2-1 0 0,-1 0 1 0 0,-38 13 0 0 0,44-19 17 0 0,0 0 0 0 0,0-2-1 0 0,0 1 1 0 0,0-2 0 0 0,0 0 0 0 0,0 0 0 0 0,0-1-1 0 0,0-1 1 0 0,0 0 0 0 0,0-1 0 0 0,0 0 0 0 0,0-1 0 0 0,0-1-1 0 0,1 0 1 0 0,-1 0 0 0 0,1-1 0 0 0,0-1 0 0 0,-17-11-1 0 0,13 5-27 0 0,0 0-1 0 0,1-1 1 0 0,0-1-1 0 0,-24-30 1 0 0,-10-11-638 0 0,48 54 237 0 0,-4-6 151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8:01.7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20 184 0 0,'0'0'1065'0'0,"11"-15"585"0"0,-11 15-1627 0 0,1 0 0 0 0,-1-1 1 0 0,0 1-1 0 0,1-1 0 0 0,-1 1 0 0 0,1 0 0 0 0,-1 0 0 0 0,1-1 1 0 0,-1 1-1 0 0,1 0 0 0 0,-1 0 0 0 0,1-1 0 0 0,-1 1 1 0 0,1 0-1 0 0,-1 0 0 0 0,1 0 0 0 0,-1 0 0 0 0,1 0 1 0 0,-1 0-1 0 0,1 0 0 0 0,-1 0 0 0 0,1 0 0 0 0,-1 0 1 0 0,1 0-1 0 0,0 0 0 0 0,-1 0 0 0 0,1 0 0 0 0,-1 0 1 0 0,1 1-1 0 0,-1-1 0 0 0,1 0 0 0 0,-1 0 0 0 0,1 1 1 0 0,-1-1-1 0 0,0 0 0 0 0,1 1 0 0 0,0 0 0 0 0,1 0 133 0 0,10 47 402 0 0,-3-19-394 0 0,37 173 433 0 0,28 114-222 0 0,-14-113-119 0 0,157 356 0 0 0,-176-470-1385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8:02.1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139 57 968 0 0,'-11'-5'583'0'0,"-1"1"-1"0"0,1 1 0 0 0,-1 0 1 0 0,-18-1-1 0 0,27 4-434 0 0,-1-1-16 0 0,-12-2-26 0 0,12 2 24 0 0,-32-3 1208 0 0,109-8-815 0 0,0 4 0 0 0,0 2-1 0 0,1 4 1 0 0,133 13 0 0 0,-96 2-1986 0 0,-108-13 1105 0 0,1 0-78 0 0,12 1-2373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1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1 216 0 0,'0'0'499'0'0,"2"2"-83"0"0,15 27 498 0 0,-6-11-795 0 0,0 0 0 0 0,-1 1 0 0 0,-1 0 0 0 0,-1 0 1 0 0,0 1-1 0 0,5 23 0 0 0,-3 24 5191 0 0,-10-69-5334 0 0,4-28-972 0 0,-3 27 396 0 0,2-13-3565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8:03.1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549 27 668 0 0,'0'0'895'0'0,"-22"-22"1641"0"0,-6 17-2186 0 0,24 5-298 0 0,-14 6 16 0 0,10-3-53 0 0,0 1 0 0 0,1 0 0 0 0,0 0 0 0 0,0 1-1 0 0,0 0 1 0 0,1 0 0 0 0,-10 9 0 0 0,13-11-13 0 0,-29 29 118 0 0,0 2 1 0 0,2 1 0 0 0,2 1-1 0 0,1 1 1 0 0,-26 50 0 0 0,3 9 99 0 0,-41 108 1 0 0,77-170-196 0 0,2 1 0 0 0,1 1 0 0 0,2 0 0 0 0,-6 46 1 0 0,13-65 1 0 0,1 1 1 0 0,0 0-1 0 0,1-1 1 0 0,1 1 0 0 0,1 0-1 0 0,1-1 1 0 0,0 1-1 0 0,1-1 1 0 0,1 0 0 0 0,1 0-1 0 0,7 16 1 0 0,-11-28 56 0 0,1 0 0 0 0,0-1 1 0 0,0 1-1 0 0,0-1 0 0 0,0 0 1 0 0,0 1-1 0 0,1-1 0 0 0,0-1 1 0 0,0 1-1 0 0,0-1 0 0 0,8 6 0 0 0,-9-7-38 0 0,1-1 0 0 0,-1 1 0 0 0,0-1-1 0 0,1 0 1 0 0,-1 0 0 0 0,1 0 0 0 0,0-1 0 0 0,-1 1-1 0 0,1-1 1 0 0,0 0 0 0 0,-1 1 0 0 0,1-2 0 0 0,0 1-1 0 0,-1 0 1 0 0,1-1 0 0 0,-1 0 0 0 0,7-2-1 0 0,1-1 7 0 0,0-1-1 0 0,-1-1 0 0 0,1 0 0 0 0,-1 0 0 0 0,0-1 0 0 0,-1 0 0 0 0,0-1 0 0 0,0 0 0 0 0,-1 0 0 0 0,0-1 0 0 0,0 0 1 0 0,-1-1-1 0 0,0 1 0 0 0,6-13 0 0 0,7-15 52 0 0,-1-1 0 0 0,20-62 1 0 0,-20 42-69 0 0,-3 0 1 0 0,-2-1-1 0 0,7-66 1 0 0,-4-179 748 0 0,-17 301-791 0 0,-3-10-70 0 0,-2-4-110 0 0,-1 17 134 0 0,-3 11 72 0 0,-5 11-14 0 0,2 1 1 0 0,0 1-1 0 0,2 0 0 0 0,0 1 1 0 0,2 0-1 0 0,1 0 1 0 0,1 1-1 0 0,1 0 0 0 0,-3 51 1 0 0,6-48 16 0 0,2-1-1 0 0,2 1 1 0 0,0-1 0 0 0,2 0-1 0 0,1 0 1 0 0,1 0 0 0 0,1 0-1 0 0,2-1 1 0 0,13 30 0 0 0,-14-41-7 0 0,1 0 1 0 0,1-1-1 0 0,1 0 1 0 0,0 0-1 0 0,0-2 1 0 0,1 1-1 0 0,1-1 1 0 0,15 11 0 0 0,-17-15-231 0 0,0 0 0 0 0,1-1 0 0 0,0-1 1 0 0,1 0-1 0 0,0 0 0 0 0,0-2 0 0 0,0 1 1 0 0,1-1-1 0 0,-1-1 0 0 0,21 3 0 0 0,-27-6-264 0 0,1-1-1 0 0,-1 1 1 0 0,1-2 0 0 0,-1 1-1 0 0,0-1 1 0 0,1 0-1 0 0,-1-1 1 0 0,13-3-1 0 0,0-3-694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8:03.6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472 152 740 0 0,'13'-67'3218'0'0,"-12"64"-2882"0"0,-1-1-12 0 0,0-29 796 0 0,0 29-816 0 0,-2 1-182 0 0,1 1-101 0 0,0 0 0 0 0,0-1 0 0 0,0 1 0 0 0,-1 0 1 0 0,1 0-1 0 0,-1 0 0 0 0,0 0 0 0 0,0 1 0 0 0,1-1 0 0 0,-1 0 0 0 0,0 1 1 0 0,0-1-1 0 0,0 1 0 0 0,-1 0 0 0 0,1-1 0 0 0,-5-1 0 0 0,2 2-8 0 0,0 0 0 0 0,0 0 1 0 0,0 0-1 0 0,0 0 0 0 0,0 1 0 0 0,0 0 0 0 0,0 0 0 0 0,0 0 0 0 0,-7 1 1 0 0,-5 2 7 0 0,1 1 1 0 0,-1 0-1 0 0,1 1 0 0 0,0 1 1 0 0,1 0-1 0 0,-1 2 1 0 0,1-1-1 0 0,0 2 1 0 0,1 0-1 0 0,0 0 1 0 0,1 2-1 0 0,-19 17 1 0 0,15-10 0 0 0,1 0 0 0 0,1 1 1 0 0,0 1-1 0 0,2 0 1 0 0,0 1-1 0 0,1 0 1 0 0,1 1-1 0 0,-10 30 0 0 0,11-23 1 0 0,1 0-1 0 0,2 1 0 0 0,1 0 1 0 0,1 0-1 0 0,1 0 0 0 0,2 1 1 0 0,1-1-1 0 0,2 1 0 0 0,1-1 1 0 0,1 0-1 0 0,7 31 1 0 0,-6-42 9 0 0,1-1 1 0 0,1 0 0 0 0,1-1-1 0 0,0 1 1 0 0,1-1 0 0 0,1-1 0 0 0,0 0-1 0 0,2 0 1 0 0,-1 0 0 0 0,2-2 0 0 0,0 1-1 0 0,1-1 1 0 0,0-1 0 0 0,1-1-1 0 0,1 0 1 0 0,0 0 0 0 0,0-2 0 0 0,34 18-1 0 0,-26-18 41 0 0,0 0-1 0 0,0-2 0 0 0,0-1 0 0 0,1 0 1 0 0,0-2-1 0 0,0-1 0 0 0,1-1 0 0 0,48 0 1 0 0,-59-4-164 0 0,0 0 0 0 0,0-1-1 0 0,0-1 1 0 0,0 0 0 0 0,0-1 0 0 0,-1 0 0 0 0,18-9 0 0 0,-21 8-292 0 0,-1-1-1 0 0,0 1 1 0 0,0-2 0 0 0,0 1-1 0 0,-1-1 1 0 0,0-1-1 0 0,0 1 1 0 0,-1-1 0 0 0,0 0-1 0 0,9-14 1 0 0,-2-2-943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8:04.0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31 804 0 0,'-3'-18'3354'0'0,"1"6"-2903"0"0,2 20 41 0 0,3 25-58 0 0,-3-28-542 0 0,72 528 661 0 0,-11-109-336 0 0,-25-163 13 0 0,-15-154-2740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8:04.6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495 42 1080 0 0,'0'0'880'0'0,"0"-4"-190"0"0,1-11-168 0 0,0 11 204 0 0,-1 1-500 0 0,1-9-64 0 0,-1 9 222 0 0,-7 8-339 0 0,-8 5-19 0 0,-268 328 251 0 0,251-303-243 0 0,-51 54 30 0 0,62-66-29 0 0,15-17-34 0 0,1-1-1 0 0,-1 1 0 0 0,1 0 0 0 0,1 0 0 0 0,-1 1 1 0 0,1-1-1 0 0,0 1 0 0 0,1 0 0 0 0,-1 0 0 0 0,1 1 0 0 0,1-1 1 0 0,-3 10-1 0 0,5-10 33 0 0,0 0 0 0 0,0 0 0 0 0,0 1 0 0 0,1-1 0 0 0,0 0 0 0 0,1 0 0 0 0,-1 0 0 0 0,1-1 0 0 0,1 1 0 0 0,-1 0 0 0 0,1-1 0 0 0,1 1 0 0 0,-1-1 0 0 0,1 0 0 0 0,7 10 0 0 0,11 10 19 0 0,0 0 1 0 0,30 25 0 0 0,-7-5-22 0 0,125 128 703 0 0,202 162-1 0 0,-327-299-720 0 0,-12-8-108 0 0,46 30 0 0 0,-77-57-33 0 0,11 4-295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8:04.9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 1392 0 0,'0'0'3036'0'0,"11"-11"-2200"0"0,-1 19-1052 0 0,0 5-2428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8:05.3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1 624 0 0,'0'0'1024'0'0,"8"19"332"0"0,-4-4-72 0 0,1 3-356 0 0,1-3-619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9:15.7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60 304 0 0,'6'-13'1944'0'0,"2"-6"-1048"0"0,-1 6-840 0 0,1-1-648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19:02.5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 72 660 0 0,'-11'-14'1472'0'0,"2"3"372"0"0,-4-7-1028 0 0,2 5-764 0 0,4 2-500 0 0,25 6-2480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0:01.3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317 0 16 0 0,'0'0'13'0'0,"7"18"47"0"0,-5-14-47 0 0,0 0 0 0 0,1 0 0 0 0,-1 0 0 0 0,1 0 0 0 0,6 7 0 0 0,2 1 0 0 0,-1 1-1 0 0,0 1 1 0 0,9 16-1 0 0,-17-27-10 0 0,0 0-14 0 0,1 0 0 0 0,-1 0 0 0 0,0 0 0 0 0,-1 0 0 0 0,1 0 0 0 0,2 7 0 0 0,0 3-31 0 0</inkml:trace>
  <inkml:trace contextRef="#ctx0" brushRef="#br0" timeOffset="1">362 239 64 0 0,'-16'11'-28'0'0</inkml:trace>
  <inkml:trace contextRef="#ctx0" brushRef="#br0" timeOffset="2">146 363 128 0 0,'-25'16'12'0'0,"-1"-1"72"0"0,2 1-48 0 0,-2 0 32 0 0,1-2-184 0 0,6 0 40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49.1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278 156 128 0 0,'0'3'215'0'0,"-9"76"931"0"0,6-46-664 0 0,-9 43 1 0 0,-77 260 346 0 0,32-128-597 0 0,-32 225 1 0 0,71-242 1235 0 0,17-177 329 0 0,3-18-1739 0 0,10-26-72 0 0,-2 0 0 0 0,-1 0 1 0 0,8-55-1 0 0,-7 36-89 0 0,206-855-429 0 0,-199 838 554 0 0,64-235 157 0 0,-80 299-191 0 0,0-1 0 0 0,-1 1 0 0 0,1 0 1 0 0,0 0-1 0 0,1 1 0 0 0,-1-1 0 0 0,0 0 0 0 0,0 0 0 0 0,1 0 0 0 0,-1 1 1 0 0,1-1-1 0 0,1-1 0 0 0,-1 1 5 0 0,0 1-25 0 0,19 11-33 0 0,-12 1 62 0 0,0 1 1 0 0,-1 0 0 0 0,0 0-1 0 0,-1 1 1 0 0,7 17-1 0 0,27 79 48 0 0,-26-66-14 0 0,95 228 121 0 0,147 258-1 0 0,-226-469-186 0 0,15 30-191 0 0,-13-34-2883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2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13 640 0 0,'4'0'537'0'0,"50"3"339"0"0,-1-3-1 0 0,58-7 1 0 0,50-1-499 0 0,-68 11-1264 0 0,-89-3 631 0 0,0 1-214 0 0,11 0 118 0 0,-11-1-266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49.5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 78 240 0 0,'-3'-2'141'0'0,"-21"-13"2828"0"0,20 6-1289 0 0,4 8-1661 0 0,1 0-1 0 0,-1 1 1 0 0,1-1 0 0 0,-1 1-1 0 0,1-1 1 0 0,-1 0 0 0 0,1 1-1 0 0,-1-1 1 0 0,1 1 0 0 0,-1-1-1 0 0,1 1 1 0 0,0 0 0 0 0,-1-1-1 0 0,1 1 1 0 0,0 0 0 0 0,-1-1-1 0 0,1 1 1 0 0,0 0-1 0 0,0 0 1 0 0,40-11-20 0 0,0 3 0 0 0,0 1 0 0 0,0 2 0 0 0,60 0 0 0 0,-14 0-2277 0 0,-57 3 1562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0.1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0 979 60 0 0,'24'19'3427'0'0,"-21"-18"-3298"0"0,0 0 0 0 0,1 0-1 0 0,-1-1 1 0 0,0 1 0 0 0,0-1 0 0 0,0 0-1 0 0,1 0 1 0 0,-1 0 0 0 0,0 0 0 0 0,0 0 0 0 0,1-1-1 0 0,-1 0 1 0 0,0 1 0 0 0,0-1 0 0 0,0 0-1 0 0,0-1 1 0 0,0 1 0 0 0,0-1 0 0 0,0 1 0 0 0,0-1-1 0 0,-1 0 1 0 0,1 0 0 0 0,-1 0 0 0 0,1 0-1 0 0,-1 0 1 0 0,0-1 0 0 0,0 1 0 0 0,4-5 0 0 0,5-9-46 0 0,0 0 1 0 0,-1-1-1 0 0,14-29 1 0 0,-17 31 70 0 0,15-29-59 0 0,118-248 97 0 0,-22-8-433 0 0,-109 272 107 0 0,-2 0-1 0 0,-1-1 0 0 0,-1 0 1 0 0,2-50-1 0 0,-7 78 105 0 0,1 0-1 0 0,-1-1 0 0 0,0 1 0 0 0,0 0 0 0 0,-1 0 1 0 0,1-1-1 0 0,0 1 0 0 0,0 0 0 0 0,-1 0 0 0 0,1 0 0 0 0,0-1 1 0 0,-1 1-1 0 0,1 0 0 0 0,-1 0 0 0 0,1 0 0 0 0,-1 0 1 0 0,0 0-1 0 0,0 0 0 0 0,1 0 0 0 0,-1 0 0 0 0,-2-1 1 0 0,2 1 9 0 0,0 1 1 0 0,0-1-1 0 0,0 1 1 0 0,0 0-1 0 0,0 0 1 0 0,0 0-1 0 0,0-1 1 0 0,0 1-1 0 0,0 0 1 0 0,-1 0 0 0 0,1 0-1 0 0,0 1 1 0 0,0-1-1 0 0,0 0 1 0 0,0 0-1 0 0,0 1 1 0 0,0-1-1 0 0,-2 1 1 0 0,-2 2-12 0 0,0-1 1 0 0,0 1 0 0 0,1 0 0 0 0,-1 0-1 0 0,1 1 1 0 0,0-1 0 0 0,0 1-1 0 0,-4 4 1 0 0,2-1 8 0 0,1 0 0 0 0,0 1 1 0 0,0 0-1 0 0,0 0 0 0 0,1 0 0 0 0,0 0 0 0 0,1 1 0 0 0,0 0 0 0 0,0-1 1 0 0,1 1-1 0 0,0 0 0 0 0,1 0 0 0 0,-1 15 0 0 0,2-17 19 0 0,0 1 0 0 0,1-1 0 0 0,1 1 0 0 0,-1-1 0 0 0,1 0 0 0 0,0 0 0 0 0,1 1 0 0 0,0-2 0 0 0,0 1 0 0 0,0 0 1 0 0,1 0-1 0 0,0-1 0 0 0,0 0 0 0 0,1 0 0 0 0,0 0 0 0 0,0 0 0 0 0,6 4 0 0 0,37 30-13 0 0,1-3 0 0 0,2-2 1 0 0,89 46-1 0 0,-68-40 15 0 0,-50-29-3 0 0,43 25 8 0 0,104 79 0 0 0,-153-104-6 0 0,0 1 1 0 0,-2 1 0 0 0,0 0 0 0 0,0 1 0 0 0,-1 1-1 0 0,-1 0 1 0 0,-1 0 0 0 0,0 1 0 0 0,-1 1 0 0 0,-1 0-1 0 0,11 32 1 0 0,-17-41 5 0 0,-1 0 0 0 0,0 1-1 0 0,-1-1 1 0 0,0 1 0 0 0,-1-1 0 0 0,0 1-1 0 0,0-1 1 0 0,-1 1 0 0 0,0-1 0 0 0,-1 0-1 0 0,0 1 1 0 0,0-1 0 0 0,-1 0 0 0 0,0 0-1 0 0,-1 0 1 0 0,0 0 0 0 0,0-1-1 0 0,-1 0 1 0 0,0 0 0 0 0,-7 9 0 0 0,6-10 18 0 0,1-1 1 0 0,-1-1 0 0 0,0 1-1 0 0,0-1 1 0 0,-1 0 0 0 0,1 0-1 0 0,-1-1 1 0 0,0 0 0 0 0,-1 0-1 0 0,1 0 1 0 0,-1-1 0 0 0,1 0-1 0 0,-1-1 1 0 0,0 0 0 0 0,0 0-1 0 0,0 0 1 0 0,0-1 0 0 0,0-1-1 0 0,0 1 1 0 0,-1-1 0 0 0,1-1-1 0 0,0 1 1 0 0,-14-4 0 0 0,10 1-8 0 0,0 0 0 0 0,0-2 1 0 0,0 1-1 0 0,0-1 1 0 0,1-1-1 0 0,0 0 1 0 0,0 0-1 0 0,1-1 1 0 0,0-1-1 0 0,0 1 1 0 0,1-2-1 0 0,-1 1 1 0 0,2-1-1 0 0,-1-1 1 0 0,2 0-1 0 0,-1 0 1 0 0,1 0-1 0 0,1-1 1 0 0,0 0-1 0 0,0 0 0 0 0,1-1 1 0 0,0 1-1 0 0,-5-23 1 0 0,10 28-307 0 0,-1 0 1 0 0,0 0-1 0 0,1 1 0 0 0,0-2 1 0 0,0 2-1 0 0,1-1 0 0 0,0 0 1 0 0,0 0-1 0 0,0 0 0 0 0,5-11 1 0 0,-2 4-271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0.5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60 1212 0 0,'26'-48'3507'0'0,"-25"46"-3210"0"0,-1 1-267 0 0,1 1-1 0 0,-1-1 0 0 0,0 0 0 0 0,1 1 0 0 0,-1-1 0 0 0,0 1 0 0 0,1-1 0 0 0,-1 1 0 0 0,1-1 0 0 0,-1 1 0 0 0,1-1 0 0 0,-1 1 1 0 0,1-1-1 0 0,-1 1 0 0 0,1 0 0 0 0,0-1 0 0 0,-1 1 0 0 0,1 0 0 0 0,0 0 0 0 0,0-1 0 0 0,3 11 11 0 0,0 0 0 0 0,0 0 0 0 0,-2 0 0 0 0,1 0-1 0 0,-1 0 1 0 0,0 1 0 0 0,-1-1 0 0 0,0 18 0 0 0,2 10 34 0 0,31 156 94 0 0,80 259 0 0 0,-49-218-783 0 0,-59-214 216 0 0,-4-15-17 0 0,0 0 1 0 0,0 0 0 0 0,0 0-1 0 0,-1 1 1 0 0,0 8 0 0 0,0 4-71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0.9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57 848 0 0,'-1'0'90'0'0,"1"-1"-1"0"0,-1 0 1 0 0,1 1 0 0 0,-1-1-1 0 0,1 0 1 0 0,-1 0 0 0 0,1 1-1 0 0,0-1 1 0 0,-1 0-1 0 0,1 0 1 0 0,0 0 0 0 0,-1 1-1 0 0,1-1 1 0 0,0 0 0 0 0,0 0-1 0 0,0 0 1 0 0,0 0 0 0 0,0 0-1 0 0,0 0 1 0 0,0 1-1 0 0,0-1 1 0 0,0 0 0 0 0,0 0-1 0 0,1 0 1 0 0,-1 0 0 0 0,0 0-1 0 0,1-1 1 0 0,0 1-26 0 0,1 0 1 0 0,-1 0-1 0 0,0 0 0 0 0,1-1 1 0 0,-1 1-1 0 0,0 1 0 0 0,1-1 1 0 0,-1 0-1 0 0,1 0 0 0 0,0 0 1 0 0,-1 1-1 0 0,1-1 0 0 0,2 0 0 0 0,10-1-16 0 0,0 0-1 0 0,27-1 0 0 0,-32 3 145 0 0,155-2 70 0 0,52-4-2334 0 0,-163 2 1694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1.7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405 0 432 0 0,'-4'0'362'0'0,"-6"0"-276"0"0,0 1-1 0 0,0 0 1 0 0,0 1 0 0 0,0 0-1 0 0,0 0 1 0 0,0 1-1 0 0,0 0 1 0 0,1 1 0 0 0,0 0-1 0 0,-1 0 1 0 0,2 1-1 0 0,-1 0 1 0 0,0 1 0 0 0,1 0-1 0 0,0 1 1 0 0,1-1-1 0 0,-1 1 1 0 0,1 1 0 0 0,-12 15-1 0 0,-2 8-17 0 0,0 0-1 0 0,2 2 0 0 0,1 0 1 0 0,-22 61-1 0 0,-33 148 102 0 0,67-221-117 0 0,2 0 0 0 0,1 0 0 0 0,1 0 0 0 0,0 1 0 0 0,2-1 1 0 0,0 1-1 0 0,5 29 0 0 0,-4-47-12 0 0,0-1 0 0 0,0 1 0 0 0,0 0 0 0 0,1-1 0 0 0,-1 1 0 0 0,1-1 0 0 0,4 6 0 0 0,-5-7-27 0 0,0-1 0 0 0,0 0 0 0 0,0 0 0 0 0,0 0 0 0 0,0 0 0 0 0,0 0 0 0 0,1 0 0 0 0,-1 0-1 0 0,0 0 1 0 0,1 0 0 0 0,-1 0 0 0 0,0-1 0 0 0,1 1 0 0 0,-1-1 0 0 0,1 1 0 0 0,-1-1 0 0 0,1 1 0 0 0,-1-1 0 0 0,1 0 0 0 0,0 0 0 0 0,2 0 0 0 0,4-1 3 0 0,0-1 1 0 0,0 0 0 0 0,0-1-1 0 0,0 1 1 0 0,-1-1 0 0 0,1-1-1 0 0,-1 0 1 0 0,0 0 0 0 0,0 0 0 0 0,0-1-1 0 0,-1 0 1 0 0,1 0 0 0 0,-1 0-1 0 0,-1-1 1 0 0,10-11 0 0 0,9-14-12 0 0,-1-1 0 0 0,20-39 1 0 0,-10 17-10 0 0,3-4 17 0 0,20-29-308 0 0,-55 85 248 0 0,5 3-33 0 0,-6-1 78 0 0,1 0 1 0 0,-1 0 0 0 0,1 0-1 0 0,-1 0 1 0 0,1 0 0 0 0,0 0-1 0 0,-1 0 1 0 0,1 0 0 0 0,-1 0-1 0 0,1 0 1 0 0,-1 0-1 0 0,1 0 1 0 0,-1 0 0 0 0,1 0-1 0 0,0 1 1 0 0,-1-1 0 0 0,1 0-1 0 0,-1 0 1 0 0,0 1 0 0 0,1-1-1 0 0,-1 0 1 0 0,1 1-1 0 0,-1-1 1 0 0,1 1 0 0 0,0 0-1 0 0,11 26-13 0 0,12 35 0 0 0,-18-42 38 0 0,2 1 0 0 0,0-1 0 0 0,1-1 1 0 0,1 1-1 0 0,14 19 0 0 0,-17-30-130 0 0,1 0 1 0 0,0 0-1 0 0,0 0 0 0 0,0-1 0 0 0,1 0 1 0 0,1-1-1 0 0,-1 0 0 0 0,1 0 1 0 0,0-1-1 0 0,0-1 0 0 0,1 1 0 0 0,0-2 1 0 0,0 1-1 0 0,0-1 0 0 0,21 3 1 0 0,-7-4-648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2.0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650 35 172 0 0,'-1'-3'121'0'0,"-1"1"1"0"0,1 0-1 0 0,-1 0 0 0 0,1 0 0 0 0,-1 0 1 0 0,0 0-1 0 0,0 0 0 0 0,0 0 1 0 0,0 0-1 0 0,0 1 0 0 0,0-1 0 0 0,0 1 1 0 0,-1-1-1 0 0,1 1 0 0 0,0 0 1 0 0,-1 0-1 0 0,1 0 0 0 0,-4 0 0 0 0,0 0-32 0 0,1 0 0 0 0,-1 1 0 0 0,1-1-1 0 0,-1 1 1 0 0,1 1 0 0 0,-1-1 0 0 0,1 1-1 0 0,-9 2 1 0 0,-3 2-4 0 0,0 1-1 0 0,0 1 1 0 0,1 0 0 0 0,-25 16-1 0 0,12-4-14 0 0,1 1 0 0 0,1 2-1 0 0,0 1 1 0 0,2 1-1 0 0,1 1 1 0 0,-23 31-1 0 0,10-6 37 0 0,2 1 0 0 0,-43 86-1 0 0,64-108-48 0 0,0 0-1 0 0,2 1 0 0 0,2 0 1 0 0,0 1-1 0 0,2 0 1 0 0,1 0-1 0 0,-3 44 0 0 0,9-63-27 0 0,1 1 0 0 0,1-1 1 0 0,0 1-1 0 0,1-1 0 0 0,0 0 0 0 0,0 0 0 0 0,2 0 0 0 0,-1 0 0 0 0,9 17 0 0 0,-7-21-19 0 0,0 1-1 0 0,0-1 0 0 0,1 0 1 0 0,0 0-1 0 0,1 0 0 0 0,-1-1 1 0 0,1 0-1 0 0,1 0 0 0 0,0-1 1 0 0,0 0-1 0 0,0 0 0 0 0,0-1 1 0 0,12 5-1 0 0,-7-4-208 0 0,0-1 0 0 0,0-1 0 0 0,0 0 0 0 0,1-1-1 0 0,0 0 1 0 0,-1-1 0 0 0,1-1 0 0 0,0 0 0 0 0,0 0 0 0 0,0-2 0 0 0,0 0-1 0 0,25-5 1 0 0,-8-2-183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2.4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14 864 0 0,'0'0'1050'0'0,"1"-13"154"0"0,-8 48-975 0 0,1 0 1 0 0,2 0 0 0 0,1 66 0 0 0,15 109 7 0 0,-1-106-526 0 0,5 0-1 0 0,5-2 1 0 0,59 178-1 0 0,-73-262-585 0 0,-1-3 134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2.8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410 1 48 0 0,'0'0'2699'0'0,"-2"1"-2473"0"0,-8 8-129 0 0,0-1 0 0 0,1 2 0 0 0,0-1 1 0 0,1 1-1 0 0,0 0 0 0 0,0 1 0 0 0,-10 20 0 0 0,-3 2-9 0 0,-221 332 122 0 0,177-254 139 0 0,67-88-226 0 0,3-17-93 0 0,1 0 1 0 0,0-1-1 0 0,0 1 1 0 0,0-2-1 0 0,1 1 1 0 0,-1-1-1 0 0,1 0 1 0 0,12 5-1 0 0,68 25 100 0 0,-51-22-76 0 0,210 86 195 0 0,48 17-2484 0 0,-258-103 1647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3.2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0 352 344 0 0,'0'0'4111'0'0,"1"1"-4047"0"0,0-1 0 0 0,0 1-1 0 0,0 0 1 0 0,0 0 0 0 0,0 0 0 0 0,0 0-1 0 0,-1 0 1 0 0,1 1 0 0 0,0-1 0 0 0,-1 0 0 0 0,1 0-1 0 0,-1 0 1 0 0,1 2 0 0 0,-4 44 168 0 0,3 1-1 0 0,2 0 1 0 0,13 82 0 0 0,44 145-46 0 0,-30-153-50 0 0,1-9-3042 0 0</inkml:trace>
  <inkml:trace contextRef="#ctx0" brushRef="#br0" timeOffset="1">110 104 924 0 0,'5'-18'1032'0'0,"-1"3"-224"0"0,1 2 176 0 0,4-10-572 0 0,2 6-436 0 0,2 5-372 0 0,4 7-1324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3.7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1 865 992 0 0,'0'0'2019'0'0,"6"-18"-400"0"0,8-43-1246 0 0,3 2 1 0 0,2 0-1 0 0,45-93 1 0 0,109-159-601 0 0,-152 278 72 0 0,-2-2 0 0 0,28-73 0 0 0,-46 104 55 0 0,0 3 93 0 0,-1 0 0 0 0,0 0 0 0 0,0 0 0 0 0,0 0 0 0 0,0 0 0 0 0,0 0 0 0 0,0 1 0 0 0,0-1 0 0 0,-1 0 0 0 0,1 0 0 0 0,0 0 0 0 0,0 0 0 0 0,-1 0 0 0 0,1 1 0 0 0,0-1 0 0 0,-1 0 0 0 0,1 0 0 0 0,-1 0 0 0 0,1 1 0 0 0,-1-1 0 0 0,1 0 0 0 0,-1 1 0 0 0,0-1 0 0 0,1 1 0 0 0,-1-1 0 0 0,0 0 0 0 0,0 1 0 0 0,1-1 0 0 0,-1 1 0 0 0,0 0-1 0 0,0-1 1 0 0,-1 1 0 0 0,0-1 2 0 0,-1 1-1 0 0,0 0 0 0 0,1 1 0 0 0,-1-1 0 0 0,1 0 1 0 0,0 1-1 0 0,-1 0 0 0 0,1-1 0 0 0,-1 1 0 0 0,1 0 0 0 0,-4 2 1 0 0,-6 4-30 0 0,0 0 1 0 0,0 1 0 0 0,-14 12-1 0 0,20-15-7 0 0,0 1 0 0 0,1-1 0 0 0,0 1 0 0 0,-1 0 0 0 0,2 1 0 0 0,-1-1 0 0 0,1 1 0 0 0,0 0-1 0 0,0 0 1 0 0,1 1 0 0 0,0-1 0 0 0,-2 10 0 0 0,4-11 37 0 0,0-1-1 0 0,0 1 1 0 0,1-1 0 0 0,0 1-1 0 0,0 0 1 0 0,0-1-1 0 0,1 1 1 0 0,0-1-1 0 0,0 1 1 0 0,0-1-1 0 0,1 0 1 0 0,0 1 0 0 0,0-1-1 0 0,0 0 1 0 0,1 0-1 0 0,-1 0 1 0 0,1-1-1 0 0,6 8 1 0 0,9 10 9 0 0,0-2-1 0 0,2 0 1 0 0,0-1-1 0 0,31 22 1 0 0,100 59-7 0 0,-40-29 15 0 0,-81-50-37 0 0,50 44-1 0 0,-73-59 21 0 0,0 1 0 0 0,0 1 0 0 0,-1-1 0 0 0,0 1 0 0 0,-1 0-1 0 0,1 0 1 0 0,-2 1 0 0 0,1-1 0 0 0,-1 1 0 0 0,0 0 0 0 0,4 18 0 0 0,-7-21 8 0 0,-1 0 1 0 0,0 0 0 0 0,0 0-1 0 0,0-1 1 0 0,-1 1 0 0 0,0 0-1 0 0,0 0 1 0 0,0 0 0 0 0,-1 0-1 0 0,1-1 1 0 0,-2 1 0 0 0,1-1-1 0 0,-1 1 1 0 0,1-1 0 0 0,-1 0-1 0 0,-1 0 1 0 0,1 0 0 0 0,-1-1-1 0 0,-6 8 1 0 0,-8 5 62 0 0,-1 0 0 0 0,0-1 0 0 0,-26 17 0 0 0,32-23 16 0 0,6-6-18 0 0,0 0 0 0 0,0-1-1 0 0,-1 0 1 0 0,-13 5 0 0 0,17-8-308 0 0,1-1-146 0 0,3 1 313 0 0,-1 0 0 0 0,0 0 0 0 0,0 0 0 0 0,0 0 0 0 0,1-1-1 0 0,-1 1 1 0 0,0 0 0 0 0,0 0 0 0 0,0-1 0 0 0,1 1 0 0 0,-1-1 0 0 0,0 1 0 0 0,1-1 0 0 0,-1 1 0 0 0,0-1 0 0 0,1 1 0 0 0,-1-1 0 0 0,1 1 0 0 0,-2-2 0 0 0,0-12-240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3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74 104 0 0,'0'0'743'0'0,"20"-25"1627"0"0,-18 23-2352 0 0,-1 2-14 0 0,0-1 0 0 0,-1 1 1 0 0,1-1-1 0 0,0 1 0 0 0,0-1 1 0 0,-1 1-1 0 0,1-1 0 0 0,0 1 1 0 0,0 0-1 0 0,0-1 0 0 0,-1 1 1 0 0,1 0-1 0 0,0 0 0 0 0,0 0 1 0 0,0 0-1 0 0,0-1 0 0 0,0 1 1 0 0,1 1-1 0 0,2-2-8 0 0,-1 1 0 0 0,0 0 0 0 0,0 0-1 0 0,1 0 1 0 0,-1 1 0 0 0,0-1 0 0 0,1 1 0 0 0,-1-1 0 0 0,0 1-1 0 0,0 0 1 0 0,0 1 0 0 0,0-1 0 0 0,0 0 0 0 0,0 1 0 0 0,0 0 0 0 0,0 0-1 0 0,-1-1 1 0 0,1 2 0 0 0,4 3 0 0 0,-1 0-2 0 0,3 3 4 0 0,0 0-1 0 0,-1 0 0 0 0,-1 1 1 0 0,0 0-1 0 0,0 0 1 0 0,0 0-1 0 0,-2 1 0 0 0,1 0 1 0 0,-1 1-1 0 0,5 17 1 0 0,2 13 35 0 0,9 68 1 0 0,-18-93-31 0 0,18 156 944 0 0,-21-170-226 0 0,0 1-477 0 0,-3 6-60 0 0,0-18-60 0 0,0-22-131 0 0,2-7-60 0 0,1 0-1 0 0,2 0 1 0 0,1 0-1 0 0,11-45 1 0 0,47-139-99 0 0,-60 215 144 0 0,1 1 0 0 0,0 0 0 0 0,1 0 0 0 0,-1 0 0 0 0,1 0 0 0 0,0 0 0 0 0,0 0 0 0 0,0 1 0 0 0,1 0 0 0 0,-1-1 0 0 0,1 1 0 0 0,0 1 0 0 0,5-5 0 0 0,-7 7-24 0 0,3 1 38 0 0,0 1 1 0 0,0 0 0 0 0,0 0 0 0 0,-1 0-1 0 0,1 0 1 0 0,0 1 0 0 0,-1 0-1 0 0,0 0 1 0 0,1 0 0 0 0,-1 1-1 0 0,0-1 1 0 0,0 1 0 0 0,0 0-1 0 0,0 0 1 0 0,-1 1 0 0 0,1-1-1 0 0,-1 1 1 0 0,0 0 0 0 0,0-1-1 0 0,0 1 1 0 0,-1 1 0 0 0,3 3 0 0 0,7 15 28 0 0,-1-1 0 0 0,-1 2 0 0 0,7 25 1 0 0,-8-23-6 0 0,9 21 90 0 0,-5-13-202 0 0,-1 0-1 0 0,-2 1 1 0 0,10 62 0 0 0,-20-93 176 0 0,0 0 48 0 0,0-3-113 0 0,1 0 0 0 0,-1-1-1 0 0,0 1 1 0 0,0-1 0 0 0,0 1-1 0 0,0-1 1 0 0,0 1 0 0 0,0-1-1 0 0,0 1 1 0 0,0 0 0 0 0,0-1-1 0 0,0 1 1 0 0,0-1 0 0 0,0 1-1 0 0,0-1 1 0 0,-1 1 0 0 0,1-1-1 0 0,0 1 1 0 0,0-1 0 0 0,-1 1-1 0 0,1-1 1 0 0,0 1 0 0 0,0-1-1 0 0,-1 1 1 0 0,0 0 0 0 0,-1-1 7 0 0,1-1 0 0 0,-1 1 1 0 0,0 0-1 0 0,0-1 0 0 0,1 1 0 0 0,-1-1 0 0 0,0 0 1 0 0,1 1-1 0 0,-1-1 0 0 0,1 0 0 0 0,-1 0 1 0 0,1 0-1 0 0,-1 0 0 0 0,1 0 0 0 0,0-1 1 0 0,-1 1-1 0 0,1 0 0 0 0,0-1 0 0 0,0 1 1 0 0,0 0-1 0 0,0-1 0 0 0,0 0 0 0 0,0 1 1 0 0,0-3-1 0 0,-5-7 12 0 0,1 0 0 0 0,1-1 1 0 0,0 1-1 0 0,1-1 0 0 0,0 0 0 0 0,1-1 1 0 0,0 1-1 0 0,1 0 0 0 0,0 0 1 0 0,1-1-1 0 0,0 1 0 0 0,1 0 0 0 0,4-17 1 0 0,-2 10-49 0 0,2-1 1 0 0,0 1-1 0 0,2 1 0 0 0,0-1 1 0 0,1 1-1 0 0,0 0 1 0 0,17-24-1 0 0,-21 36-5 0 0,0 0 0 0 0,0 0 0 0 0,1 1 0 0 0,-1 0 0 0 0,1 0 0 0 0,0 0 0 0 0,1 1 0 0 0,-1-1 0 0 0,1 1 0 0 0,0 0 0 0 0,0 1 0 0 0,0 0-1 0 0,0 0 1 0 0,1 0 0 0 0,10-3 0 0 0,-12 5 12 0 0,1 1-1 0 0,-1-1 0 0 0,1 1 0 0 0,-1 0 0 0 0,1 1 1 0 0,-1-1-1 0 0,1 1 0 0 0,-1 0 0 0 0,0 1 1 0 0,1-1-1 0 0,-1 1 0 0 0,0 0 0 0 0,0 0 1 0 0,0 1-1 0 0,0-1 0 0 0,-1 1 0 0 0,1 0 0 0 0,-1 0 1 0 0,1 1-1 0 0,4 5 0 0 0,9 8 24 0 0,-1 0 0 0 0,-1 2-1 0 0,-1 0 1 0 0,-1 1 0 0 0,22 39-1 0 0,-12-10-331 0 0,27 77-1 0 0,-40-82-1513 0 0,-10-41 993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4.4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824 143 832 0 0,'1'-8'250'0'0,"0"-1"-1"0"0,-1 1 1 0 0,0-1 0 0 0,0 1-1 0 0,-1-1 1 0 0,0 1 0 0 0,0-1-1 0 0,-1 1 1 0 0,0 0 0 0 0,0 0-1 0 0,-1 0 1 0 0,-5-10 0 0 0,6 16-242 0 0,0 0 1 0 0,0 0 0 0 0,0 0-1 0 0,0 0 1 0 0,-1 1 0 0 0,1-1 0 0 0,0 1-1 0 0,-1 0 1 0 0,1-1 0 0 0,-1 1-1 0 0,1 0 1 0 0,-1 1 0 0 0,0-1-1 0 0,1 0 1 0 0,-1 1 0 0 0,-4-1-1 0 0,5 1-4 0 0,-5-1 8 0 0,0 0 0 0 0,0 1-1 0 0,0 0 1 0 0,0 0 0 0 0,0 1-1 0 0,0 0 1 0 0,1 0 0 0 0,-1 1 0 0 0,0-1-1 0 0,-10 5 1 0 0,-7 4 17 0 0,-30 17 0 0 0,50-25-27 0 0,-57 32 52 0 0,2 4-1 0 0,1 2 0 0 0,2 2 0 0 0,2 3 0 0 0,2 2 0 0 0,2 3 1 0 0,-50 62-1 0 0,86-94-7 0 0,1 0 0 0 0,1 1 0 0 0,0 0 1 0 0,1 0-1 0 0,1 2 0 0 0,-9 25 0 0 0,17-40-20 0 0,0 1-1 0 0,0 0 0 0 0,1-1 1 0 0,0 1-1 0 0,0 0 1 0 0,0 0-1 0 0,1 0 1 0 0,0 0-1 0 0,1 0 0 0 0,-1 0 1 0 0,1-1-1 0 0,1 1 1 0 0,-1 0-1 0 0,1 0 0 0 0,0-1 1 0 0,1 1-1 0 0,-1-1 1 0 0,1 0-1 0 0,1 0 0 0 0,-1 0 1 0 0,1 0-1 0 0,0 0 1 0 0,0-1-1 0 0,7 6 1 0 0,-5-4-14 0 0,0-1 0 0 0,1 0 1 0 0,0-1-1 0 0,0 0 0 0 0,0 0 1 0 0,1 0-1 0 0,0-1 1 0 0,0 0-1 0 0,0-1 0 0 0,0 0 1 0 0,0 0-1 0 0,1-1 1 0 0,-1 0-1 0 0,13 2 0 0 0,-10-4 22 0 0,1 0 0 0 0,-1 0 0 0 0,1-1-1 0 0,-1-1 1 0 0,1 0 0 0 0,-1 0 0 0 0,0-1-1 0 0,0-1 1 0 0,19-8 0 0 0,0-3 33 0 0,-1-2 0 0 0,-1-1-1 0 0,-1-2 1 0 0,0 0 0 0 0,-1-2 0 0 0,34-37 0 0 0,125-165 1531 0 0,-131 156-1347 0 0,-53 67-248 0 0,0-1-1 0 0,0 1 0 0 0,0-1 0 0 0,0 1 0 0 0,0 0 0 0 0,0 0 0 0 0,1 0 1 0 0,-1 0-1 0 0,0 0 0 0 0,1 0 0 0 0,-1 0 0 0 0,1 0 0 0 0,-1 0 0 0 0,4 0 1 0 0,-5 1-3 0 0,1 0 0 0 0,0 0 0 0 0,-1 0 1 0 0,1 0-1 0 0,-1 0 0 0 0,1 0 0 0 0,0 0 0 0 0,-1 1 1 0 0,1-1-1 0 0,-1 0 0 0 0,1 0 0 0 0,-1 1 1 0 0,1-1-1 0 0,-1 0 0 0 0,1 1 0 0 0,-1-1 1 0 0,1 1-1 0 0,-1-1 0 0 0,1 1 0 0 0,-1-1 1 0 0,0 0-1 0 0,1 1 0 0 0,-1-1 0 0 0,0 1 0 0 0,1 0 1 0 0,-1-1-1 0 0,0 1 0 0 0,3 7 4 0 0,0 0-1 0 0,-1 0 0 0 0,0 1 1 0 0,1 15-1 0 0,0 0 45 0 0,2-4-18 0 0,1 0 0 0 0,0-1 0 0 0,2 0 0 0 0,0 0 0 0 0,1 0 0 0 0,1-2-1 0 0,24 34 1 0 0,-17-29 43 0 0,2-1-1 0 0,0-1 0 0 0,2 0 0 0 0,0-2 1 0 0,28 19-1 0 0,3-4-624 0 0,1-3 0 0 0,2-2 0 0 0,1-3-1 0 0,99 31 1 0 0,-82-37-1463 0 0,-1-7-225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8.0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 0 200 0 0,'-6'3'1783'0'0,"6"-3"-1745"0"0,0 0 0 0 0,0 0 0 0 0,0 1 0 0 0,0-1 0 0 0,-2 19 577 0 0,4 32-932 0 0,-1-36 524 0 0,-12 383 273 0 0,2 93-253 0 0,39 250 117 0 0,-25-651-295 0 0,1-12 343 0 0,-6-75-269 0 0,1 0-102 0 0,1 9-270 0 0,-2-9-348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8.4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 1324 0 0,'15'-12'2514'0'0,"-15"12"-2499"0"0,1-1 0 0 0,-1 1-1 0 0,0-1 1 0 0,1 1 0 0 0,-1-1 0 0 0,0 1-1 0 0,1-1 1 0 0,-1 1 0 0 0,1-1-1 0 0,-1 1 1 0 0,1 0 0 0 0,-1-1-1 0 0,1 1 1 0 0,-1 0 0 0 0,1 0 0 0 0,-1-1-1 0 0,1 1 1 0 0,-1 0 0 0 0,1 0-1 0 0,0 0 1 0 0,-1 0 0 0 0,1-1-1 0 0,-1 1 1 0 0,1 0 0 0 0,0 0 0 0 0,-1 0-1 0 0,1 0 1 0 0,-1 0 0 0 0,1 1-1 0 0,0-1 1 0 0,-1 0 0 0 0,1 0-1 0 0,-1 0 1 0 0,1 0 0 0 0,-1 1 0 0 0,1-1-1 0 0,-1 0 1 0 0,1 1 0 0 0,-1-1-1 0 0,1 0 1 0 0,-1 1 0 0 0,1-1-1 0 0,-1 0 1 0 0,1 1 0 0 0,-1-1-1 0 0,0 1 1 0 0,1-1 0 0 0,-1 1 0 0 0,0-1-1 0 0,1 1 1 0 0,-1-1 0 0 0,0 1-1 0 0,0 0 1 0 0,1-1 0 0 0,-1 1-1 0 0,0-1 1 0 0,0 1 0 0 0,0-1 0 0 0,0 1-1 0 0,0 0 1 0 0,0 0 0 0 0,4 48-25 0 0,-4-44 48 0 0,-4 208 63 0 0,-1-83 46 0 0,6 1-1 0 0,18 132 1 0 0,-14-228-843 0 0,-5-32-135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8.7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1 196 660 0 0,'3'-28'1368'0'0,"-3"4"-320"0"0,3 1-276 0 0,-3 4-112 0 0,2 2 196 0 0,1-14-599 0 0,1 7-417 0 0,2 7-153 0 0,3 8-295 0 0,8 5-1484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9.1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1104 0 0,'7'16'2698'0'0,"9"39"-2359"0"0,-3 0 1 0 0,10 87-1 0 0,-7-39-235 0 0,60 376 883 0 0,-75-474-765 0 0,2 9 308 0 0,4-69-564 0 0,0-74-1 0 0,2-27-18 0 0,-6 124 34 0 0,28-169 2 0 0,-25 171 5 0 0,2-1 1 0 0,1 1 0 0 0,2 0-1 0 0,19-39 1 0 0,-27 64-2 0 0,0 0-1 0 0,0-1 1 0 0,1 1 0 0 0,0 0 0 0 0,0 1-1 0 0,0-1 1 0 0,0 1 0 0 0,1-1 0 0 0,-1 1-1 0 0,1 1 1 0 0,0-1 0 0 0,0 1 0 0 0,9-5-1 0 0,-10 7 5 0 0,0-1 0 0 0,0 1 0 0 0,1 0-1 0 0,-1 1 1 0 0,0-1 0 0 0,0 1 0 0 0,0-1 0 0 0,1 1-1 0 0,-1 0 1 0 0,0 1 0 0 0,0-1 0 0 0,0 1-1 0 0,0 0 1 0 0,1 0 0 0 0,-1 0 0 0 0,0 0-1 0 0,-1 1 1 0 0,1 0 0 0 0,0 0 0 0 0,0 0-1 0 0,4 3 1 0 0,10 9-1 0 0,-1 0 0 0 0,0 1 0 0 0,-1 0 0 0 0,-1 2 1 0 0,-1-1-1 0 0,0 2 0 0 0,19 33 0 0 0,66 142 57 0 0,5 77-105 0 0,-64-155-2172 0 0,-33-100 1277 0 0,-1-1 571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1:59.5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0 705 848 0 0,'4'-3'857'0'0,"43"-36"737"0"0,72-65 82 0 0,-100 85-1561 0 0,-1 0 0 0 0,-1-2 0 0 0,-1 1-1 0 0,15-28 1 0 0,-17 22-44 0 0,0-1 0 0 0,-2 0 0 0 0,-1-1 1 0 0,11-47-1 0 0,-18 58-58 0 0,0 0 0 0 0,-2-1 0 0 0,0 1 1 0 0,0 0-1 0 0,-2-1 0 0 0,-1 1 0 0 0,0-1 1 0 0,-1 1-1 0 0,-4-20 0 0 0,4 30-40 0 0,2 5 22 0 0,-1-1 1 0 0,1 1 0 0 0,-1 0 0 0 0,0 0 0 0 0,1 0 0 0 0,-1 0-1 0 0,0 0 1 0 0,0 0 0 0 0,0 0 0 0 0,0 1 0 0 0,-1-1-1 0 0,1 0 1 0 0,0 0 0 0 0,-1 1 0 0 0,0-1 0 0 0,-3-2 0 0 0,-18-10-26 0 0,16 14 28 0 0,4 1-2 0 0,-1-1 1 0 0,0 0 0 0 0,1 0 0 0 0,-1 0 0 0 0,0 1 0 0 0,1 0 0 0 0,-1 0 1 0 0,1 0-1 0 0,-1 0 0 0 0,1 0 0 0 0,-1 0 0 0 0,1 1 0 0 0,0 0 0 0 0,0 0 1 0 0,-1 0-1 0 0,2 0 0 0 0,-5 4 0 0 0,-3 2-5 0 0,1 1 0 0 0,1 0 0 0 0,-11 13 1 0 0,2 2 8 0 0,1 1 0 0 0,1 1 0 0 0,1 1 0 0 0,2 0 0 0 0,0 0 0 0 0,2 1 0 0 0,1 1 0 0 0,-10 54 0 0 0,14-51 23 0 0,2 0 1 0 0,1 0-1 0 0,1 0 1 0 0,1 0-1 0 0,2 0 1 0 0,2 0-1 0 0,0 0 0 0 0,11 33 1 0 0,-8-42 10 0 0,1-1 0 0 0,0 0 0 0 0,2-1 0 0 0,1 0 0 0 0,1 0 0 0 0,0-1-1 0 0,1-1 1 0 0,25 27 0 0 0,-27-34-273 0 0,0 0 0 0 0,1-1-1 0 0,1-1 1 0 0,0 0-1 0 0,0 0 1 0 0,1-2 0 0 0,0 1-1 0 0,0-2 1 0 0,1 0-1 0 0,0-1 1 0 0,1 0 0 0 0,-1-1-1 0 0,17 3 1 0 0,7-3-387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00.4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634 397 704 0 0,'-1'-4'177'0'0,"0"0"1"0"0,-1 0-1 0 0,0 0 0 0 0,0 0 1 0 0,0 0-1 0 0,0 1 0 0 0,-1-1 1 0 0,1 1-1 0 0,-1 0 0 0 0,0-1 1 0 0,0 1-1 0 0,0 0 0 0 0,-1 1 1 0 0,1-1-1 0 0,-1 1 0 0 0,-4-4 1 0 0,3 4-121 0 0,-1 0 1 0 0,1 1-1 0 0,0-1 1 0 0,-1 1-1 0 0,1 0 1 0 0,-1 0-1 0 0,1 1 1 0 0,-1 0-1 0 0,1 0 1 0 0,-1 0-1 0 0,1 1 1 0 0,-9 1-1 0 0,-3 2-22 0 0,0 1-1 0 0,0 0 1 0 0,1 2 0 0 0,-1 0-1 0 0,2 0 1 0 0,-1 2-1 0 0,1 0 1 0 0,0 0-1 0 0,-16 15 1 0 0,-3 5 15 0 0,2 1 0 0 0,-43 51 0 0 0,49-51-19 0 0,1 2 1 0 0,2 0-1 0 0,2 1 1 0 0,1 2-1 0 0,1 0 1 0 0,-14 38-1 0 0,28-59-11 0 0,0 1 0 0 0,2 0 1 0 0,-1 0-1 0 0,2 0 0 0 0,0 0 0 0 0,1 0 0 0 0,0 1 1 0 0,2 16-1 0 0,1-21 3 0 0,0 0 0 0 0,0-1 0 0 0,1 1 0 0 0,0-1-1 0 0,0 0 1 0 0,2 0 0 0 0,-1 0 0 0 0,1 0 0 0 0,0-1 0 0 0,1 0 0 0 0,0 0 0 0 0,13 14 0 0 0,-11-14 4 0 0,0-1-1 0 0,1 0 1 0 0,0 0 0 0 0,0-1 0 0 0,1 0 0 0 0,0 0 0 0 0,1-1-1 0 0,-1-1 1 0 0,1 1 0 0 0,0-2 0 0 0,16 5 0 0 0,-19-7-24 0 0,0 0 0 0 0,1-1 0 0 0,-1 0 0 0 0,0 0 0 0 0,1-1 1 0 0,-1 0-1 0 0,0-1 0 0 0,1 0 0 0 0,-1 0 0 0 0,0-1 0 0 0,0 0 1 0 0,0 0-1 0 0,0-1 0 0 0,0 0 0 0 0,0 0 0 0 0,-1-1 0 0 0,8-5 1 0 0,2-3-26 0 0,-1-1 0 0 0,0 0 1 0 0,-1-2-1 0 0,-1 1 0 0 0,0-2 1 0 0,-1 0-1 0 0,-1-1 0 0 0,-1 0 1 0 0,0 0-1 0 0,10-23 0 0 0,9-25-60 0 0,32-104 1 0 0,-57 145-63 0 0,-2 15-42 0 0,-1 26 137 0 0,-1-1 60 0 0,2 0 0 0 0,0-1 0 0 0,0 1 0 0 0,2-1-1 0 0,0 0 1 0 0,1-1 0 0 0,0 1 0 0 0,1-1 0 0 0,0 0-1 0 0,2 0 1 0 0,-1-1 0 0 0,2-1 0 0 0,-1 1 0 0 0,2-1 0 0 0,0-1-1 0 0,0 0 1 0 0,14 10 0 0 0,-11-10 6 0 0,0-1 1 0 0,0 0-1 0 0,1 0 1 0 0,1-2-1 0 0,0 0 1 0 0,0-1-1 0 0,0 0 1 0 0,1-1-1 0 0,0-1 1 0 0,0-1-1 0 0,1-1 1 0 0,-1 0-1 0 0,1-1 1 0 0,-1 0-1 0 0,26-3 1 0 0,-32 0-40 0 0,1-1 1 0 0,-1 0-1 0 0,1 0 1 0 0,-1-2-1 0 0,0 1 1 0 0,0-1-1 0 0,0-1 0 0 0,-1 0 1 0 0,1-1-1 0 0,-1 0 1 0 0,9-7-1 0 0,-6 2-30 0 0,0 0 0 0 0,-1-1 0 0 0,0-1 0 0 0,-1 0-1 0 0,0 0 1 0 0,15-27 0 0 0,-4-2-116 0 0,-2-1-1 0 0,-1 0 1 0 0,-3-2-1 0 0,16-68 1 0 0,-17 53 52 0 0,-2-1 0 0 0,6-89-1 0 0,-18 125 124 0 0,0-1 0 0 0,-1 1 0 0 0,-2 0 0 0 0,-1 0 0 0 0,-1 0 0 0 0,0 0 0 0 0,-2 1 0 0 0,-18-45 0 0 0,21 62-19 0 0,0 0 0 0 0,0 0-1 0 0,-1 1 1 0 0,0 0 0 0 0,-1-1 0 0 0,1 2 0 0 0,-1-1-1 0 0,0 0 1 0 0,-1 1 0 0 0,1 0 0 0 0,-1 0 0 0 0,0 1-1 0 0,0 0 1 0 0,-1 0 0 0 0,-7-4 0 0 0,8 6 9 0 0,1 0 1 0 0,0 1 0 0 0,-1 0-1 0 0,1 0 1 0 0,-1 0 0 0 0,1 1-1 0 0,-1-1 1 0 0,1 1 0 0 0,-1 1-1 0 0,1-1 1 0 0,0 1 0 0 0,-1 0-1 0 0,1 0 1 0 0,-1 1 0 0 0,1-1-1 0 0,0 1 1 0 0,0 0 0 0 0,0 1-1 0 0,0-1 1 0 0,0 1 0 0 0,-6 5-1 0 0,6-5 13 0 0,0 0-1 0 0,1 1 1 0 0,-1-1-1 0 0,1 1 1 0 0,0 0-1 0 0,0 0 1 0 0,0 1-1 0 0,1-1 0 0 0,0 1 1 0 0,0-1-1 0 0,0 1 1 0 0,0 0-1 0 0,1 0 1 0 0,-1 0-1 0 0,1 1 1 0 0,1-1-1 0 0,-1 1 1 0 0,1-1-1 0 0,0 1 1 0 0,0-1-1 0 0,1 1 0 0 0,-1 0 1 0 0,1-1-1 0 0,0 1 1 0 0,1-1-1 0 0,0 1 1 0 0,-1 0-1 0 0,2-1 1 0 0,-1 1-1 0 0,1-1 1 0 0,3 8-1 0 0,0-1 9 0 0,1-1 0 0 0,0 0 0 0 0,1 0 0 0 0,0-1-1 0 0,0 0 1 0 0,1 0 0 0 0,0-1 0 0 0,1 0 0 0 0,0 0 0 0 0,1-1-1 0 0,0 0 1 0 0,0-1 0 0 0,14 8 0 0 0,5-2 14 0 0,1-1 0 0 0,0-2-1 0 0,0-1 1 0 0,1-1 0 0 0,32 4 0 0 0,31 8-186 0 0,-91-20 90 0 0,-1 1 60 0 0,0-1 0 0 0,-1 0-1 0 0,1 1 1 0 0,0-1 0 0 0,-1 1-1 0 0,1 0 1 0 0,0-1 0 0 0,-1 1-1 0 0,1 0 1 0 0,-1 0 0 0 0,1 0-1 0 0,-1 0 1 0 0,1 0 0 0 0,-1 0-1 0 0,0 1 1 0 0,0-1 0 0 0,0 0-1 0 0,1 1 1 0 0,-1-1 0 0 0,0 1 0 0 0,-1-1-1 0 0,1 1 1 0 0,0-1 0 0 0,0 1-1 0 0,-1 0 1 0 0,1-1 0 0 0,-1 1-1 0 0,1 0 1 0 0,-1 0 0 0 0,0-1-1 0 0,1 1 1 0 0,-1 2 0 0 0,1 9-33 0 0,0 0 1 0 0,0 1 0 0 0,-3 15 0 0 0,2-20 31 0 0,-4 64 28 0 0,0-4 103 0 0,7 93-1 0 0,-2-141-100 0 0,2 0 0 0 0,1 0 0 0 0,0-1 0 0 0,1 1 0 0 0,2-1 0 0 0,0 0 0 0 0,1-1 0 0 0,19 34 0 0 0,-18-40 23 0 0,1-1 0 0 0,0 0 0 0 0,0-1 0 0 0,1 0 0 0 0,1-1 0 0 0,0 0 0 0 0,0-1 0 0 0,1 0 0 0 0,0-1 0 0 0,1-1 0 0 0,-1 0 0 0 0,29 10 0 0 0,-12-7-191 0 0,0-1 1 0 0,1-2-1 0 0,-1-1 1 0 0,2-1-1 0 0,43 0 1 0 0,-53-4-682 0 0,43-6 0 0 0,-18-3 638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00.9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34 188 0 0,'2'-34'3627'0'0,"1"51"-3793"0"0,23 547 489 0 0,-11-152-191 0 0,-1-202 239 0 0,52 257 0 0 0,-64-460-605 0 0,-1 0 0 0 0,1 1-1 0 0,0-1 1 0 0,1 0 0 0 0,0 0 0 0 0,0 0 0 0 0,6 10 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01.3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62 20 0 0,'7'-18'2344'0'0,"13"-24"141"0"0,-19 40-2242 0 0,3 20-45 0 0,-33 361 122 0 0,-4 86-217 0 0,32-426-1304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01.6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0 127 636 0 0,'4'-25'1104'0'0,"-2"5"-292"0"0,2 4-148 0 0,-2 1 104 0 0,4-10-760 0 0,2 9-256 0 0,1 6-848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4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48 848 0 0,'1'-3'980'0'0,"13"-23"832"0"0,-13 24-1488 0 0,1-1-83 0 0,-2 2-222 0 0,1 1-1 0 0,-1-1 1 0 0,1 0-1 0 0,-1 0 1 0 0,1 0 0 0 0,-1 1-1 0 0,1-1 1 0 0,-1 0-1 0 0,1 1 1 0 0,0-1 0 0 0,-1 0-1 0 0,1 1 1 0 0,0-1-1 0 0,0 1 1 0 0,-1-1-1 0 0,1 1 1 0 0,0 0 0 0 0,0-1-1 0 0,0 1 1 0 0,0 0-1 0 0,-1-1 1 0 0,1 1 0 0 0,0 0-1 0 0,0 0 1 0 0,0 0-1 0 0,0 0 1 0 0,0 0 0 0 0,1 0-1 0 0,0 1-4 0 0,0-1 0 0 0,0 1 0 0 0,0 0 0 0 0,-1 0 0 0 0,1 0 1 0 0,0 1-1 0 0,-1-1 0 0 0,1 0 0 0 0,-1 1 0 0 0,1-1 0 0 0,-1 0 0 0 0,3 4 0 0 0,5 8-17 0 0,0 1 1 0 0,12 26-1 0 0,-15-28 56 0 0,29 58-129 0 0,48 145 1 0 0,-72-163-2432 0 0,-11-48 1741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02.0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0 955 300 0 0,'0'0'1084'0'0,"5"-1"-241"0"0,3-1-644 0 0,0-1 0 0 0,1 0 0 0 0,-2-1 0 0 0,1 0 1 0 0,0 0-1 0 0,-1 0 0 0 0,1-1 0 0 0,-1 0 0 0 0,6-7 0 0 0,63-62 408 0 0,-63 61-493 0 0,403-473 474 0 0,-411 480-588 0 0,69-102-5 0 0,-66 95-28 0 0,-1-1-1 0 0,0 1 1 0 0,-1-1 0 0 0,-1 0-1 0 0,0-1 1 0 0,4-22-1 0 0,-8 34 20 0 0,0-1-1 0 0,-1 1 1 0 0,0-1-1 0 0,1 1 1 0 0,-1-1-1 0 0,-1 1 0 0 0,1-1 1 0 0,0 1-1 0 0,-1-1 1 0 0,0 1-1 0 0,0 0 1 0 0,0-1-1 0 0,0 1 0 0 0,0 0 1 0 0,-1 0-1 0 0,0 0 1 0 0,1 0-1 0 0,-1 0 1 0 0,-2-3-1 0 0,0 3-2 0 0,1 0 1 0 0,0 0-1 0 0,-1 1 1 0 0,0-1-1 0 0,1 1 0 0 0,-1 0 1 0 0,0 0-1 0 0,0 0 0 0 0,0 0 1 0 0,-1 1-1 0 0,1 0 1 0 0,0 0-1 0 0,-6-1 0 0 0,-4 1-6 0 0,-1 0-1 0 0,0 1 1 0 0,0 0-1 0 0,1 1 1 0 0,-1 1-1 0 0,1 0 1 0 0,-28 8-1 0 0,34-8 20 0 0,1 1 1 0 0,0 0-1 0 0,-1 0 0 0 0,1 0 0 0 0,0 1 0 0 0,1-1 0 0 0,-1 2 0 0 0,1-1 0 0 0,-1 1 0 0 0,1 0 0 0 0,1 0 0 0 0,-1 1 0 0 0,1 0 0 0 0,0 0 0 0 0,-5 7 0 0 0,9-9 8 0 0,-1 0 0 0 0,1 0 0 0 0,0 0 0 0 0,0 0 0 0 0,1 1 0 0 0,-1-1 0 0 0,1 0 0 0 0,0 0 0 0 0,0 0 1 0 0,1 1-1 0 0,-1-1 0 0 0,1 0 0 0 0,0 0 0 0 0,0 0 0 0 0,0 0 0 0 0,0 0 0 0 0,1 0 0 0 0,0 0 0 0 0,0 0 0 0 0,0-1 0 0 0,0 1 0 0 0,0-1 0 0 0,6 7 0 0 0,5 6 6 0 0,2 1 0 0 0,0-2-1 0 0,20 17 1 0 0,-28-26-11 0 0,68 53-7 0 0,2-3-1 0 0,114 62 1 0 0,91 64-33 0 0,-268-172 29 0 0,-1 1-1 0 0,0 1 1 0 0,0 0 0 0 0,-1 1 0 0 0,-1 0 0 0 0,0 1 0 0 0,-1 0 0 0 0,8 16 0 0 0,-14-21 13 0 0,0-1 1 0 0,0 2-1 0 0,-1-1 1 0 0,0 0-1 0 0,-1 1 1 0 0,0-1 0 0 0,-1 1-1 0 0,0-1 1 0 0,0 1-1 0 0,-1 0 1 0 0,0 0-1 0 0,-1-1 1 0 0,0 1 0 0 0,0 0-1 0 0,-5 15 1 0 0,0-7 20 0 0,0-1 0 0 0,-1 0 0 0 0,-1 0 1 0 0,-1 0-1 0 0,0-1 0 0 0,-1-1 0 0 0,-1 0 1 0 0,0 0-1 0 0,-1-1 0 0 0,-1 0 0 0 0,0-1 0 0 0,-1-1 1 0 0,0 0-1 0 0,-16 10 0 0 0,27-20 0 0 0,0 0 0 0 0,0 0 0 0 0,-1 0 0 0 0,1-1 0 0 0,0 0 0 0 0,0 0 0 0 0,-1 0-1 0 0,1 0 1 0 0,0 0 0 0 0,-1 0 0 0 0,1-1 0 0 0,-1 0 0 0 0,1 0 0 0 0,-1 0 0 0 0,1 0 0 0 0,-1 0 0 0 0,1-1 0 0 0,-1 1 0 0 0,1-1 0 0 0,-1 0-1 0 0,1 0 1 0 0,0 0 0 0 0,0-1 0 0 0,-1 1 0 0 0,1-1 0 0 0,0 0 0 0 0,0 0 0 0 0,-5-4 0 0 0,4 1-5 0 0,-1 1 0 0 0,1-1 1 0 0,0 0-1 0 0,0 0 0 0 0,1-1 0 0 0,0 1 1 0 0,0-1-1 0 0,0 0 0 0 0,0 0 1 0 0,1 0-1 0 0,0 0 0 0 0,0 0 0 0 0,1 0 1 0 0,0 0-1 0 0,-1-9 0 0 0,1-8-8 0 0,1 0-1 0 0,2-1 0 0 0,0 1 1 0 0,1 0-1 0 0,1 0 0 0 0,13-40 1 0 0,-6 31 10 0 0,2 1 1 0 0,0 1 0 0 0,2 0-1 0 0,22-33 1 0 0,-32 56-212 0 0,0 1 0 0 0,0-1 0 0 0,0 1-1 0 0,1 0 1 0 0,0 0 0 0 0,0 0 0 0 0,0 1 0 0 0,1 0 0 0 0,0 0 0 0 0,0 1 0 0 0,0 0 0 0 0,0 0 0 0 0,1 1 0 0 0,-1 0-1 0 0,1 0 1 0 0,9-2 0 0 0,1 1-38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02.3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 17 468 0 0,'0'0'782'0'0,"0"-2"-205"0"0,-4-13 802 0 0,1 17-1259 0 0,-1-1-99 0 0,1 2 0 0 0,0-1 0 0 0,0 0 0 0 0,0 0 0 0 0,0 1 0 0 0,0 0 0 0 0,1-1 0 0 0,-1 1 0 0 0,1 0 0 0 0,0 1 0 0 0,0-1 0 0 0,0 0 0 0 0,0 0 0 0 0,0 1 0 0 0,1-1 0 0 0,-1 1 0 0 0,1 0 0 0 0,0-1 0 0 0,0 1 0 0 0,0 6 0 0 0,-3 14 33 0 0,1 1 0 0 0,0 25-1 0 0,3-37-27 0 0,0 174 123 0 0,26 197 0 0 0,-4-124-2039 0 0,-22-237 1108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02.7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81 596 0 0,'0'-4'1377'0'0,"-1"2"-1262"0"0,1 0 1 0 0,0 1 0 0 0,1-1-1 0 0,-1 0 1 0 0,0 0 0 0 0,0 0-1 0 0,1 0 1 0 0,-1 1 0 0 0,1-1-1 0 0,-1 0 1 0 0,1 0 0 0 0,0 1-1 0 0,0-1 1 0 0,0 0-1 0 0,0 1 1 0 0,0-1 0 0 0,0 1-1 0 0,0-1 1 0 0,1 1 0 0 0,-1 0-1 0 0,0-1 1 0 0,1 1 0 0 0,-1 0-1 0 0,1 0 1 0 0,-1 0 0 0 0,1 0-1 0 0,0 0 1 0 0,2 0-1 0 0,14-6 22 0 0,2 2-1 0 0,-1 1 1 0 0,0 0-1 0 0,1 1 1 0 0,0 1-1 0 0,-1 1 1 0 0,23 1-1 0 0,4-1-14 0 0,149 1 298 0 0,-32 1-882 0 0,-57-7-2714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06.6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396 722 464 0 0,'2'-4'669'0'0,"8"-27"345"0"0,4-15 260 0 0,16-79 0 0 0,-27 110-998 0 0,-2 1 1 0 0,1-1-1 0 0,-2-27 1 0 0,-1 39-172 0 0,1 0-41 0 0,1-1-47 0 0,-8-23 15 0 0,6 26-34 0 0,1 0-1 0 0,-1 0 1 0 0,0 1-1 0 0,1-1 1 0 0,-1 0 0 0 0,0 1-1 0 0,1-1 1 0 0,-1 0-1 0 0,0 1 1 0 0,0-1-1 0 0,0 1 1 0 0,0-1-1 0 0,1 1 1 0 0,-1 0 0 0 0,0-1-1 0 0,0 1 1 0 0,0 0-1 0 0,0-1 1 0 0,0 1-1 0 0,0 0 1 0 0,0 0-1 0 0,0 0 1 0 0,0 0-1 0 0,0 0 1 0 0,0 0 0 0 0,0 0-1 0 0,0 0 1 0 0,0 1-1 0 0,-1-1 1 0 0,-26 7-21 0 0,27-6 22 0 0,-13 5-9 0 0,0 0-1 0 0,1 1 1 0 0,-1 1 0 0 0,1 0 0 0 0,1 1-1 0 0,0 0 1 0 0,0 1 0 0 0,-19 21-1 0 0,6-3 19 0 0,2 1 0 0 0,-28 46 0 0 0,27-36 14 0 0,2 2 1 0 0,2 1-1 0 0,2 1 1 0 0,1 0-1 0 0,3 1 1 0 0,1 1 0 0 0,2 0-1 0 0,-5 54 1 0 0,13-66-4 0 0,1 0-1 0 0,2 0 1 0 0,1-1 0 0 0,2 1-1 0 0,8 38 1 0 0,-6-47 5 0 0,1-1 0 0 0,2 0 0 0 0,0 0 1 0 0,1-1-1 0 0,2 0 0 0 0,0 0 0 0 0,23 32 0 0 0,-24-41 17 0 0,1 0 0 0 0,-1-1-1 0 0,19 15 1 0 0,-24-22-22 0 0,0-1-1 0 0,1 0 1 0 0,0 0 0 0 0,0 0 0 0 0,0-1 0 0 0,0 0-1 0 0,0 0 1 0 0,1-1 0 0 0,-1 1 0 0 0,9 0 0 0 0,-10-2-16 0 0,1-1 1 0 0,-1 0 0 0 0,1 0 0 0 0,-1-1 0 0 0,1 0 0 0 0,-1 0 0 0 0,0 0 0 0 0,0 0 0 0 0,1-1-1 0 0,-1 0 1 0 0,0 0 0 0 0,0-1 0 0 0,0 1 0 0 0,-1-1 0 0 0,1 0 0 0 0,-1 0 0 0 0,1-1-1 0 0,-1 1 1 0 0,7-9 0 0 0,2-2-15 0 0,-1 0 0 0 0,0-2 1 0 0,-1 1-1 0 0,10-21 0 0 0,9-24-92 0 0,39-112 1 0 0,-59 145 37 0 0,-9 25 54 0 0,-1 1 1 0 0,1 0-1 0 0,-1-1 0 0 0,1 1 0 0 0,-1 0 1 0 0,1-1-1 0 0,-1 1 0 0 0,1 0 1 0 0,0 0-1 0 0,0 0 0 0 0,0 0 1 0 0,0 0-1 0 0,0 0 0 0 0,0 0 1 0 0,0 0-1 0 0,0 0 0 0 0,0 0 1 0 0,0 0-1 0 0,1 1 0 0 0,-1-1 0 0 0,0 0 1 0 0,0 1-1 0 0,1-1 0 0 0,-1 1 1 0 0,0 0-1 0 0,1-1 0 0 0,-1 1 1 0 0,1 0-1 0 0,-1 0 0 0 0,0 0 1 0 0,1 0-1 0 0,-1 0 0 0 0,1 0 0 0 0,-1 0 1 0 0,0 0-1 0 0,1 1 0 0 0,-1-1 1 0 0,0 0-1 0 0,1 1 0 0 0,-1-1 1 0 0,2 2-1 0 0,6 3 20 0 0,0 0 0 0 0,1 0 0 0 0,-2 1 0 0 0,15 12 0 0 0,-1 0-18 0 0,31 16 43 0 0,76 37-1 0 0,-103-59-127 0 0,0-2 0 0 0,1 0-1 0 0,0-2 1 0 0,0 0-1 0 0,42 5 1 0 0,-64-13 51 0 0,-1 1 0 0 0,1-1 0 0 0,-1 0 1 0 0,1 0-1 0 0,-1 0 0 0 0,1 0 0 0 0,-1-1 1 0 0,1 0-1 0 0,-1 0 0 0 0,0 0 0 0 0,1-1 0 0 0,-1 1 1 0 0,0-1-1 0 0,0 0 0 0 0,0 0 0 0 0,0-1 0 0 0,0 1 1 0 0,-1-1-1 0 0,1 0 0 0 0,-1 0 0 0 0,0 0 1 0 0,4-4-1 0 0,-3 1 7 0 0,-1 1 0 0 0,0-1-1 0 0,0 0 1 0 0,0 1 0 0 0,-1-1 0 0 0,0-1 0 0 0,0 1 0 0 0,-1 0 0 0 0,1 0 0 0 0,-1-1 0 0 0,-1 1 0 0 0,1 0 0 0 0,-1-1 0 0 0,0 1-1 0 0,-2-8 1 0 0,0-9 48 0 0,-2 1-1 0 0,-1 0 1 0 0,0 0-1 0 0,-2 0 1 0 0,0 0-1 0 0,-2 1 1 0 0,0 1-1 0 0,-2-1 1 0 0,0 1-1 0 0,-1 1 1 0 0,0 0-1 0 0,-2 1 1 0 0,-1 1-1 0 0,0 0 0 0 0,-1 0 1 0 0,0 2-1 0 0,-1 0 1 0 0,-24-15-1 0 0,38 28-13 0 0,-2-2-19 0 0,0 1 0 0 0,0 0 0 0 0,-1 0 0 0 0,1 0 0 0 0,-1 1 0 0 0,1 0 0 0 0,-8-2 0 0 0,-2-1 14 0 0,13 4 126 0 0,4 5-54 0 0,-2-3-62 0 0,0 0 0 0 0,0-1 0 0 0,0 1 0 0 0,0-1 0 0 0,0 1-1 0 0,0 0 1 0 0,0-1 0 0 0,0 1 0 0 0,1-1 0 0 0,-1 1 0 0 0,0-1 0 0 0,0 1 0 0 0,1-1-1 0 0,-1 1 1 0 0,0-1 0 0 0,1 1 0 0 0,-1-1 0 0 0,1 1 0 0 0,-1-1 0 0 0,1 1-1 0 0,-1-1 1 0 0,0 0 0 0 0,1 1 0 0 0,-1-1 0 0 0,2 1 0 0 0,13 1 46 0 0,0 1 0 0 0,0-2 0 0 0,0 0 0 0 0,0-1 0 0 0,1 0 0 0 0,-1-2 1 0 0,0 1-1 0 0,0-2 0 0 0,23-6 0 0 0,-4-1 31 0 0,0-1 1 0 0,-1-2 0 0 0,35-19-1 0 0,-56 26-70 0 0,0-1 0 0 0,0-1 0 0 0,-1 0 0 0 0,0 0 0 0 0,0-1 0 0 0,-1-1 0 0 0,0 0 0 0 0,-1 0 0 0 0,0-1-1 0 0,13-21 1 0 0,-14 18-31 0 0,0-1-1 0 0,-2 0 1 0 0,0 0-1 0 0,-1 0 1 0 0,0-1-1 0 0,-1 0 1 0 0,-1 0-1 0 0,2-31 0 0 0,-3 6 3 0 0,-1 1-1 0 0,-3 0 0 0 0,-1 0 0 0 0,-2 0 0 0 0,-2 0 0 0 0,-1 0 0 0 0,-2 1 1 0 0,-2 1-1 0 0,-33-74 0 0 0,44 109 7 0 0,-1 0-1 0 0,1 0 1 0 0,0 1 0 0 0,-1-1-1 0 0,0 0 1 0 0,0 1 0 0 0,0-1 0 0 0,0 1-1 0 0,0-1 1 0 0,0 1 0 0 0,0 0 0 0 0,-1 0-1 0 0,1 0 1 0 0,-1 0 0 0 0,0 0 0 0 0,1 1-1 0 0,-4-2 1 0 0,5 3 10 0 0,0 0 1 0 0,-1 0-1 0 0,1 0 0 0 0,0 0 1 0 0,0 1-1 0 0,1-1 0 0 0,-1 0 1 0 0,0 0-1 0 0,0 1 1 0 0,0-1-1 0 0,0 1 0 0 0,0-1 1 0 0,0 1-1 0 0,0-1 0 0 0,0 1 1 0 0,1-1-1 0 0,-1 1 0 0 0,0 0 1 0 0,0 0-1 0 0,1-1 0 0 0,-1 1 1 0 0,1 0-1 0 0,-1 0 0 0 0,0 0 1 0 0,0 1-1 0 0,-12 24 9 0 0,8-8 1 0 0,1 0 1 0 0,1 1-1 0 0,0 0 1 0 0,1 0-1 0 0,1 0 1 0 0,3 36-1 0 0,23 115 53 0 0,-20-144-56 0 0,123 455 198 0 0,-77-316-116 0 0,30 173 0 0 0,-75-303-99 0 0,-1-6 150 0 0,5 52 1 0 0,-10-78-102 0 0,-4-6-88 0 0,3 3 51 0 0,1 0 0 0 0,-1 0 1 0 0,1 0-1 0 0,-1 0 0 0 0,1 0 0 0 0,0-1 0 0 0,-1 1 1 0 0,1 0-1 0 0,0 0 0 0 0,-1 0 0 0 0,1-1 1 0 0,-1 1-1 0 0,1 0 0 0 0,0 0 0 0 0,0-1 1 0 0,-1 1-1 0 0,1 0 0 0 0,0 0 0 0 0,-1-1 1 0 0,1 1-1 0 0,0-1 0 0 0,0 1 0 0 0,0 0 1 0 0,-1-1-1 0 0,1 1 0 0 0,0 0 0 0 0,0-1 1 0 0,0 1-1 0 0,0-1 0 0 0,-7-26-21 0 0,2 1-1 0 0,0-1 1 0 0,2 0-1 0 0,1 0 1 0 0,2 0-1 0 0,0 0 1 0 0,2 0-1 0 0,1 0 1 0 0,12-51-1 0 0,-15 77 16 0 0,0-1-1 0 0,1 1 1 0 0,-1 0-1 0 0,1 0 1 0 0,-1 0-1 0 0,1-1 0 0 0,-1 1 1 0 0,1 0-1 0 0,0 0 1 0 0,-1 0-1 0 0,1 0 1 0 0,0 0-1 0 0,0 0 0 0 0,0 1 1 0 0,0-1-1 0 0,0 0 1 0 0,0 0-1 0 0,0 0 1 0 0,0 1-1 0 0,0-1 0 0 0,0 1 1 0 0,0-1-1 0 0,1 1 1 0 0,-1-1-1 0 0,0 1 1 0 0,0 0-1 0 0,1-1 0 0 0,-1 1 1 0 0,0 0-1 0 0,0 0 1 0 0,1 0-1 0 0,-1 0 1 0 0,0 0-1 0 0,0 0 0 0 0,1 0 1 0 0,-1 1-1 0 0,0-1 1 0 0,0 0-1 0 0,1 1 1 0 0,-1-1-1 0 0,0 1 0 0 0,1 0 1 0 0,5 2-1 0 0,-1 0-1 0 0,0 1 1 0 0,0-1 0 0 0,-1 1 0 0 0,1 0-1 0 0,5 7 1 0 0,30 31 23 0 0,60 83 0 0 0,5 5 60 0 0,-89-111-42 0 0,1-1 1 0 0,1-2-1 0 0,0 1 0 0 0,35 20 0 0 0,-47-33-19 0 0,0 0 0 0 0,0 0 0 0 0,0-1 0 0 0,0 0-1 0 0,1 0 1 0 0,-1-1 0 0 0,1 0 0 0 0,0-1 0 0 0,-1 1-1 0 0,1-1 1 0 0,0-1 0 0 0,0 0 0 0 0,0 0 0 0 0,0 0-1 0 0,-1-1 1 0 0,1 0 0 0 0,11-3 0 0 0,-10 1-10 0 0,0-1 0 0 0,-1 0 0 0 0,1 0 0 0 0,-1-1 0 0 0,0 0 0 0 0,0 0 0 0 0,0-1 0 0 0,-1 0 0 0 0,0 0 0 0 0,0-1 0 0 0,0 0 0 0 0,-1 0 0 0 0,0-1-1 0 0,5-8 1 0 0,2-7-21 0 0,0-1-1 0 0,-1 0 0 0 0,-2 0 0 0 0,0-2 0 0 0,-2 1 0 0 0,8-38 0 0 0,-7 17 57 0 0,-3-1-1 0 0,2-85 0 0 0,-8 106-23 0 0,-2 0 0 0 0,0 0 0 0 0,-10-41 0 0 0,10 58-35 0 0,0 1 0 0 0,0 0 0 0 0,-1 1 0 0 0,0-1 0 0 0,-1 0 0 0 0,1 1 0 0 0,-1 0 0 0 0,-1-1 1 0 0,1 2-1 0 0,-1-1 0 0 0,-1 1 0 0 0,1-1 0 0 0,-1 1 0 0 0,0 1 0 0 0,-8-7 0 0 0,10 11 17 0 0,0 0-1 0 0,0 0 1 0 0,0 0-1 0 0,0 0 1 0 0,0 1-1 0 0,0-1 1 0 0,-1 1-1 0 0,1 0 1 0 0,0 0 0 0 0,0 1-1 0 0,0-1 1 0 0,-1 1-1 0 0,1 0 1 0 0,0 0-1 0 0,0 1 1 0 0,0-1-1 0 0,1 1 1 0 0,-1 0-1 0 0,0 0 1 0 0,-3 2-1 0 0,-2 3 13 0 0,0 0-1 0 0,1 0 1 0 0,0 0-1 0 0,1 1 1 0 0,-1 0-1 0 0,2 1 1 0 0,-1 0-1 0 0,1 0 1 0 0,0 0-1 0 0,1 1 1 0 0,0-1-1 0 0,1 1 0 0 0,0 1 1 0 0,1-1-1 0 0,0 0 1 0 0,0 1-1 0 0,1 0 1 0 0,0 0-1 0 0,0 19 1 0 0,1-15 3 0 0,1 0 0 0 0,1 0 0 0 0,1 0 0 0 0,0 0 0 0 0,0 0 0 0 0,2 0 0 0 0,0-1 0 0 0,0 1 0 0 0,1-1 0 0 0,1 0 0 0 0,1-1 0 0 0,0 1 0 0 0,14 20 0 0 0,-6-16 18 0 0,1-1 0 0 0,0-1 0 0 0,1-1-1 0 0,1 0 1 0 0,1-1 0 0 0,0-1 0 0 0,0 0 0 0 0,1-2-1 0 0,1 0 1 0 0,0-2 0 0 0,0 0 0 0 0,1-1-1 0 0,0-1 1 0 0,0-2 0 0 0,38 6 0 0 0,-52-10-22 0 0,0-1 0 0 0,0 0 0 0 0,0 0 0 0 0,0-1 0 0 0,0 0 0 0 0,0 0 0 0 0,0-1 1 0 0,0 0-1 0 0,0-1 0 0 0,-1 1 0 0 0,1-1 0 0 0,-1-1 0 0 0,9-5 0 0 0,-6 3-1 0 0,-1-1 0 0 0,0-1-1 0 0,0 0 1 0 0,-1 0-1 0 0,0 0 1 0 0,-1-1 0 0 0,0-1-1 0 0,8-12 1 0 0,3-11-30 0 0,-2 0 0 0 0,-1-1 0 0 0,-2-1 0 0 0,15-62 0 0 0,-15 47-31 0 0,-2 0 0 0 0,-2-1 0 0 0,-3-1 0 0 0,-1 1 0 0 0,-3-1 0 0 0,-2 1 0 0 0,-3-1 0 0 0,-2 0 0 0 0,-12-53 0 0 0,15 96 22 0 0,0 0 1 0 0,-1 1-1 0 0,0-1 0 0 0,-1 1 1 0 0,0 0-1 0 0,0 0 0 0 0,-1 0 1 0 0,0 1-1 0 0,-7-9 0 0 0,11 14 27 0 0,-1 1 0 0 0,1 0 0 0 0,0 0-1 0 0,-1 1 1 0 0,1-1 0 0 0,-1 0 0 0 0,1 0-1 0 0,-1 1 1 0 0,1-1 0 0 0,-1 1-1 0 0,0-1 1 0 0,1 1 0 0 0,-1 0 0 0 0,0-1-1 0 0,1 1 1 0 0,-1 0 0 0 0,0 0-1 0 0,1 0 1 0 0,-1 1 0 0 0,0-1 0 0 0,1 0-1 0 0,-1 0 1 0 0,1 1 0 0 0,-1-1-1 0 0,0 1 1 0 0,1 0 0 0 0,-1-1 0 0 0,1 1-1 0 0,-1 0 1 0 0,1 0 0 0 0,0 0 0 0 0,-1 0-1 0 0,1 0 1 0 0,0 0 0 0 0,-2 2-1 0 0,1 1 8 0 0,0 0-1 0 0,-1 1 1 0 0,1-1-1 0 0,1 1 1 0 0,-1 0 0 0 0,1-1-1 0 0,0 1 1 0 0,0 0-1 0 0,0 0 1 0 0,0 0-1 0 0,1 0 1 0 0,0 0-1 0 0,0 0 1 0 0,0 0-1 0 0,2 7 1 0 0,0-4 11 0 0,1 1 1 0 0,0-1-1 0 0,0 1 1 0 0,0-1-1 0 0,1 0 1 0 0,1 0-1 0 0,10 14 1 0 0,1-1 37 0 0,2-2 1 0 0,0 0-1 0 0,1 0 1 0 0,41 29-1 0 0,-29-29-4 0 0,0-1-1 0 0,46 19 0 0 0,18 10-385 0 0,-92-45 319 0 0,0 0 1 0 0,-1 1-1 0 0,1-1 1 0 0,-1 1-1 0 0,1 0 0 0 0,-1-1 1 0 0,0 1-1 0 0,0 0 1 0 0,0 0-1 0 0,0 1 1 0 0,-1-1-1 0 0,1 0 0 0 0,-1 1 1 0 0,0-1-1 0 0,0 0 1 0 0,0 1-1 0 0,0 0 1 0 0,-1-1-1 0 0,0 1 1 0 0,1-1-1 0 0,-2 8 0 0 0,0 7 8 0 0,0 1 0 0 0,-2-1 0 0 0,-4 19 0 0 0,3-18-9 0 0,-3 17 43 0 0,1-1 0 0 0,2 1 1 0 0,2 0-1 0 0,1 0 0 0 0,1 0 0 0 0,3 0 0 0 0,6 37 0 0 0,-7-61 4 0 0,1 1 1 0 0,1 0 0 0 0,0-1 0 0 0,1 0 0 0 0,0 0-1 0 0,0 0 1 0 0,1-1 0 0 0,1 1 0 0 0,0-1 0 0 0,1-1 0 0 0,0 0-1 0 0,0 0 1 0 0,1 0 0 0 0,1-1 0 0 0,-1 0 0 0 0,1-1-1 0 0,1 0 1 0 0,0-1 0 0 0,0 0 0 0 0,0-1 0 0 0,1 0-1 0 0,20 8 1 0 0,-24-12-13 0 0,1 1 0 0 0,-1-1 0 0 0,0 0 0 0 0,1-1 1 0 0,0 0-1 0 0,-1 0 0 0 0,1-1 0 0 0,0 0 0 0 0,-1 0 0 0 0,1-1 0 0 0,0-1 0 0 0,-1 1 0 0 0,1-1 0 0 0,-1-1 0 0 0,0 1 0 0 0,0-1 0 0 0,0-1 1 0 0,0 0-1 0 0,0 0 0 0 0,-1 0 0 0 0,0-1 0 0 0,0 0 0 0 0,0 0 0 0 0,0-1 0 0 0,-1 0 0 0 0,0 0 0 0 0,6-7 0 0 0,5-10 37 0 0,0 0 0 0 0,-1-1 0 0 0,-2-1 0 0 0,0 0 0 0 0,-2-1 1 0 0,18-53-1 0 0,-10 18-1 0 0,-3-1 1 0 0,-2 0 0 0 0,-3-1 0 0 0,-3-1 0 0 0,-3 0 0 0 0,-1-71 0 0 0,-5 130-67 0 0,0-1-1 0 0,0 1 1 0 0,-1 0 0 0 0,1 0-1 0 0,-1 0 1 0 0,-1 0 0 0 0,1 0-1 0 0,0 0 1 0 0,-1 0-1 0 0,0 0 1 0 0,0 0 0 0 0,-1 1-1 0 0,1-1 1 0 0,-1 1 0 0 0,-4-5-1 0 0,6 8 14 0 0,0 1-1 0 0,0-1 0 0 0,0 0 1 0 0,0 1-1 0 0,0-1 0 0 0,-1 1 1 0 0,1-1-1 0 0,0 1 1 0 0,-1-1-1 0 0,1 1 0 0 0,0 0 1 0 0,0 0-1 0 0,-1 0 1 0 0,1 0-1 0 0,0 0 0 0 0,-1 0 1 0 0,1 0-1 0 0,0 0 0 0 0,-1 0 1 0 0,1 1-1 0 0,0-1 1 0 0,-1 1-1 0 0,1-1 0 0 0,-2 1 1 0 0,-27 19-27 0 0,21-11 34 0 0,0 1 0 0 0,1 1 1 0 0,0 0-1 0 0,1 0 0 0 0,0 0 1 0 0,1 1-1 0 0,0 0 1 0 0,1 0-1 0 0,0 0 0 0 0,1 1 1 0 0,-4 21-1 0 0,3-7 9 0 0,0 0 1 0 0,3 0-1 0 0,0 0 0 0 0,3 47 0 0 0,2-49 16 0 0,1-1-1 0 0,1 1 1 0 0,1-1 0 0 0,1 0-1 0 0,1-1 1 0 0,1 0-1 0 0,1 0 1 0 0,1-1 0 0 0,2 0-1 0 0,0-1 1 0 0,0 0-1 0 0,2-1 1 0 0,1-1 0 0 0,0 0-1 0 0,20 16 1 0 0,-13-15 26 0 0,0-1-1 0 0,2-1 1 0 0,0-1 0 0 0,0-1-1 0 0,2-1 1 0 0,0-2 0 0 0,0 0-1 0 0,1-2 1 0 0,1-1 0 0 0,0-1 0 0 0,0-2-1 0 0,35 5 1 0 0,-56-11-269 0 0,-1 0 1 0 0,1-1-1 0 0,0 1 1 0 0,-1-1-1 0 0,1-1 0 0 0,0 1 1 0 0,-1-2-1 0 0,1 1 1 0 0,-1-1-1 0 0,1 0 1 0 0,-1 0-1 0 0,0-1 0 0 0,1 0 1 0 0,-2 0-1 0 0,1-1 1 0 0,12-8-1 0 0,-7 0-953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1.0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438 138 392 0 0,'0'0'597'0'0,"-1"-4"-115"0"0,-8-48 1202 0 0,8 49-1542 0 0,-3-21 193 0 0,-6-20-129 0 0,9 41-249 0 0,0 2-280 0 0,0 0 310 0 0,0 0 0 0 0,0 1 0 0 0,0-1 0 0 0,0 1 0 0 0,0-1-1 0 0,0 1 1 0 0,0-1 0 0 0,0 1 0 0 0,0 0 0 0 0,0-1 0 0 0,0 1 0 0 0,-1 0 0 0 0,-13 4-5 0 0,1 1 1 0 0,1 1 0 0 0,-1 1-1 0 0,1 0 1 0 0,0 0 0 0 0,1 1-1 0 0,0 1 1 0 0,0 0 0 0 0,1 1-1 0 0,-13 13 1 0 0,-1 3 74 0 0,2 2 1 0 0,1 0-1 0 0,-22 38 0 0 0,24-34-18 0 0,3 2 0 0 0,0 0 0 0 0,2 2 0 0 0,2-1 0 0 0,1 2-1 0 0,2-1 1 0 0,2 1 0 0 0,1 1 0 0 0,-3 61 0 0 0,9-75-10 0 0,2 0 0 0 0,1 0 1 0 0,0 0-1 0 0,2 0 0 0 0,1-1 1 0 0,1 0-1 0 0,9 25 0 0 0,-8-31 2 0 0,0-1 0 0 0,1 0 0 0 0,1 0 0 0 0,1 0 0 0 0,0-1 0 0 0,1-1 0 0 0,1 0-1 0 0,0 0 1 0 0,1-1 0 0 0,16 12 0 0 0,-25-21-19 0 0,1 0-1 0 0,0-1 1 0 0,0 1 0 0 0,0-1-1 0 0,0 0 1 0 0,0-1 0 0 0,0 1-1 0 0,1-1 1 0 0,-1 0-1 0 0,1 0 1 0 0,-1-1 0 0 0,1 0-1 0 0,0 0 1 0 0,0 0 0 0 0,0-1-1 0 0,0 1 1 0 0,-1-2 0 0 0,1 1-1 0 0,0 0 1 0 0,0-1 0 0 0,0 0-1 0 0,-1-1 1 0 0,1 1-1 0 0,0-1 1 0 0,-1 0 0 0 0,0-1-1 0 0,1 1 1 0 0,-1-1 0 0 0,0 0-1 0 0,0 0 1 0 0,0 0 0 0 0,-1-1-1 0 0,1 0 1 0 0,-1 0 0 0 0,0 0-1 0 0,0 0 1 0 0,0-1-1 0 0,4-7 1 0 0,6-9-9 0 0,-2-1 1 0 0,0 0-1 0 0,-1 0 0 0 0,-2-1 0 0 0,13-43 0 0 0,20-125-11 0 0,-28 114 424 0 0,-3 0 0 0 0,-4-1 0 0 0,-4-151 0 0 0,-3 226-443 0 0,-1 0 9 0 0,-1-9-18 0 0,2 9 2 0 0,-1 3 35 0 0,-1 1 0 0 0,1-1 0 0 0,0 1 0 0 0,0-1 0 0 0,0 1 1 0 0,0 0-1 0 0,0 0 0 0 0,0-1 0 0 0,1 1 0 0 0,-1 0 1 0 0,0 0-1 0 0,0 0 0 0 0,0 0 0 0 0,1 0 0 0 0,-1 0 1 0 0,0 0-1 0 0,1 0 0 0 0,-1 0 0 0 0,1 2 0 0 0,-11 22 36 0 0,-4 24-26 0 0,2 2-1 0 0,3-1 0 0 0,1 2 1 0 0,3-1-1 0 0,2 1 0 0 0,3 0 1 0 0,2 0-1 0 0,1 0 0 0 0,19 93 1 0 0,-18-129 14 0 0,2-1 1 0 0,0 0 0 0 0,0 0-1 0 0,2 0 1 0 0,-1 0 0 0 0,2-1-1 0 0,0 0 1 0 0,17 22 0 0 0,-21-32-135 0 0,0 1-1 0 0,0 0 1 0 0,1-1 0 0 0,-1 0 0 0 0,1 0 0 0 0,0-1 0 0 0,0 1-1 0 0,0-1 1 0 0,1 0 0 0 0,-1 0 0 0 0,1-1 0 0 0,0 0-1 0 0,-1 0 1 0 0,1 0 0 0 0,0 0 0 0 0,0-1 0 0 0,0 0 0 0 0,0-1-1 0 0,1 1 1 0 0,-1-1 0 0 0,0 0 0 0 0,0-1 0 0 0,0 1-1 0 0,0-1 1 0 0,10-3 0 0 0,7-4-902 0 0,0-2 553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1.4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 34 700 0 0,'-8'-34'3812'0'0,"-7"43"-3437"0"0,10 4-331 0 0,1 0-1 0 0,1 0 1 0 0,0 0-1 0 0,0 1 1 0 0,1 0-1 0 0,1-1 1 0 0,0 17-1 0 0,9 102 53 0 0,-6-103-66 0 0,104 696 306 0 0,-68-553-424 0 0,-38-168-222 0 0,6 9-2103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1.8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8 828 0 0,'7'-8'2776'0'0,"-4"34"-2401"0"0,-4 37-433 0 0,-1 26 214 0 0,15 143 0 0 0,32 86 10 0 0,76 259 136 0 0,-110-539-1933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2.1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0 952 0 0,'0'0'3220'0'0,"1"4"-3140"0"0,96 448 478 0 0,-35-188-484 0 0,-21-74-819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2.5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0 172 316 0 0,'11'-41'2014'0'0,"-2"5"-987"0"0,18-44-1 0 0,-25 78-1064 0 0,1-3-26 0 0,-3 5 22 0 0,0-1-1 0 0,0 1 1 0 0,0 0 0 0 0,0-1 0 0 0,0 1-1 0 0,0 0 1 0 0,0-1 0 0 0,0 1 0 0 0,0 0-1 0 0,1 0 1 0 0,-1-1 0 0 0,0 1 0 0 0,0 0-1 0 0,0 0 1 0 0,0-1 0 0 0,1 1 0 0 0,-1 0 0 0 0,0 0-1 0 0,0 0 1 0 0,1-1 0 0 0,-1 1 0 0 0,0 0-1 0 0,0 0 1 0 0,1 0 0 0 0,-1 0 0 0 0,0-1-1 0 0,0 1 1 0 0,1 0 0 0 0,-1 0 0 0 0,0 0-1 0 0,1 0 1 0 0,-1 0 0 0 0,8 5-767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2.9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0 284 0 0,'19'25'418'0'0,"0"0"0"0"0,-1 1 1 0 0,-2 1-1 0 0,-1 0 0 0 0,-1 2 0 0 0,19 52 1 0 0,40 189-638 0 0,-58-209 417 0 0,24 117-148 0 0,35 131 2564 0 0,-73-314-2527 0 0,4-28-63 0 0,-1-1 1 0 0,0-49-1 0 0,-1 1-70 0 0,7-50-156 0 0,49-239 0 0 0,-57 360 174 0 0,0 0 1 0 0,1 0-1 0 0,0 1 1 0 0,1-1-1 0 0,1 1 1 0 0,0 0-1 0 0,0 0 1 0 0,0 0-1 0 0,2 1 1 0 0,13-17-1 0 0,-17 24 22 0 0,0 0-1 0 0,0 0 1 0 0,-1 0-1 0 0,2 0 1 0 0,-1 1-1 0 0,0 0 0 0 0,0-1 1 0 0,0 1-1 0 0,1 0 1 0 0,-1 1-1 0 0,0-1 0 0 0,1 1 1 0 0,-1-1-1 0 0,1 1 1 0 0,-1 0-1 0 0,1 0 0 0 0,-1 0 1 0 0,0 1-1 0 0,1-1 1 0 0,-1 1-1 0 0,1 0 0 0 0,-1 0 1 0 0,0 0-1 0 0,6 3 1 0 0,1 1-5 0 0,1 1 1 0 0,-1 0-1 0 0,0 0 1 0 0,-1 1-1 0 0,17 15 0 0 0,2 7 16 0 0,-2 1-1 0 0,-1 1 0 0 0,-1 1 0 0 0,-2 1 0 0 0,-1 1 0 0 0,-1 1 1 0 0,-3 1-1 0 0,21 56 0 0 0,-1 20 70 0 0,34 181 0 0 0,-67-277 109 0 0,2 9-2697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4.5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1 107 16 0 0,'1'-17'2228'0'0,"-1"-12"-988"0"0,2 7-944 0 0,-1-1-760 0 0,5 8-1192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4.2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1025 888 0 0,'8'-1'217'0'0,"0"-1"-1"0"0,0 1 1 0 0,0-2-1 0 0,0 1 1 0 0,0-1-1 0 0,0 0 1 0 0,0-1-1 0 0,-1 1 1 0 0,0-1-1 0 0,0-1 1 0 0,0 0 0 0 0,0 0-1 0 0,-1 0 1 0 0,1-1-1 0 0,-1 0 1 0 0,-1 0-1 0 0,1 0 1 0 0,-1-1-1 0 0,0 0 1 0 0,-1 0-1 0 0,6-10 1 0 0,6-15-195 0 0,-2-1-1 0 0,-1 0 1 0 0,14-58 0 0 0,-23 76 62 0 0,10-38-250 0 0,15-108 0 0 0,-26 140 122 0 0,-2 0 1 0 0,-1 0 0 0 0,0 0-1 0 0,-2 0 1 0 0,0 0-1 0 0,-2 0 1 0 0,0 0-1 0 0,-10-26 1 0 0,13 43 11 0 0,-1 0 0 0 0,1 0 0 0 0,-1 0 0 0 0,0 0 0 0 0,-1 1 0 0 0,1-1 0 0 0,-1 1 0 0 0,1 0 0 0 0,-1-1 0 0 0,0 1 0 0 0,0 0 0 0 0,0 1 0 0 0,-5-4 0 0 0,6 4-31 0 0,-17 0-78 0 0,15 2 65 0 0,4 0 74 0 0,0 0-1 0 0,0 1 0 0 0,-1-1 1 0 0,1 0-1 0 0,0 0 0 0 0,0 1 1 0 0,0-1-1 0 0,0 0 0 0 0,-1 0 1 0 0,1 1-1 0 0,0-1 0 0 0,0 0 1 0 0,0 0-1 0 0,-1 0 0 0 0,1 1 1 0 0,0-1-1 0 0,0 0 0 0 0,-1 0 1 0 0,1 0-1 0 0,0 0 0 0 0,-1 0 1 0 0,1 0-1 0 0,0 1 0 0 0,0-1 1 0 0,-1 0-1 0 0,1 0 0 0 0,0 0 1 0 0,-1 0-1 0 0,1 0 0 0 0,-1 0 1 0 0,1 0-1 0 0,-1 0 0 0 0,1 0 1 0 0,-1 0-1 0 0,0 0 1 0 0,1 0-1 0 0,-1 0 0 0 0,1 1 1 0 0,-1-1-1 0 0,1 0 1 0 0,-1 0-1 0 0,0 0 0 0 0,1 1 1 0 0,-1-1-1 0 0,1 0 1 0 0,0 1-1 0 0,-1-1 0 0 0,1 1 1 0 0,-1-1-1 0 0,1 1 0 0 0,-1-1 1 0 0,1 0-1 0 0,0 1 1 0 0,-1 0-1 0 0,-1 0-8 0 0,-2 2 6 0 0,3 22-59 0 0,2-20 68 0 0,0 1 0 0 0,0-1 0 0 0,1 0 0 0 0,-1 1-1 0 0,1-1 1 0 0,1 0 0 0 0,-1 0 0 0 0,1 0 0 0 0,-1-1 0 0 0,1 1 0 0 0,1-1 0 0 0,-1 1-1 0 0,1-1 1 0 0,-1 0 0 0 0,9 6 0 0 0,8 7 38 0 0,45 30 0 0 0,-43-33-39 0 0,64 42 42 0 0,-23-16-13 0 0,-2 2-1 0 0,59 54 1 0 0,-105-83-60 0 0,0 2 0 0 0,-1-1 0 0 0,-1 2-1 0 0,0 0 1 0 0,-1 1 0 0 0,-1 0 0 0 0,0 0 0 0 0,-2 1-1 0 0,0 1 1 0 0,-1 0 0 0 0,0 0 0 0 0,5 26 0 0 0,-11-30 7 0 0,0-1 0 0 0,-1 1 1 0 0,-1 0-1 0 0,0 0 1 0 0,-1 0-1 0 0,0-1 0 0 0,-2 1 1 0 0,1 0-1 0 0,-2-1 1 0 0,0 0-1 0 0,-1 0 0 0 0,0 0 1 0 0,-11 20-1 0 0,7-18 14 0 0,0 0-1 0 0,-1-1 0 0 0,-1 0 1 0 0,0 0-1 0 0,-1-2 0 0 0,-1 1 1 0 0,0-1-1 0 0,-1-1 0 0 0,0-1 1 0 0,-25 17-1 0 0,35-26 31 0 0,0 1 1 0 0,-1-1-1 0 0,1 0 0 0 0,-1 0 0 0 0,0 0 1 0 0,0-1-1 0 0,1 1 0 0 0,-1-1 0 0 0,0 0 1 0 0,0-1-1 0 0,0 1 0 0 0,0-1 0 0 0,-9-1 1 0 0,12 1-21 0 0,0-1 0 0 0,-1 0 1 0 0,1 1-1 0 0,0-1 1 0 0,0 0-1 0 0,0-1 1 0 0,0 1-1 0 0,0 0 1 0 0,0 0-1 0 0,0-1 1 0 0,0 1-1 0 0,0-1 1 0 0,1 0-1 0 0,-1 0 0 0 0,1 1 1 0 0,-1-1-1 0 0,1 0 1 0 0,0 0-1 0 0,0 0 1 0 0,-1-1-1 0 0,1 1 1 0 0,1 0-1 0 0,-1 0 1 0 0,0-1-1 0 0,1 1 1 0 0,-1 0-1 0 0,1-1 0 0 0,-1 1 1 0 0,1-4-1 0 0,-1-8-29 0 0,1-1-1 0 0,1 1 0 0 0,0-1 0 0 0,1 1 0 0 0,0 0 0 0 0,1 0 1 0 0,1 0-1 0 0,6-18 0 0 0,53-107-66 0 0,-57 125 89 0 0,54-92 160 0 0,115-158 1 0 0,-73 118 395 0 0,-86 120-455 0 0,0-1 0 0 0,-2 0 0 0 0,-1-1 1 0 0,-1-1-1 0 0,16-59 0 0 0,-28 86-100 0 0,1 0 1 0 0,-1 0-1 0 0,1 0 1 0 0,-1 0-1 0 0,1-1 0 0 0,-1 1 1 0 0,0 0-1 0 0,0 0 1 0 0,0 0-1 0 0,-1 0 1 0 0,1-1-1 0 0,0 1 1 0 0,-1 0-1 0 0,1 0 0 0 0,-1 0 1 0 0,-1-2-1 0 0,2 3-1 0 0,-1 0 1 0 0,0 0-1 0 0,0 0 0 0 0,0 1 0 0 0,1-1 0 0 0,-1 0 1 0 0,0 1-1 0 0,0-1 0 0 0,0 0 0 0 0,0 1 0 0 0,0-1 0 0 0,0 1 1 0 0,0 0-1 0 0,0-1 0 0 0,0 1 0 0 0,0 0 0 0 0,-1 0 1 0 0,1-1-1 0 0,0 1 0 0 0,0 0 0 0 0,-2 0 0 0 0,-3 1-8 0 0,0 0 1 0 0,0 0-1 0 0,0 1 0 0 0,1 0 0 0 0,-1 0 0 0 0,1 0 0 0 0,-1 0 0 0 0,1 1 1 0 0,-8 5-1 0 0,3-1 17 0 0,1 0 1 0 0,1 0-1 0 0,-1 1 0 0 0,1 1 1 0 0,1-1-1 0 0,-1 1 1 0 0,2 0-1 0 0,-1 1 0 0 0,1 0 1 0 0,1 0-1 0 0,-1 0 1 0 0,2 0-1 0 0,0 1 0 0 0,0 0 1 0 0,1 0-1 0 0,0 0 1 0 0,0 0-1 0 0,2 1 0 0 0,-1-1 1 0 0,1 23-1 0 0,2-17 4 0 0,0 1 1 0 0,1 0-1 0 0,0 0 0 0 0,2 0 1 0 0,0-1-1 0 0,1 0 0 0 0,1 0 1 0 0,0 0-1 0 0,2-1 0 0 0,-1 0 1 0 0,2 0-1 0 0,18 25 0 0 0,-8-18 11 0 0,2 0-1 0 0,1-1 1 0 0,0-2-1 0 0,1 0 0 0 0,2-1 1 0 0,0-2-1 0 0,0 0 1 0 0,2-2-1 0 0,0-1 0 0 0,0-1 1 0 0,2-1-1 0 0,-1-2 0 0 0,60 14 1 0 0,-79-22-7 0 0,1-1 0 0 0,-1 0 0 0 0,0-1 1 0 0,0 0-1 0 0,1 0 0 0 0,-1-1 0 0 0,0 0 0 0 0,1 0 1 0 0,-1-1-1 0 0,0 0 0 0 0,0-1 0 0 0,-1 0 0 0 0,1-1 1 0 0,10-5-1 0 0,-8 2-6 0 0,0-1 1 0 0,0 0-1 0 0,0 0 0 0 0,-1-1 1 0 0,0-1-1 0 0,-1 0 0 0 0,0 0 1 0 0,13-21-1 0 0,0-7-33 0 0,-1-1 1 0 0,-2-1-1 0 0,-2-1 0 0 0,22-82 0 0 0,-25 70-55 0 0,-2-1 0 0 0,-2 0 0 0 0,-2-1 0 0 0,-3 0 0 0 0,-4-100 0 0 0,-2 148 54 0 0,1 0 0 0 0,-2 0 0 0 0,1 0 1 0 0,-1 0-1 0 0,0 0 0 0 0,0 0 0 0 0,-5-8 0 0 0,6 13 20 0 0,1 0 1 0 0,-1 1-1 0 0,0-1 1 0 0,-1 1-1 0 0,1-1 0 0 0,0 0 1 0 0,0 1-1 0 0,-1 0 0 0 0,1-1 1 0 0,-1 1-1 0 0,1 0 1 0 0,-1 0-1 0 0,1 0 0 0 0,-1 0 1 0 0,0 0-1 0 0,0 0 1 0 0,1 0-1 0 0,-1 1 0 0 0,0-1 1 0 0,0 0-1 0 0,0 1 0 0 0,0 0 1 0 0,0-1-1 0 0,0 1 1 0 0,0 0-1 0 0,0 0 0 0 0,0 0 1 0 0,0 0-1 0 0,1 1 1 0 0,-1-1-1 0 0,0 0 0 0 0,0 1 1 0 0,0-1-1 0 0,-2 2 0 0 0,-2 0 3 0 0,-1 1-1 0 0,1-1 0 0 0,0 1 0 0 0,0 1 0 0 0,0-1 0 0 0,0 1 0 0 0,1 0 0 0 0,-1 0 1 0 0,1 1-1 0 0,0-1 0 0 0,0 1 0 0 0,1 0 0 0 0,0 1 0 0 0,-1-1 0 0 0,-5 12 0 0 0,9-15 6 0 0,0-1 0 0 0,0 1 0 0 0,0 0-1 0 0,0-1 1 0 0,0 1 0 0 0,1 0 0 0 0,-1 0-1 0 0,1 0 1 0 0,-1-1 0 0 0,1 1 0 0 0,0 0 0 0 0,-1 0-1 0 0,1 0 1 0 0,0 0 0 0 0,0 0 0 0 0,1 2-1 0 0,-1 1 3 0 0,0 0 2 0 0,0 0 0 0 0,1 0 0 0 0,-1 0 1 0 0,1 0-1 0 0,0 0 0 0 0,0-1 0 0 0,0 1 0 0 0,1 0 0 0 0,-1-1 0 0 0,1 1 0 0 0,1-1 0 0 0,-1 1 0 0 0,0-1 0 0 0,1 0 0 0 0,0 0 0 0 0,0 0 0 0 0,4 4 0 0 0,3 3 25 0 0,1-1-1 0 0,1 0 1 0 0,24 16 0 0 0,1-5 12 0 0,0-1 0 0 0,1-2 0 0 0,63 19 0 0 0,19 10-239 0 0,-119-47 185 0 0,2 2-1 0 0,0-1 0 0 0,0 0 0 0 0,0 1 0 0 0,0-1-1 0 0,0 1 1 0 0,0 0 0 0 0,-1 0 0 0 0,1 0 0 0 0,-1 1 0 0 0,1-1 0 0 0,-1 1-1 0 0,0-1 1 0 0,0 1 0 0 0,0-1 0 0 0,0 1 0 0 0,0 0 0 0 0,-1 0-1 0 0,0 0 1 0 0,1 0 0 0 0,-1 0 0 0 0,1 4 0 0 0,-1-4 14 0 0,0 0 1 0 0,0 1 0 0 0,0-1-1 0 0,0 0 1 0 0,0 1-1 0 0,-1-1 1 0 0,0 1 0 0 0,1-1-1 0 0,-1 0 1 0 0,0 1-1 0 0,-1-1 1 0 0,1 1 0 0 0,-1-1-1 0 0,-1 6 1 0 0,1-3 0 0 0,-3 34 36 0 0,2 0-1 0 0,2 1 0 0 0,9 69 1 0 0,-6-97-19 0 0,-1 0 0 0 0,2-1 0 0 0,0 0 0 0 0,0 0 0 0 0,1 0 0 0 0,1 0 0 0 0,0-1 0 0 0,0 0 0 0 0,1 0 0 0 0,1-1 0 0 0,-1 0 0 0 0,2 0 0 0 0,0-1 0 0 0,0 1 0 0 0,17 12 0 0 0,-10-11 12 0 0,0 0 1 0 0,1-1-1 0 0,33 14 1 0 0,-41-20-299 0 0,0-1 0 0 0,0 0 1 0 0,0 0-1 0 0,1-1 0 0 0,-1 0 1 0 0,1-1-1 0 0,-1 0 0 0 0,1-1 1 0 0,17-1-1 0 0,-5-3-552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4.6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 17 808 0 0,'0'-4'1880'0'0,"-3"-8"-968"0"0,3 12-863 0 0,-1 0-1 0 0,1-1 1 0 0,-1 1-1 0 0,1 0 1 0 0,-1 0-1 0 0,1 0 0 0 0,-1 0 1 0 0,1 0-1 0 0,-1 0 1 0 0,1 0-1 0 0,-1 0 1 0 0,1 0-1 0 0,-1 1 1 0 0,1-1-1 0 0,-1 0 0 0 0,1 0 1 0 0,-1 0-1 0 0,1 0 1 0 0,-1 1-1 0 0,1-1 1 0 0,0 0-1 0 0,-1 1 0 0 0,1-1 1 0 0,-1 0-1 0 0,1 1 1 0 0,-1 0-40 0 0,0 0 0 0 0,0 0 0 0 0,0 0 0 0 0,1 0 0 0 0,-1 0-1 0 0,1 0 1 0 0,-1 0 0 0 0,0 0 0 0 0,1 1 0 0 0,0-1 0 0 0,-1 0 0 0 0,1 0 0 0 0,0 1 0 0 0,0-1 0 0 0,-1 0 0 0 0,1 0 0 0 0,0 1 0 0 0,1 1 0 0 0,-2 0 13 0 0,-3 23 35 0 0,0 0-1 0 0,2 0 1 0 0,2 45 0 0 0,13 79 35 0 0,-10-121-69 0 0,22 130 88 0 0,6-2 1 0 0,75 222 0 0 0,-99-359-422 0 0,-1 0 0 0 0,-1 0 1 0 0,0 0-1 0 0,-2 0 0 0 0,0 1 1 0 0,-1 28-1 0 0,-4-42-559 0 0,-3 14 581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4.9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94 656 0 0,'-1'-4'1180'0'0,"0"2"-1011"0"0,-7-21 1787 0 0,8 22-1925 0 0,0 0 0 0 0,0 0 0 0 0,0 0 0 0 0,0 0 0 0 0,1 0 0 0 0,-1 1 0 0 0,0-1 0 0 0,0 0 0 0 0,0 0 0 0 0,1 0 0 0 0,-1 0 0 0 0,0 0 0 0 0,1 1 0 0 0,-1-1 0 0 0,1 0 0 0 0,-1 0 1 0 0,1 1-1 0 0,-1-1 0 0 0,1 0 0 0 0,0 1 0 0 0,-1-1 0 0 0,1 0 0 0 0,0 1 0 0 0,-1-1 0 0 0,1 1 0 0 0,0-1 0 0 0,0 1 0 0 0,0 0 0 0 0,-1-1 0 0 0,2 1 0 0 0,18-7 74 0 0,1 1-1 0 0,0 1 0 0 0,0 2 1 0 0,34-3-1 0 0,94 3 36 0 0,-79 2-86 0 0,203-8 1484 0 0,-270 9-1497 0 0,1 0-18 0 0,2 0-12 0 0,-3-1-23 0 0,0 1 0 0 0,0-1-1 0 0,0 1 1 0 0,0 0 0 0 0,0 0-1 0 0,1 0 1 0 0,-1 1 0 0 0,0-1-1 0 0,0 1 1 0 0,0 0 0 0 0,0-1 0 0 0,0 1-1 0 0,0 1 1 0 0,-1-1 0 0 0,1 0-1 0 0,0 1 1 0 0,0-1 0 0 0,-1 1-1 0 0,5 4 1 0 0,6 11 14 0 0,-1 1 0 0 0,0 0 0 0 0,-2 1 0 0 0,15 37 0 0 0,26 91-14 0 0,-29-79 5 0 0,-1-1 7 0 0,21 57-2255 0 0,-38-105 412 0 0,-4-16 1348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5.3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73 1228 0 0,'4'-17'1948'0'0,"0"-6"-1016"0"0,1 5-668 0 0,1 3-228 0 0,3 26-844 0 0,-4 11-992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5.7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224 50 404 0 0,'0'0'3819'0'0,"-3"1"-3656"0"0,-10 6-101 0 0,1 1 1 0 0,-1 0 0 0 0,2 1 0 0 0,-1 0-1 0 0,1 1 1 0 0,0 0 0 0 0,1 1-1 0 0,1 0 1 0 0,-16 22 0 0 0,12-12-23 0 0,0 0-1 0 0,1 0 1 0 0,1 2 0 0 0,2-1-1 0 0,-10 30 1 0 0,14-33-24 0 0,1 0 0 0 0,1 1 0 0 0,1-1 0 0 0,0 1 0 0 0,1 0 0 0 0,2 0 0 0 0,0-1 0 0 0,1 1 0 0 0,0 0 0 0 0,2-1 0 0 0,0 0 0 0 0,2 0 0 0 0,0 0 1 0 0,1 0-1 0 0,1-1 0 0 0,0 0 0 0 0,1-1 0 0 0,1 0 0 0 0,1 0 0 0 0,1-1 0 0 0,0 0 0 0 0,1-1 0 0 0,0-1 0 0 0,1 0 0 0 0,1-1 0 0 0,0 0 0 0 0,29 17 0 0 0,-29-20 49 0 0,1-1 1 0 0,0 0 0 0 0,0-2-1 0 0,0 1 1 0 0,1-2-1 0 0,34 8 1 0 0,-45-13-32 0 0,0 0-1 0 0,1 0 1 0 0,-1-1-1 0 0,1 0 1 0 0,-1 0-1 0 0,0-1 1 0 0,1 1-1 0 0,-1-1 1 0 0,0-1-1 0 0,0 1 1 0 0,0-1-1 0 0,0 0 1 0 0,0-1-1 0 0,0 1 1 0 0,0-1-1 0 0,-1-1 1 0 0,1 1-1 0 0,-1-1 1 0 0,0 1-1 0 0,0-1 1 0 0,0-1-1 0 0,7-7 1 0 0,-4 1-4 0 0,-1 0-1 0 0,0 0 1 0 0,0-1 0 0 0,-1 0-1 0 0,-1 0 1 0 0,0 0 0 0 0,0-1-1 0 0,-1 0 1 0 0,-1 0 0 0 0,0 0-1 0 0,-1 0 1 0 0,-1 0 0 0 0,1-26-1 0 0,-3-3-69 0 0,-2 1-1 0 0,-1-1 0 0 0,-12-46 1 0 0,4 31-69 0 0,-30-83 1 0 0,32 114 27 0 0,0 1-1 0 0,-2 1 1 0 0,-1 0 0 0 0,0 0-1 0 0,-27-32 1 0 0,36 50-64 0 0,-1 1 0 0 0,1 0 0 0 0,-1 0-1 0 0,0 1 1 0 0,0 0 0 0 0,-1 0 0 0 0,1 0 0 0 0,-1 0 0 0 0,0 1 0 0 0,0 0-1 0 0,0 0 1 0 0,0 1 0 0 0,-1 0 0 0 0,1 0 0 0 0,-1 0 0 0 0,1 1 0 0 0,-1-1-1 0 0,0 2 1 0 0,1-1 0 0 0,-1 1 0 0 0,0 0 0 0 0,1 0 0 0 0,-1 1 0 0 0,0 0-1 0 0,0 0 1 0 0,1 1 0 0 0,-1 0 0 0 0,-6 3 0 0 0,-4 1-608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6.5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0 286 828 0 0,'16'-8'2652'0'0,"-14"7"-2619"0"0,-1 1-1 0 0,1-1 1 0 0,0 1 0 0 0,-1 0-1 0 0,1-1 1 0 0,0 1-1 0 0,-1 0 1 0 0,1 0-1 0 0,-1 0 1 0 0,1 0-1 0 0,0 0 1 0 0,-1 0-1 0 0,1 1 1 0 0,0-1 0 0 0,-1 0-1 0 0,1 1 1 0 0,-1 0-1 0 0,1-1 1 0 0,-1 1-1 0 0,1 0 1 0 0,-1-1-1 0 0,1 1 1 0 0,-1 0-1 0 0,0 0 1 0 0,1 0 0 0 0,-1 0-1 0 0,0 1 1 0 0,2 1-1 0 0,2 4-32 0 0,0 0 0 0 0,0 1-1 0 0,0-1 1 0 0,4 12 0 0 0,-4-9 35 0 0,61 136 357 0 0,-7 2 0 0 0,74 287 1 0 0,-132-431-121 0 0,2 8 92 0 0,-1-33-347 0 0,-7-66 51 0 0,0 26-153 0 0,3 1 1 0 0,8-82 0 0 0,-2 107-14 0 0,24-147-148 0 0,-22 156 230 0 0,1 0 0 0 0,1 0-1 0 0,1 1 1 0 0,22-43 0 0 0,-29 64 4 0 0,0 1 0 0 0,1-1 1 0 0,0 0-1 0 0,-1 1 0 0 0,1 0 1 0 0,0-1-1 0 0,0 1 0 0 0,1 0 0 0 0,-1 1 1 0 0,1-1-1 0 0,-1 1 0 0 0,1-1 0 0 0,0 1 1 0 0,0 0-1 0 0,0 0 0 0 0,0 1 1 0 0,0-1-1 0 0,7 0 0 0 0,-8 1 5 0 0,0 1 0 0 0,0 0 0 0 0,-1 1 0 0 0,1-1 0 0 0,0 0 1 0 0,-1 1-1 0 0,1-1 0 0 0,0 1 0 0 0,-1 0 0 0 0,1 0 0 0 0,-1 0 0 0 0,1 0 0 0 0,3 3 0 0 0,27 20-19 0 0,-21-10 35 0 0,0-1 0 0 0,-1 2 1 0 0,0 0-1 0 0,-1 0 0 0 0,-1 1 1 0 0,-1 0-1 0 0,11 26 0 0 0,34 130 36 0 0,-33-100-38 0 0,-14-53 8 0 0,3 16 14 0 0,1-1-1 0 0,2 0 1 0 0,2-1 0 0 0,34 62 0 0 0,-46-92-18 0 0,0 0 1 0 0,0 0 0 0 0,0 0-1 0 0,1-1 1 0 0,-1 1 0 0 0,1-1-1 0 0,-1 1 1 0 0,1-1 0 0 0,0 0 0 0 0,0 0-1 0 0,0 0 1 0 0,0 0 0 0 0,0-1-1 0 0,0 1 1 0 0,0-1 0 0 0,1 0-1 0 0,-1 0 1 0 0,1 0 0 0 0,-1 0 0 0 0,0 0-1 0 0,1-1 1 0 0,0 0 0 0 0,-1 0-1 0 0,1 0 1 0 0,-1 0 0 0 0,1 0 0 0 0,-1-1-1 0 0,1 1 1 0 0,-1-1 0 0 0,0 0-1 0 0,1 0 1 0 0,5-3 0 0 0,1-1 2 0 0,1-1 0 0 0,-1 0 0 0 0,0-1 0 0 0,-1 0 0 0 0,1 0 0 0 0,-1-1 0 0 0,-1-1 0 0 0,12-13 0 0 0,16-23 26 0 0,-3-2 1 0 0,51-92-1 0 0,30-114-288 0 0,-92 196 104 0 0,14-61 1 0 0,-29 90 72 0 0,-2 1 0 0 0,-1 0 0 0 0,-1-1 0 0 0,-1-44 0 0 0,-2 69 57 0 0,0-1 0 0 0,0 0 1 0 0,0 1-1 0 0,-1-1 0 0 0,0 1 0 0 0,1-1 1 0 0,-1 1-1 0 0,-1-1 0 0 0,1 1 1 0 0,0-1-1 0 0,-1 1 0 0 0,1 0 0 0 0,-1 0 1 0 0,0 0-1 0 0,0 0 0 0 0,-1 0 1 0 0,1 0-1 0 0,-4-3 0 0 0,5 6 11 0 0,0-1 0 0 0,0 0 0 0 0,-1 1 0 0 0,1-1 0 0 0,0 1-1 0 0,-1 0 1 0 0,1-1 0 0 0,-1 1 0 0 0,1 0 0 0 0,0 0 0 0 0,-1 0 0 0 0,1 0 0 0 0,-1 0 0 0 0,1 0 0 0 0,0 0-1 0 0,-1 0 1 0 0,1 1 0 0 0,0-1 0 0 0,-1 0 0 0 0,1 1 0 0 0,0-1 0 0 0,-1 1 0 0 0,1 0 0 0 0,0-1-1 0 0,-2 2 1 0 0,-28 21-93 0 0,26-18 90 0 0,1-1 0 0 0,0 1 0 0 0,1 0 0 0 0,-1 0 0 0 0,1 0 0 0 0,0 1 0 0 0,0-1 0 0 0,1 1 0 0 0,-1 0 0 0 0,1-1 0 0 0,1 1 0 0 0,-1 0 0 0 0,1 0 0 0 0,-1 10 0 0 0,2-6 11 0 0,0 0-1 0 0,1 0 0 0 0,0 0 1 0 0,0 0-1 0 0,1 0 0 0 0,1 0 1 0 0,0-1-1 0 0,4 12 0 0 0,6 6 17 0 0,0-1-1 0 0,2 0 0 0 0,1-1 1 0 0,1-1-1 0 0,21 24 0 0 0,50 53-8 0 0,67 84-51 0 0,-134-156 17 0 0,-2 0 1 0 0,-1 1-1 0 0,-1 1 1 0 0,23 61-1 0 0,-36-77 3 0 0,0 0 0 0 0,-1 1-1 0 0,0 0 1 0 0,-2-1 0 0 0,0 1-1 0 0,0 0 1 0 0,-1-1 0 0 0,-1 1-1 0 0,-1 0 1 0 0,0-1-1 0 0,-1 1 1 0 0,-7 19 0 0 0,5-18 38 0 0,-1-1 0 0 0,-1 0 0 0 0,-1 0 0 0 0,0 0-1 0 0,-1-1 1 0 0,-1 0 0 0 0,0-1 0 0 0,-1 0 0 0 0,0 0 0 0 0,-24 21 0 0 0,33-34 9 0 0,1 1 0 0 0,-1-1 0 0 0,0 1 0 0 0,1-1 0 0 0,-1 0 0 0 0,0 0 0 0 0,0 0 0 0 0,0 0 0 0 0,0 0 0 0 0,0-1 0 0 0,0 1 0 0 0,0 0 0 0 0,0-1 0 0 0,0 0 0 0 0,0 1 0 0 0,-1-1 0 0 0,1 0 0 0 0,0 0 0 0 0,0 0 0 0 0,0 0 0 0 0,0-1 0 0 0,0 1 0 0 0,-1 0 0 0 0,1-1 0 0 0,0 0 0 0 0,0 1 0 0 0,0-1 0 0 0,0 0 0 0 0,-3-2 0 0 0,3 1-39 0 0,0 1 0 0 0,1-1 0 0 0,-1 1 0 0 0,1-1 0 0 0,-1 0 0 0 0,1 0 0 0 0,0 0 0 0 0,0 1 0 0 0,0-1 0 0 0,0 0 0 0 0,0-1 1 0 0,0 1-1 0 0,0 0 0 0 0,1 0 0 0 0,-1 0 0 0 0,1-3 0 0 0,-4-31-545 0 0,4 29 321 0 0,0 1-1 0 0,1 0 1 0 0,0 0-1 0 0,1-1 0 0 0,-1 1 1 0 0,1 0-1 0 0,0 0 1 0 0,1 0-1 0 0,-1 0 1 0 0,5-5-1 0 0,3-8-534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7.6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589 52 320 0 0,'-11'-15'1470'0'0,"8"11"-1414"0"0,0 1 0 0 0,-1 0 0 0 0,1 0 0 0 0,-1 0 0 0 0,0 0 1 0 0,0 1-1 0 0,0 0 0 0 0,0-1 0 0 0,0 2 0 0 0,0-1 0 0 0,-1 0 0 0 0,1 1 0 0 0,-1 0 0 0 0,1 0 0 0 0,-1 0 0 0 0,0 0 0 0 0,1 1 0 0 0,-1 0 0 0 0,1 0 0 0 0,-1 0 0 0 0,0 1 0 0 0,-5 0 0 0 0,0 2-40 0 0,0-1-1 0 0,1 2 1 0 0,-1-1-1 0 0,1 1 0 0 0,-1 1 1 0 0,1 0-1 0 0,0 0 0 0 0,1 1 1 0 0,-13 10-1 0 0,-3 6 58 0 0,0 1 0 0 0,2 2 1 0 0,1 0-1 0 0,0 1 0 0 0,2 1 1 0 0,-25 49-1 0 0,-74 187 132 0 0,98-211-117 0 0,-25 98 0 0 0,41-132-48 0 0,0 1 1 0 0,2 0-1 0 0,0 0 1 0 0,1 0-1 0 0,1 0 1 0 0,1 0-1 0 0,1 0 1 0 0,0 0-1 0 0,6 20 1 0 0,-6-32-18 0 0,1 1 0 0 0,-1-1 0 0 0,2 1 1 0 0,-1-1-1 0 0,1 0 0 0 0,0 0 0 0 0,1-1 1 0 0,-1 1-1 0 0,1-1 0 0 0,1 0 0 0 0,-1 0 0 0 0,1-1 1 0 0,0 0-1 0 0,0 0 0 0 0,0 0 0 0 0,1 0 1 0 0,0-1-1 0 0,0 0 0 0 0,0-1 0 0 0,0 0 0 0 0,1 0 1 0 0,-1 0-1 0 0,1-1 0 0 0,0 0 0 0 0,0 0 1 0 0,0-1-1 0 0,0 0 0 0 0,-1-1 0 0 0,1 0 0 0 0,0 0 1 0 0,0 0-1 0 0,0-1 0 0 0,0 0 0 0 0,0-1 1 0 0,0 0-1 0 0,0 0 0 0 0,-1-1 0 0 0,1 0 1 0 0,-1 0-1 0 0,0 0 0 0 0,9-6 0 0 0,2-5-19 0 0,0-1 0 0 0,-1-1 0 0 0,-1 0 0 0 0,0-1 0 0 0,-1-1 0 0 0,-1-1 0 0 0,0 1-1 0 0,13-28 1 0 0,10-24-7 0 0,27-78 0 0 0,-53 122 11 0 0,24-65 160 0 0,-4-1 0 0 0,27-140 1 0 0,-44 194-304 0 0,-13 35 122 0 0,9 42 26 0 0,9 51-25 0 0,4-1 0 0 0,4-1-1 0 0,73 162 1 0 0,-91-232-387 0 0,1 0-1 0 0,1-1 1 0 0,0 0-1 0 0,1-1 1 0 0,0 0-1 0 0,2-1 1 0 0,24 23 0 0 0,-20-25 133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8.2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61 1184 0 0,'2'-35'2706'0'0,"-2"32"-2398"0"0,3-1 21 0 0,-3 3-318 0 0,0 1-1 0 0,0 0 0 0 0,-1 0 1 0 0,2-1-1 0 0,-1 1 0 0 0,0 0 1 0 0,0 0-1 0 0,0-1 0 0 0,0 1 1 0 0,0 0-1 0 0,0 0 1 0 0,0-1-1 0 0,0 1 0 0 0,0 0 1 0 0,0 0-1 0 0,0-1 0 0 0,1 1 1 0 0,-1 0-1 0 0,0 0 0 0 0,0 0 1 0 0,0-1-1 0 0,1 1 0 0 0,-1 0 1 0 0,0 0-1 0 0,0 0 0 0 0,0 0 1 0 0,1-1-1 0 0,-1 1 1 0 0,0 0-1 0 0,0 0 0 0 0,1 0 1 0 0,-1 0-1 0 0,0 0 0 0 0,0 0 1 0 0,1 0-1 0 0,-1 0 0 0 0,0 0 1 0 0,0 0-1 0 0,1 0 0 0 0,-1 0 1 0 0,0 0-1 0 0,1 0 0 0 0,5 2 8 0 0,0-1 0 0 0,0 2 0 0 0,-1-1 0 0 0,1 1 0 0 0,-1 0-1 0 0,0 0 1 0 0,1 0 0 0 0,-1 1 0 0 0,-1 0 0 0 0,1 0-1 0 0,0 0 1 0 0,-1 1 0 0 0,0-1 0 0 0,0 1 0 0 0,5 9-1 0 0,9 13 11 0 0,24 49-1 0 0,-34-59-17 0 0,16 32-7 0 0,-3 2 0 0 0,-2 0 0 0 0,14 64 1 0 0,21 158-34 0 0,-52-256 761 0 0,-6-29-605 0 0,-6-32-169 0 0,2-41 66 0 0,5-134 1 0 0,5 185-17 0 0,1-1-1 0 0,2 1 1 0 0,2 0 0 0 0,1 0 0 0 0,1 0 0 0 0,25-55 0 0 0,-32 82-12 0 0,1 1 1 0 0,0 0-1 0 0,1 1 1 0 0,0-1-1 0 0,0 0 1 0 0,0 1-1 0 0,0 0 1 0 0,1 0-1 0 0,0 0 1 0 0,0 1-1 0 0,0-1 1 0 0,0 1-1 0 0,1 1 0 0 0,-1-1 1 0 0,1 1-1 0 0,0 0 1 0 0,1 0-1 0 0,-1 0 1 0 0,0 1-1 0 0,1 0 1 0 0,-1 0-1 0 0,1 1 1 0 0,-1 0-1 0 0,1 0 1 0 0,0 1-1 0 0,0-1 1 0 0,-1 1-1 0 0,13 2 1 0 0,-4 1 4 0 0,-1 1 0 0 0,0 0 0 0 0,1 0 1 0 0,-1 2-1 0 0,-1 0 0 0 0,1 1 1 0 0,-1 0-1 0 0,12 9 0 0 0,1 2 6 0 0,-1 1 0 0 0,37 38 0 0 0,-36-29-40 0 0,-2 2 1 0 0,-1 0 0 0 0,-1 1-1 0 0,-2 1 1 0 0,-1 1 0 0 0,-2 1 0 0 0,-1 0-1 0 0,-1 1 1 0 0,-2 1 0 0 0,-2 0-1 0 0,-1 1 1 0 0,-2 0 0 0 0,5 60 0 0 0,-12-90-347 0 0,0 0 0 0 0,0 1 0 0 0,0-1 0 0 0,1 0 1 0 0,0 0-1 0 0,0 0 0 0 0,6 13 0 0 0,-6-18 186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18.7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547 707 420 0 0,'5'-8'353'0'0,"0"1"1"0"0,0-1-1 0 0,-1 0 1 0 0,1 0-1 0 0,-2-1 1 0 0,1 1-1 0 0,-1-1 0 0 0,-1 0 1 0 0,2-11-1 0 0,-4 17-327 0 0,0 0-1 0 0,0 0 1 0 0,-1 0-1 0 0,1 0 1 0 0,-1 0-1 0 0,0 0 0 0 0,0 0 1 0 0,0 0-1 0 0,-1 0 1 0 0,1 0-1 0 0,0 0 1 0 0,-1 1-1 0 0,0-1 1 0 0,0 1-1 0 0,0-1 1 0 0,0 1-1 0 0,0 0 0 0 0,0 0 1 0 0,-1-1-1 0 0,1 2 1 0 0,-1-1-1 0 0,1 0 1 0 0,-4-1-1 0 0,-4-1-5 0 0,0 0 0 0 0,0 1 1 0 0,0 1-1 0 0,0 0 0 0 0,-1 0 0 0 0,1 1 0 0 0,-1 0 0 0 0,1 1 0 0 0,0 0 1 0 0,-1 1-1 0 0,1 0 0 0 0,-1 0 0 0 0,1 1 0 0 0,0 1 0 0 0,0 0 0 0 0,-10 4 1 0 0,-4 2 9 0 0,0 1 0 0 0,1 2 0 0 0,0 0 1 0 0,1 2-1 0 0,-28 21 0 0 0,32-20-7 0 0,0 1-1 0 0,2 0 1 0 0,0 1-1 0 0,0 0 1 0 0,2 2-1 0 0,0 0 1 0 0,1 0-1 0 0,1 1 0 0 0,1 1 1 0 0,1 0-1 0 0,-8 24 1 0 0,13-31-8 0 0,1 0 0 0 0,0 1 0 0 0,1-1 0 0 0,1 1 1 0 0,0 0-1 0 0,1 0 0 0 0,0 0 0 0 0,2 0 0 0 0,-1 0 0 0 0,2 0 0 0 0,0-1 1 0 0,1 1-1 0 0,0 0 0 0 0,1-1 0 0 0,1 0 0 0 0,0 0 0 0 0,1 0 0 0 0,9 15 1 0 0,-6-14 19 0 0,1-1 0 0 0,1 0 0 0 0,0-1 0 0 0,0 0 0 0 0,2 0 0 0 0,-1-2 0 0 0,2 1 0 0 0,-1-2 0 0 0,1 0 0 0 0,1 0 0 0 0,27 13 0 0 0,-35-20-21 0 0,0 0-1 0 0,0-1 0 0 0,0 1 1 0 0,1-1-1 0 0,-1-1 0 0 0,0 1 1 0 0,1-1-1 0 0,-1 0 0 0 0,1-1 1 0 0,0 0-1 0 0,-1 0 0 0 0,1-1 1 0 0,-1 0-1 0 0,1 0 0 0 0,-1-1 1 0 0,0 1-1 0 0,0-2 0 0 0,1 1 1 0 0,-1-1-1 0 0,-1 0 0 0 0,1-1 1 0 0,0 1-1 0 0,-1-1 0 0 0,0-1 1 0 0,0 1-1 0 0,0-1 0 0 0,0 0 1 0 0,-1 0-1 0 0,6-7 0 0 0,2-6-21 0 0,0 0 0 0 0,-1-1 1 0 0,0-1-1 0 0,-2 0 0 0 0,-1 0 0 0 0,0-1 0 0 0,6-24 0 0 0,32-154-84 0 0,-26 44 52 0 0,-6-2 0 0 0,-7-239 0 0 0,-8 336 207 0 0,0 19-159 0 0,-6-59-1 0 0,24 362 31 0 0,-12-110 85 0 0,43 293 199 0 0,-35-369-724 0 0,4-1-1 0 0,3 0 1 0 0,52 126 0 0 0,-53-163-1072 0 0,1-3 104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0.2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699 799 564 0 0,'-7'-7'229'0'0,"0"1"-1"0"0,0 1 1 0 0,0-1 0 0 0,-1 1-1 0 0,0 1 1 0 0,0-1 0 0 0,0 1-1 0 0,0 1 1 0 0,0 0 0 0 0,-1 0-1 0 0,0 0 1 0 0,-15-2 0 0 0,11 4-144 0 0,1 0 0 0 0,-1 1 0 0 0,0 1 0 0 0,1 0 0 0 0,-1 0 1 0 0,1 1-1 0 0,0 1 0 0 0,-17 6 0 0 0,4 0-72 0 0,1 2 0 0 0,1 0 1 0 0,0 2-1 0 0,1 0 0 0 0,0 1 0 0 0,1 2 0 0 0,1 0 1 0 0,-24 25-1 0 0,19-14 17 0 0,2 0 1 0 0,0 2 0 0 0,2 0 0 0 0,1 2 0 0 0,-29 60-1 0 0,37-63 7 0 0,1 1-1 0 0,1-1 1 0 0,1 2-1 0 0,2-1 0 0 0,0 1 1 0 0,3 1-1 0 0,-3 39 1 0 0,7-58-10 0 0,1 1 0 0 0,0-1 0 0 0,1 1 0 0 0,0-1 0 0 0,1 0 0 0 0,0 0 0 0 0,1 0 0 0 0,0 0 0 0 0,1-1 0 0 0,0 0 0 0 0,1 0 0 0 0,0 0 1 0 0,1-1-1 0 0,9 12 0 0 0,-11-17-5 0 0,-1 1 0 0 0,2-1 0 0 0,-1 0 0 0 0,0 0 1 0 0,1-1-1 0 0,0 0 0 0 0,0 0 0 0 0,0 0 1 0 0,1-1-1 0 0,-1 0 0 0 0,1 0 0 0 0,0 0 0 0 0,0-1 1 0 0,0 0-1 0 0,0-1 0 0 0,0 1 0 0 0,0-1 0 0 0,0-1 1 0 0,0 1-1 0 0,1-1 0 0 0,-1 0 0 0 0,0-1 1 0 0,0 0-1 0 0,0 0 0 0 0,10-3 0 0 0,0-2-24 0 0,-1-1 1 0 0,0 0-1 0 0,0-1 0 0 0,-1-1 0 0 0,1 0 0 0 0,-2-1 0 0 0,0-1 1 0 0,0 0-1 0 0,-1-1 0 0 0,0-1 0 0 0,-1 0 0 0 0,-1 0 0 0 0,0-1 1 0 0,13-22-1 0 0,3-8-37 0 0,-3-1-1 0 0,-1-2 1 0 0,27-83 0 0 0,-25 49-17 0 0,-4-1 0 0 0,-3 0 0 0 0,12-157 0 0 0,-20-256 619 0 0,-10 352-58 0 0,-2 60-745 0 0,-4 309 335 0 0,10 0-1 0 0,66 439 1 0 0,-59-605-128 0 0,34 102 1 0 0,-38-141 43 0 0,2 0 0 0 0,0 0 0 0 0,1-1-1 0 0,2-1 1 0 0,0 1 0 0 0,0-2 0 0 0,31 34 0 0 0,-38-47-22 0 0,0-1 0 0 0,0 1 1 0 0,0-1-1 0 0,1 0 1 0 0,-1 0-1 0 0,1 0 0 0 0,0-1 1 0 0,0 0-1 0 0,0 0 1 0 0,1-1-1 0 0,-1 0 0 0 0,1 0 1 0 0,-1 0-1 0 0,1-1 1 0 0,0 0-1 0 0,-1 0 1 0 0,1-1-1 0 0,0 0 0 0 0,0 0 1 0 0,0 0-1 0 0,-1-1 1 0 0,8-2-1 0 0,-2 0-44 0 0,-1 0 1 0 0,1-2-1 0 0,-1 1 1 0 0,-1-2-1 0 0,1 1 0 0 0,-1-1 1 0 0,0-1-1 0 0,0 0 1 0 0,-1 0-1 0 0,0-1 0 0 0,14-15 1 0 0,4-8-16 0 0,-2-1-1 0 0,-1-1 1 0 0,29-55 0 0 0,43-117 23 0 0,-85 179 5 0 0,-1-2 0 0 0,-1 1 1 0 0,-2-1-1 0 0,7-50 0 0 0,-13 75 25 0 0,-1-1 0 0 0,0 1 0 0 0,0 0 1 0 0,0 0-1 0 0,-1 0 0 0 0,1-1 0 0 0,-1 1 0 0 0,1 0 0 0 0,-1 0 0 0 0,0 0 0 0 0,-2-5 1 0 0,2 7 8 0 0,0 0 0 0 0,0 0 1 0 0,0 0-1 0 0,1 0 1 0 0,-1 0-1 0 0,0 0 0 0 0,0 0 1 0 0,0 0-1 0 0,-1 0 1 0 0,1 0-1 0 0,0 1 1 0 0,0-1-1 0 0,0 0 0 0 0,-1 1 1 0 0,1-1-1 0 0,0 1 1 0 0,0 0-1 0 0,-1-1 0 0 0,-1 1 1 0 0,-1 0 1 0 0,0 0 0 0 0,0 0 1 0 0,0 1-1 0 0,0 0 0 0 0,0 0 1 0 0,0 0-1 0 0,1 0 0 0 0,-1 0 0 0 0,0 1 1 0 0,1 0-1 0 0,-1-1 0 0 0,1 1 1 0 0,0 1-1 0 0,-1-1 0 0 0,1 0 0 0 0,-5 6 1 0 0,-4 4 6 0 0,1 1 1 0 0,0 0-1 0 0,1 1 1 0 0,0 0-1 0 0,1 0 1 0 0,1 1 0 0 0,0 0-1 0 0,1 1 1 0 0,1 0-1 0 0,0 0 1 0 0,1 0-1 0 0,1 1 1 0 0,-4 28-1 0 0,6-29 12 0 0,0 0 0 0 0,1 1-1 0 0,1-1 1 0 0,1 0-1 0 0,0 0 1 0 0,1 0 0 0 0,1 0-1 0 0,0 0 1 0 0,1 0-1 0 0,1-1 1 0 0,1 1 0 0 0,0-1-1 0 0,1 0 1 0 0,12 20-1 0 0,-8-21 20 0 0,1 1 0 0 0,0-2 0 0 0,1 0 0 0 0,0 0 0 0 0,1-1-1 0 0,0-1 1 0 0,1 0 0 0 0,1-1 0 0 0,-1 0 0 0 0,2-2 0 0 0,-1 0-1 0 0,1-1 1 0 0,0 0 0 0 0,0-1 0 0 0,1-1 0 0 0,29 4-1 0 0,-30-6-174 0 0,1-1-1 0 0,-1-1 1 0 0,1-1 0 0 0,-1 0-1 0 0,1-2 1 0 0,-1 1-1 0 0,1-2 1 0 0,-1-1-1 0 0,0 0 1 0 0,0-1-1 0 0,0 0 1 0 0,-1-2-1 0 0,0 0 1 0 0,0-1-1 0 0,-1 0 1 0 0,0-1-1 0 0,19-15 1 0 0,4-11-342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4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0 680 0 0,'15'11'2056'0'0,"22"26"-1888"0"0,-2 2 0 0 0,-2 1-1 0 0,-1 1 1 0 0,-2 2 0 0 0,-2 1 0 0 0,-2 1 0 0 0,-2 2 0 0 0,-2 0 0 0 0,-2 1 0 0 0,-3 2 0 0 0,13 53 0 0 0,-25-85-213 0 0,-3-13 134 0 0,-1 1 0 0 0,1-1 0 0 0,-1 0 0 0 0,-1 1 0 0 0,1-1 1 0 0,-1 1-1 0 0,1-1 0 0 0,-2 7 0 0 0,1-9 8 0 0,-11-23 143 0 0,7 11-183 0 0,-1 1 0 0 0,1-1 0 0 0,1 1 0 0 0,-1-1 0 0 0,-1-12 0 0 0,-2-19 96 0 0,2-1 1 0 0,1 1-1 0 0,5-76 1 0 0,24-118 271 0 0,-25 233-432 0 0,0-2 1 0 0,0 1-1 0 0,1-1 0 0 0,-1 1 0 0 0,1-1 1 0 0,0 1-1 0 0,-1 0 0 0 0,1-1 1 0 0,0 1-1 0 0,1 0 0 0 0,1-3 0 0 0,-2 4 4 0 0,0 0-1 0 0,0 0 1 0 0,0 0-1 0 0,0 1 1 0 0,1-1-1 0 0,-1 0 1 0 0,0 1 0 0 0,0-1-1 0 0,1 1 1 0 0,-1-1-1 0 0,1 1 1 0 0,-1 0-1 0 0,0 0 1 0 0,1-1-1 0 0,-1 1 1 0 0,1 0-1 0 0,-1 0 1 0 0,0 0-1 0 0,1 0 1 0 0,-1 1-1 0 0,1-1 1 0 0,-1 0-1 0 0,0 1 1 0 0,1-1-1 0 0,-1 1 1 0 0,0-1-1 0 0,1 1 1 0 0,-1 0-1 0 0,0-1 1 0 0,2 2-1 0 0,10 6-10 0 0,0 0 1 0 0,-1 1-1 0 0,0 0 0 0 0,-1 1 0 0 0,0 0 0 0 0,0 1 0 0 0,-1 0 0 0 0,0 1 0 0 0,12 20 0 0 0,4 9 50 0 0,33 72-1 0 0,-29-44-481 0 0,26 90 1 0 0,-46-138-2229 0 0,-3-10 1674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0.6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 1 272 0 0,'-14'66'365'0'0,"2"1"1"0"0,4 0-1 0 0,2 0 0 0 0,3 1 1 0 0,8 81-1 0 0,57 339 6 0 0,-45-380-309 0 0,5 49-20 0 0,28 151-407 0 0,-47-295-353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1.1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0 840 432 0 0,'0'0'928'0'0,"15"-12"720"0"0,66-79-799 0 0,-3-3 0 0 0,124-198 1 0 0,-183 260-739 0 0,-1-1 0 0 0,15-40 0 0 0,-29 63-106 0 0,0 0 0 0 0,-1 0 1 0 0,0 0-1 0 0,-1-1 0 0 0,0 1 0 0 0,-1-1 1 0 0,0 0-1 0 0,0 1 0 0 0,-1-1 0 0 0,-1 0 1 0 0,0 1-1 0 0,-3-14 0 0 0,4 21-12 0 0,-1-1 0 0 0,0 1 0 0 0,-1 0 0 0 0,1-1 0 0 0,-1 1 1 0 0,1 0-1 0 0,-1 0 0 0 0,0 0 0 0 0,0 1 0 0 0,0-1 0 0 0,-1 0 0 0 0,1 1 0 0 0,0-1 0 0 0,-1 1 0 0 0,0 0 0 0 0,0 0 0 0 0,1 0 0 0 0,-1 0 0 0 0,-5-2 0 0 0,3 2 2 0 0,0 1 0 0 0,0 0 0 0 0,-1 0 0 0 0,1 0 0 0 0,0 0 0 0 0,-1 1 1 0 0,1 0-1 0 0,-1 0 0 0 0,1 0 0 0 0,0 1 0 0 0,-9 2 0 0 0,0 0 15 0 0,0 2 0 0 0,0 0-1 0 0,0 0 1 0 0,0 1 0 0 0,1 1 0 0 0,0 1 0 0 0,0 0 0 0 0,-13 11 0 0 0,15-9 8 0 0,0 0-1 0 0,1 1 1 0 0,0 0 0 0 0,1 1 0 0 0,0 0-1 0 0,1 0 1 0 0,0 1 0 0 0,1 0 0 0 0,0 1-1 0 0,1-1 1 0 0,1 1 0 0 0,0 1 0 0 0,1-1-1 0 0,1 0 1 0 0,0 1 0 0 0,1 0 0 0 0,0 0-1 0 0,1 28 1 0 0,2-25 3 0 0,1 1 0 0 0,0-1 1 0 0,2 0-1 0 0,0 0 0 0 0,1 0 0 0 0,0 0 0 0 0,2-1 0 0 0,0 0 0 0 0,1 0 0 0 0,0-1 0 0 0,1 0 1 0 0,1 0-1 0 0,1-1 0 0 0,22 25 0 0 0,-18-25 16 0 0,1 0 1 0 0,0-2 0 0 0,1 1-1 0 0,1-2 1 0 0,0 0-1 0 0,0-1 1 0 0,29 11-1 0 0,-35-16-271 0 0,0-2 0 0 0,1 0-1 0 0,0-1 1 0 0,0 0-1 0 0,0 0 1 0 0,0-2-1 0 0,1 0 1 0 0,-1 0-1 0 0,0-1 1 0 0,1-1 0 0 0,-1 0-1 0 0,0-1 1 0 0,15-3-1 0 0,11-7-881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1.4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56 704 0 0,'15'-55'4220'0'0,"-26"73"-3956"0"0,1 30-175 0 0,1 1 0 0 0,2 1 0 0 0,1 58 1 0 0,15 157 120 0 0,45 145-25 0 0,-25-238-3214 0 0,-28-169 2522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1.8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25 180 228 0 0,'-3'-2'367'0'0,"1"-1"-1"0"0,-1 0 1 0 0,1 0 0 0 0,0 0-1 0 0,0 0 1 0 0,1-1-1 0 0,-1 1 1 0 0,1 0 0 0 0,0-1-1 0 0,-1 1 1 0 0,1-1-1 0 0,1 1 1 0 0,-1-1 0 0 0,0 1-1 0 0,1-1 1 0 0,0-6 0 0 0,1 8-343 0 0,1 1 0 0 0,-1-1 0 0 0,0 1 0 0 0,1-1 0 0 0,-1 1 0 0 0,1 0 0 0 0,0 0 0 0 0,-1 0 0 0 0,1 0 0 0 0,0 0 0 0 0,0 0 0 0 0,-1 0 0 0 0,1 0 0 0 0,0 1 0 0 0,0-1 0 0 0,0 1 0 0 0,3-1 0 0 0,-2 0 34 0 0,49-11 175 0 0,1 3-1 0 0,0 1 0 0 0,56 0 1 0 0,20-3 324 0 0,181-37 947 0 0,-307 48-1508 0 0,1-1-17 0 0,-1 1 20 0 0,25-1-169 0 0,-27 1 167 0 0,1 1 1 0 0,-1-1-1 0 0,0 0 1 0 0,0 1-1 0 0,0-1 0 0 0,0 1 1 0 0,0-1-1 0 0,1 1 1 0 0,-1-1-1 0 0,0 1 1 0 0,0 0-1 0 0,-1-1 1 0 0,1 1-1 0 0,0 0 1 0 0,0 0-1 0 0,0 0 0 0 0,0 0 1 0 0,-1 0-1 0 0,1 0 1 0 0,0 0-1 0 0,-1 0 1 0 0,1 0-1 0 0,-1 0 1 0 0,1 0-1 0 0,0 2 1 0 0,5 25-1 0 0,0 0 1 0 0,-2 1 0 0 0,0 41 0 0 0,-6 95-179 0 0,1-123-151 0 0,0-9-252 0 0,1-3-1945 0 0,-7 46 0 0 0,4-61 1417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2.2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1 143 556 0 0,'7'-26'1548'0'0,"-1"6"-452"0"0,-1 0-200 0 0,-1 3-212 0 0,1 2 221 0 0,3-11-729 0 0,-2 7-524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2.6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339 171 1432 0 0,'3'-2'1966'0'0,"8"-4"-1299"0"0,-8 5-138 0 0,-2 0-453 0 0,0 1 0 0 0,-1-1 1 0 0,1 1-1 0 0,0-1 0 0 0,-1 1 1 0 0,1-1-1 0 0,0 0 0 0 0,-1 1 1 0 0,1-1-1 0 0,-1 0 0 0 0,1 0 1 0 0,-1 1-1 0 0,0-1 0 0 0,1 0 1 0 0,-1 0-1 0 0,1-1 0 0 0,-2 1-59 0 0,0-1 0 0 0,-1 1-1 0 0,1 0 1 0 0,0 0 0 0 0,0 0 0 0 0,-1 0-1 0 0,1 0 1 0 0,-1 0 0 0 0,1 0-1 0 0,-1 0 1 0 0,1 1 0 0 0,-1-1 0 0 0,0 1-1 0 0,1-1 1 0 0,-1 1 0 0 0,0-1-1 0 0,1 1 1 0 0,-1 0 0 0 0,0 0 0 0 0,1 0-1 0 0,-1 0 1 0 0,0 0 0 0 0,0 0 0 0 0,-2 1-1 0 0,-6 0 5 0 0,0 1 1 0 0,1 0-1 0 0,-18 7 0 0 0,11-2 3 0 0,0 1 0 0 0,0 0 0 0 0,1 2 1 0 0,0-1-1 0 0,1 2 0 0 0,0 0 0 0 0,1 1 0 0 0,0 0 0 0 0,1 1 0 0 0,0 0 1 0 0,-15 22-1 0 0,16-18-10 0 0,0 0 1 0 0,1 1-1 0 0,1 0 1 0 0,0 1-1 0 0,1 0 1 0 0,2 0-1 0 0,0 1 1 0 0,0-1-1 0 0,-3 35 1 0 0,9-40-3 0 0,0 0 1 0 0,1 0 0 0 0,0 0-1 0 0,1 0 1 0 0,1 0 0 0 0,0 0 0 0 0,1-1-1 0 0,1 0 1 0 0,0 1 0 0 0,1-2-1 0 0,0 1 1 0 0,1-1 0 0 0,0 1 0 0 0,1-2-1 0 0,0 1 1 0 0,1-1 0 0 0,0-1-1 0 0,1 0 1 0 0,0 0 0 0 0,0-1-1 0 0,18 12 1 0 0,-16-13 16 0 0,0 0 0 0 0,1 0 0 0 0,0-1 0 0 0,0-1 0 0 0,1 0-1 0 0,-1-1 1 0 0,1-1 0 0 0,1 0 0 0 0,16 2 0 0 0,-20-4 14 0 0,0-1-1 0 0,0-1 1 0 0,0 0 0 0 0,0-1 0 0 0,0 0-1 0 0,0 0 1 0 0,0-1 0 0 0,0 0 0 0 0,0-1-1 0 0,-1-1 1 0 0,1 0 0 0 0,16-8 0 0 0,-12 3-10 0 0,-1-1 1 0 0,0-1 0 0 0,0 0-1 0 0,-1 0 1 0 0,0-2-1 0 0,-1 1 1 0 0,-1-2 0 0 0,0 1-1 0 0,0-2 1 0 0,-2 1 0 0 0,0-1-1 0 0,0-1 1 0 0,-2 0-1 0 0,0 0 1 0 0,8-25 0 0 0,-5 4-79 0 0,-1 0 1 0 0,-1-1 0 0 0,-3 0 0 0 0,-1 0-1 0 0,-1-1 1 0 0,-4-40 0 0 0,1 61-20 0 0,-2 0 0 0 0,0 1 0 0 0,-1-1 0 0 0,0 1 1 0 0,-1-1-1 0 0,-2 1 0 0 0,1 1 0 0 0,-15-29 0 0 0,15 37-43 0 0,1 1-1 0 0,-1-1 0 0 0,-1 1 0 0 0,1 1 0 0 0,-1-1 1 0 0,0 1-1 0 0,-1 0 0 0 0,1 0 0 0 0,-1 1 0 0 0,-1 0 1 0 0,1 0-1 0 0,-1 0 0 0 0,1 1 0 0 0,-1 1 0 0 0,0-1 1 0 0,-1 1-1 0 0,1 0 0 0 0,0 1 0 0 0,-14-2 0 0 0,10 2-419 0 0,0 1-1 0 0,0 0 0 0 0,0 1 0 0 0,-14 2 1 0 0,24-2 119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3.2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0 337 904 0 0,'140'-61'4396'0'0,"-137"60"-4374"0"0,16 8 33 0 0,-17-7-52 0 0,0 1 0 0 0,0-1-1 0 0,0 1 1 0 0,0 0 0 0 0,0 0-1 0 0,0-1 1 0 0,0 1-1 0 0,0 1 1 0 0,0-1 0 0 0,-1 0-1 0 0,1 0 1 0 0,-1 1-1 0 0,1-1 1 0 0,-1 0 0 0 0,3 3-1 0 0,3 6 5 0 0,-1 0 0 0 0,0 0-1 0 0,0 1 1 0 0,-1 0 0 0 0,-1 0-1 0 0,6 18 1 0 0,13 75 76 0 0,-14-57-40 0 0,83 528 3 0 0,-91-571-63 0 0,-2-7-369 0 0,1 1 380 0 0,0 1 0 0 0,0-1 0 0 0,0 1 0 0 0,0-1 0 0 0,1 1 0 0 0,-1-1 0 0 0,0 1 0 0 0,0-1 0 0 0,1 1 0 0 0,0-2 0 0 0,1-2-8 0 0,8-114-60 0 0,3-17 62 0 0,1 57 242 0 0,4 0-1 0 0,3 0 1 0 0,62-145-1 0 0,-81 218-217 0 0,0 3-19 0 0,11-18-21 0 0,-4 20-26 0 0,-9 1 53 0 0,18 6-17 0 0,-13-1 20 0 0,0 0-1 0 0,0 1 1 0 0,-1-1-1 0 0,0 1 0 0 0,0 0 1 0 0,0 0-1 0 0,-1 0 1 0 0,0 1-1 0 0,0-1 1 0 0,-1 1-1 0 0,1 0 0 0 0,1 9 1 0 0,2 5 18 0 0,20 52 44 0 0,3-2-1 0 0,3-1 1 0 0,75 121 0 0 0,-105-187-53 0 0,1 0 0 0 0,0 0 0 0 0,0 0 1 0 0,0-1-1 0 0,1 1 0 0 0,-1-1 0 0 0,1 0 1 0 0,0 0-1 0 0,-1 0 0 0 0,2-1 0 0 0,-1 1 1 0 0,0-1-1 0 0,0 0 0 0 0,1 0 0 0 0,-1-1 1 0 0,1 1-1 0 0,6 1 0 0 0,-5-3-9 0 0,0 0-1 0 0,0 0 1 0 0,0 0-1 0 0,0-1 1 0 0,-1 0-1 0 0,1 0 1 0 0,0 0-1 0 0,0-1 1 0 0,-1 1-1 0 0,1-1 1 0 0,-1-1-1 0 0,0 1 1 0 0,0-1-1 0 0,6-4 1 0 0,11-8-5 0 0,0-2 0 0 0,-2 0 1 0 0,0-1-1 0 0,-1-1 0 0 0,32-41 0 0 0,67-117-213 0 0,13-57-189 0 0,-115 200 304 0 0,-3 0 0 0 0,0 0 0 0 0,-3-1 0 0 0,0 0 0 0 0,5-50 0 0 0,-14 82 84 0 0,0-1 1 0 0,-1 0-1 0 0,0 0 1 0 0,0 0-1 0 0,0 0 1 0 0,0 0-1 0 0,0 0 1 0 0,-1 0-1 0 0,0 1 1 0 0,0-1-1 0 0,0 0 1 0 0,0 0-1 0 0,-1 1 1 0 0,1-1-1 0 0,-1 1 1 0 0,0-1-1 0 0,0 1 1 0 0,-4-6-1 0 0,5 8 14 0 0,0 1 0 0 0,0-1 0 0 0,0 0 0 0 0,0 1 0 0 0,0-1 0 0 0,0 1 0 0 0,0-1 0 0 0,-1 1 0 0 0,1-1 0 0 0,0 1 0 0 0,0 0-1 0 0,0-1 1 0 0,0 1 0 0 0,-1 0 0 0 0,1 0 0 0 0,0 0 0 0 0,0 0 0 0 0,0 0 0 0 0,-1 0 0 0 0,1 1 0 0 0,0-1 0 0 0,0 0 0 0 0,0 1-1 0 0,0-1 1 0 0,-1 0 0 0 0,0 2 0 0 0,-28 13-16 0 0,25-11 18 0 0,0-1 0 0 0,0 1 0 0 0,0 0 0 0 0,1 1 0 0 0,0-1 0 0 0,0 1 0 0 0,0-1 1 0 0,0 1-1 0 0,1 0 0 0 0,0 1 0 0 0,0-1 0 0 0,0 1 0 0 0,0-1 0 0 0,1 1 0 0 0,-2 6 0 0 0,3-3 3 0 0,-1 0 1 0 0,1 0-1 0 0,1 0 0 0 0,-1 0 0 0 0,1 0 0 0 0,1 0 0 0 0,0 0 0 0 0,0 0 1 0 0,4 11-1 0 0,3 6 15 0 0,1-1 0 0 0,1 1 0 0 0,2-2 0 0 0,0 0-1 0 0,28 40 1 0 0,71 81 85 0 0,6 10-73 0 0,-100-129-52 0 0,-2-1 0 0 0,0 2 0 0 0,-2 0 0 0 0,13 38 0 0 0,-22-52 15 0 0,0-1 0 0 0,-2 0 0 0 0,1 1 0 0 0,-2 0 0 0 0,1-1 0 0 0,-2 1 0 0 0,0 0 0 0 0,0 0 0 0 0,-1-1 0 0 0,-1 1 0 0 0,0 0 0 0 0,-1-1 0 0 0,0 1 0 0 0,0-1 0 0 0,-2 0 0 0 0,0 0-1 0 0,0-1 1 0 0,-1 1 0 0 0,0-1 0 0 0,-1 0 0 0 0,0-1 0 0 0,-1 0 0 0 0,-10 11 0 0 0,-16 14-812 0 0,-2-1 0 0 0,-44 32-1 0 0,65-54 85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4.5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532 508 512 0 0,'-3'-5'118'0'0,"0"1"0"0"0,0-1 0 0 0,-1 1 0 0 0,0 0 0 0 0,0 0 0 0 0,0 0 0 0 0,0 0 0 0 0,-1 1 1 0 0,0-1-1 0 0,1 1 0 0 0,-1 0 0 0 0,0 1 0 0 0,0-1 0 0 0,-1 1 0 0 0,1 0 0 0 0,0 0 0 0 0,-1 1 0 0 0,-9-2 0 0 0,6 3-108 0 0,0 0 1 0 0,-1 0-1 0 0,1 1 1 0 0,0 0-1 0 0,0 0 0 0 0,0 1 1 0 0,0 1-1 0 0,0-1 0 0 0,1 1 1 0 0,-17 8-1 0 0,-4 4 32 0 0,1 1 1 0 0,1 1-1 0 0,1 1 1 0 0,0 1-1 0 0,-27 27 1 0 0,39-32-7 0 0,1 0 0 0 0,0 1 0 0 0,0 0 0 0 0,2 1 0 0 0,0 1 0 0 0,1-1 0 0 0,0 2 0 0 0,2-1 0 0 0,-12 33 0 0 0,17-39 65 0 0,1 0 0 0 0,0 1 0 0 0,1-1 0 0 0,0 1 0 0 0,0-1 1 0 0,1 1-1 0 0,1-1 0 0 0,0 1 0 0 0,1-1 0 0 0,0 1 0 0 0,0-1 1 0 0,1 0-1 0 0,1 0 0 0 0,0 0 0 0 0,1-1 0 0 0,0 1 0 0 0,11 17 0 0 0,-15-27-69 0 0,0 1-1 0 0,0 0 0 0 0,1-1 1 0 0,-1 1-1 0 0,0-1 0 0 0,1 0 1 0 0,-1 1-1 0 0,1-1 0 0 0,0 0 1 0 0,-1 0-1 0 0,1 0 0 0 0,0 0 0 0 0,0 0 1 0 0,-1-1-1 0 0,1 1 0 0 0,0 0 1 0 0,0-1-1 0 0,0 1 0 0 0,0-1 1 0 0,2 0-1 0 0,-1 0 5 0 0,1 0 0 0 0,-1 0 1 0 0,0-1-1 0 0,1 0 0 0 0,-1 0 0 0 0,0 1 1 0 0,0-2-1 0 0,1 1 0 0 0,-1 0 0 0 0,5-4 0 0 0,1-1 22 0 0,0-1-1 0 0,0 0 1 0 0,0 0-1 0 0,-1-1 1 0 0,13-16-1 0 0,28-46-12 0 0,-3-2-1 0 0,40-87 1 0 0,-44 80-110 0 0,-41 76 22 0 0,1 4-8 0 0,-1 1 56 0 0,1-1-1 0 0,-1 1 1 0 0,1 0 0 0 0,-1-1-1 0 0,0 1 1 0 0,1 0 0 0 0,-1 0 0 0 0,0 0-1 0 0,0 0 1 0 0,0 0 0 0 0,-1 0-1 0 0,1 0 1 0 0,0 0 0 0 0,-1 0-1 0 0,1 0 1 0 0,-1 0 0 0 0,0 0-1 0 0,0 1 1 0 0,0 1 0 0 0,4 18 34 0 0,4-2-29 0 0,1 0-1 0 0,1 0 0 0 0,0 0 0 0 0,2-2 1 0 0,0 1-1 0 0,1-1 0 0 0,1-1 0 0 0,0-1 1 0 0,20 18-1 0 0,-16-17 2 0 0,2-1 0 0 0,-1-1 0 0 0,2-1 1 0 0,0 0-1 0 0,0-2 0 0 0,1 0 0 0 0,45 15 0 0 0,-58-24-3 0 0,0-1-1 0 0,0 1 1 0 0,0-2 0 0 0,0 0-1 0 0,0 0 1 0 0,0 0-1 0 0,0-1 1 0 0,1 0-1 0 0,-1-1 1 0 0,0 0-1 0 0,0-1 1 0 0,0 0-1 0 0,11-3 1 0 0,-9 0-8 0 0,-1 0 1 0 0,1 0-1 0 0,-1-1 0 0 0,0 0 1 0 0,-1 0-1 0 0,0-1 1 0 0,0-1-1 0 0,0 1 0 0 0,10-14 1 0 0,0-2-31 0 0,-2-2 0 0 0,0 0 0 0 0,-2-1 0 0 0,0-1 0 0 0,-2 0 0 0 0,-1-1 0 0 0,9-34 0 0 0,3-14-131 0 0,17-97 1 0 0,-35 141 113 0 0,-2 0-1 0 0,-2-1 1 0 0,0 1 0 0 0,-3-1-1 0 0,-7-61 1 0 0,6 82 24 0 0,-1 0 0 0 0,-1 0 0 0 0,0 0 0 0 0,-7-16 0 0 0,8 22 7 0 0,0 1 1 0 0,0 0-1 0 0,0 0 1 0 0,-1 0-1 0 0,0 0 1 0 0,0 0-1 0 0,0 1 1 0 0,0-1 0 0 0,-1 1-1 0 0,-8-5 1 0 0,7 6-5 0 0,-6-1 0 0 0,-10-3-6 0 0,14 8 20 0 0,-1 2-17 0 0,5-2 19 0 0,0 0 0 0 0,0 0 1 0 0,1 1-1 0 0,-1-1 0 0 0,1 1 1 0 0,-1 0-1 0 0,1 0 0 0 0,0 0 1 0 0,0 1-1 0 0,-1-1 0 0 0,2 1 0 0 0,-1 0 1 0 0,0 0-1 0 0,-3 5 0 0 0,2-2-1 0 0,1 0 0 0 0,-1 0 0 0 0,2 1 0 0 0,-1-1 0 0 0,1 1-1 0 0,0 0 1 0 0,0 0 0 0 0,-1 12 0 0 0,2-11 6 0 0,-1 0 0 0 0,1 0 0 0 0,1 1 0 0 0,0-1 0 0 0,0 0 1 0 0,0 0-1 0 0,1 1 0 0 0,2 9 0 0 0,1-1 6 0 0,-1 1-11 0 0,1 1 1 0 0,1-1 0 0 0,1-1-1 0 0,1 1 1 0 0,0-1 0 0 0,1 0 0 0 0,1-1-1 0 0,12 19 1 0 0,6 11-121 0 0,-23-39 98 0 0,-1 0 0 0 0,0 1 0 0 0,0-1-1 0 0,-1 1 1 0 0,0-1 0 0 0,0 1 0 0 0,0 0-1 0 0,-1 0 1 0 0,0 15 0 0 0,-2-8 20 0 0,0 1 0 0 0,-1 0 0 0 0,-1-1 1 0 0,-5 16-1 0 0,-25 70 28 0 0,-5 21-20 0 0,34-107 12 0 0,1 1-1 0 0,1-1 1 0 0,1 1-1 0 0,0 0 1 0 0,1-1-1 0 0,2 18 1 0 0,-2-27-6 0 0,1-1 1 0 0,0 0 0 0 0,1 1-1 0 0,-1-1 1 0 0,1 0 0 0 0,0 0-1 0 0,1 0 1 0 0,-1 0 0 0 0,1-1-1 0 0,0 1 1 0 0,0 0 0 0 0,0-1-1 0 0,1 0 1 0 0,-1 0 0 0 0,1 0 0 0 0,0 0-1 0 0,0-1 1 0 0,1 0 0 0 0,-1 1-1 0 0,1-1 1 0 0,-1-1 0 0 0,1 1-1 0 0,0-1 1 0 0,0 0 0 0 0,0 0-1 0 0,7 1 1 0 0,-2 0-4 0 0,0-1 1 0 0,0 0-1 0 0,1-1 0 0 0,-1 0 1 0 0,1-1-1 0 0,0 0 0 0 0,-1-1 0 0 0,0 0 1 0 0,1-1-1 0 0,-1 0 0 0 0,0 0 1 0 0,17-7-1 0 0,-2-3 10 0 0,1-1 0 0 0,-2-1 0 0 0,0-1 0 0 0,-1-1 1 0 0,0-1-1 0 0,-1-1 0 0 0,-2-1 0 0 0,0-1 0 0 0,0-1 0 0 0,29-42 0 0 0,-25 27-70 0 0,-1 0 0 0 0,-2-1-1 0 0,-2-1 1 0 0,-2-1-1 0 0,-1 0 1 0 0,17-64 0 0 0,-30 93 38 0 0,0-1 0 0 0,-1 1 0 0 0,0-1 0 0 0,0 1 0 0 0,-1-1 0 0 0,0 1 0 0 0,-1-1 0 0 0,-1 0 0 0 0,0 1 1 0 0,0-1-1 0 0,-4-14 0 0 0,5 24 14 0 0,-1-1 0 0 0,0 1 0 0 0,0 0 1 0 0,1-1-1 0 0,-1 1 0 0 0,0 0 0 0 0,0 0 0 0 0,0 0 1 0 0,0 0-1 0 0,-1 0 0 0 0,1 0 0 0 0,0 0 0 0 0,0 0 0 0 0,-1 0 1 0 0,1 0-1 0 0,0 1 0 0 0,-1-1 0 0 0,1 0 0 0 0,-1 1 1 0 0,1-1-1 0 0,-1 1 0 0 0,1 0 0 0 0,-1 0 0 0 0,1-1 1 0 0,-1 1-1 0 0,1 0 0 0 0,-3 0 0 0 0,-35 7-12 0 0,29-3 19 0 0,0 0 0 0 0,0 1 0 0 0,0 0 0 0 0,0 1 0 0 0,1 0 0 0 0,0 0 0 0 0,0 1 0 0 0,1 0-1 0 0,0 1 1 0 0,0 0 0 0 0,-8 11 0 0 0,4-4 21 0 0,1 0 0 0 0,1 1-1 0 0,0 0 1 0 0,1 1 0 0 0,-11 29 0 0 0,16-31 23 0 0,0 1 1 0 0,1-1-1 0 0,0 1 0 0 0,2 0 1 0 0,0 0-1 0 0,0-1 1 0 0,1 1-1 0 0,1 0 0 0 0,1 0 1 0 0,0-1-1 0 0,2 1 1 0 0,-1-1-1 0 0,2 0 0 0 0,0 0 1 0 0,0 0-1 0 0,2 0 1 0 0,0-1-1 0 0,0 0 1 0 0,1-1-1 0 0,16 20 0 0 0,-13-18-192 0 0,0-1 0 0 0,1 0 0 0 0,1-1 0 0 0,0 0-1 0 0,1-1 1 0 0,1-1 0 0 0,0 0 0 0 0,0-1 0 0 0,1 0-1 0 0,0-2 1 0 0,0 0 0 0 0,1 0 0 0 0,0-2 0 0 0,0 0 0 0 0,1-1-1 0 0,0-1 1 0 0,30 4 0 0 0,-21-7-1323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6.8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43 460 1040 0 0,'-9'-20'1076'0'0,"2"0"0"0"0,0-1 0 0 0,-4-23 0 0 0,8 25-769 0 0,0 0 1 0 0,1 0 0 0 0,2 1-1 0 0,0-1 1 0 0,1 0 0 0 0,6-37-1 0 0,-5 48-299 0 0,0 0-1 0 0,1-1 0 0 0,0 1 1 0 0,1 1-1 0 0,-1-1 0 0 0,2 0 0 0 0,-1 1 1 0 0,1 0-1 0 0,0 0 0 0 0,0 0 1 0 0,1 1-1 0 0,0-1 0 0 0,0 2 1 0 0,0-1-1 0 0,1 0 0 0 0,0 1 0 0 0,13-7 1 0 0,-3 3-17 0 0,-1 1 1 0 0,2 1-1 0 0,-1 0 1 0 0,1 2-1 0 0,-1 0 1 0 0,1 1-1 0 0,1 0 1 0 0,-1 2-1 0 0,0 0 1 0 0,1 1-1 0 0,0 1 1 0 0,-1 1-1 0 0,0 0 1 0 0,1 1-1 0 0,-1 2 1 0 0,21 5-1 0 0,-17-2-1 0 0,0 1 0 0 0,0 0-1 0 0,-1 2 1 0 0,0 1 0 0 0,0 1 0 0 0,-2 0 0 0 0,1 1-1 0 0,-2 2 1 0 0,0-1 0 0 0,0 2 0 0 0,-2 1 0 0 0,20 24-1 0 0,-6-1 20 0 0,-2 2 0 0 0,-1 1 0 0 0,-3 2 0 0 0,-2 0 0 0 0,31 89 0 0 0,-23-35 14 0 0,31 187 0 0 0,-55-251-20 0 0,1 5 228 0 0,3 59 1 0 0,-14-105-177 0 0,3 6-56 0 0,1-1 0 0 0,-1 1 0 0 0,1 0 0 0 0,-1-1 0 0 0,1 1 0 0 0,-1 0 0 0 0,1-1 0 0 0,-1 1 0 0 0,1 0 1 0 0,-1-1-1 0 0,1 1 0 0 0,-1-1 0 0 0,1 1 0 0 0,0-1 0 0 0,-1 1 0 0 0,1-1 0 0 0,0 0 0 0 0,0 1 0 0 0,-1-1 0 0 0,1 1 0 0 0,0-1 0 0 0,0 1 0 0 0,0-1 0 0 0,0 0 0 0 0,0 1 0 0 0,0-2 0 0 0,-12-76-94 0 0,4 0 0 0 0,4-1 0 0 0,3 0 0 0 0,4 1 0 0 0,3-1 0 0 0,3 1 0 0 0,20-79 0 0 0,-23 131 52 0 0,1-1 0 0 0,19-43 0 0 0,-24 64 29 0 0,1 0 0 0 0,0 0 0 0 0,0 1 0 0 0,1-1-1 0 0,0 1 1 0 0,-1 0 0 0 0,2 0 0 0 0,-1 0 0 0 0,1 0 0 0 0,-1 1 0 0 0,1-1 0 0 0,1 1 0 0 0,-1 1 0 0 0,0-1 0 0 0,1 1-1 0 0,0 0 1 0 0,6-2 0 0 0,-8 4 9 0 0,1 0-1 0 0,-1 0 1 0 0,0 1 0 0 0,1 0-1 0 0,-1 0 1 0 0,1 0-1 0 0,-1 1 1 0 0,1 0 0 0 0,-1 0-1 0 0,0 0 1 0 0,0 0-1 0 0,1 0 1 0 0,-1 1 0 0 0,0 0-1 0 0,6 3 1 0 0,4 3-5 0 0,0 1 0 0 0,21 18 0 0 0,-1 2 28 0 0,-2 3 0 0 0,0 0 1 0 0,-3 2-1 0 0,42 62 0 0 0,-38-43-149 0 0,-2 1 1 0 0,43 103-1 0 0,-43-73 329 0 0,-30-80-61 0 0,-2-1 3 0 0,1-2-135 0 0,0-1-1 0 0,0 0 0 0 0,0 0 1 0 0,0 1-1 0 0,0-1 1 0 0,0 0-1 0 0,0 0 0 0 0,0 1 1 0 0,0-1-1 0 0,0 0 1 0 0,0 0-1 0 0,-1 1 0 0 0,1-1 1 0 0,0 0-1 0 0,0 0 1 0 0,0 0-1 0 0,0 1 1 0 0,0-1-1 0 0,0 0 0 0 0,0 0 1 0 0,-1 0-1 0 0,1 1 1 0 0,0-1-1 0 0,0 0 0 0 0,0 0 1 0 0,-1 0-1 0 0,1 0 1 0 0,0 0-1 0 0,0 1 1 0 0,0-1-1 0 0,-1 0 0 0 0,1 0 1 0 0,0 0-1 0 0,0 0 1 0 0,0 0-1 0 0,-1 0 0 0 0,1 0 1 0 0,0 0-1 0 0,0 0 1 0 0,-1 0-1 0 0,1 0 0 0 0,0 0 1 0 0,-1 0-1 0 0,-8-6 13 0 0,1 0 0 0 0,-1-1-1 0 0,1 0 1 0 0,0 0 0 0 0,1-1-1 0 0,0 0 1 0 0,0 0 0 0 0,1 0-1 0 0,0-1 1 0 0,0 0 0 0 0,1-1-1 0 0,0 1 1 0 0,-4-14 0 0 0,-3-6-25 0 0,2 0 1 0 0,1-2 0 0 0,-6-42-1 0 0,9 39-21 0 0,2-1-1 0 0,0-67 0 0 0,4 92 12 0 0,1-1-1 0 0,0 1 0 0 0,0 0 1 0 0,1-1-1 0 0,0 1 1 0 0,1 0-1 0 0,0 0 1 0 0,1 1-1 0 0,0-1 1 0 0,0 1-1 0 0,1-1 1 0 0,1 1-1 0 0,-1 1 1 0 0,10-12-1 0 0,-10 15 7 0 0,10-8-17 0 0,-11 11 21 0 0,1 1 1 0 0,-1-1-1 0 0,1 1 0 0 0,-1 1 0 0 0,1-1 0 0 0,6 0 1 0 0,2 1-2 0 0,-1 1-1 0 0,0 0 1 0 0,0 1 0 0 0,0 1 0 0 0,0 0 0 0 0,0 0 0 0 0,0 1 0 0 0,-1 0 0 0 0,0 1 0 0 0,0 1 0 0 0,0-1 0 0 0,-1 2-1 0 0,15 10 1 0 0,2 4 5 0 0,0 1 0 0 0,-2 1-1 0 0,38 46 1 0 0,-34-33 34 0 0,-2 1 0 0 0,-2 1 1 0 0,-1 2-1 0 0,-3 0 0 0 0,28 69 1 0 0,-25-39-295 0 0,-3 0 1 0 0,22 128 0 0 0,-41-185 25 0 0,-2-6-245 0 0,1-1-1 0 0,0 1 0 0 0,1-1 0 0 0,0 1 0 0 0,4 9 1 0 0,0-3-17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7.3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266 37 276 0 0,'-3'-19'2412'0'0,"2"18"-2314"0"0,0-1 1 0 0,0 1-1 0 0,-1-1 1 0 0,1 1-1 0 0,0 0 1 0 0,-1 0 0 0 0,1-1-1 0 0,-1 1 1 0 0,1 0-1 0 0,-1 0 1 0 0,-3-1-1 0 0,2 1 67 0 0,-2 2-33 0 0,-3 1-96 0 0,0 0-1 0 0,0 1 1 0 0,0 0 0 0 0,0 0-1 0 0,1 1 1 0 0,-1 0 0 0 0,1 0-1 0 0,0 1 1 0 0,0 0 0 0 0,1 0-1 0 0,-8 8 1 0 0,4-3-1 0 0,0 2 1 0 0,1-1 0 0 0,0 2-1 0 0,1-1 1 0 0,-13 26 0 0 0,8-7 8 0 0,1 1 1 0 0,1 1 0 0 0,2 0 0 0 0,-10 65 0 0 0,15-68-18 0 0,2 0 0 0 0,1 0 0 0 0,5 61 0 0 0,-2-78 26 0 0,0 1-1 0 0,0-1 0 0 0,2 0 1 0 0,-1 0-1 0 0,2 0 0 0 0,0 0 1 0 0,0-1-1 0 0,1 0 0 0 0,1 0 1 0 0,0 0-1 0 0,10 12 0 0 0,-15-21 7 0 0,0-1 0 0 0,0 1 0 0 0,1-1 0 0 0,-1 0 0 0 0,1 0 0 0 0,-1 0 0 0 0,1 0 0 0 0,0 0 0 0 0,0 0 0 0 0,0-1 0 0 0,0 1 0 0 0,0-1 0 0 0,0 0 0 0 0,0 0 0 0 0,0 0 0 0 0,1-1 0 0 0,-1 1 0 0 0,5 0 0 0 0,-4-2-19 0 0,1 1 0 0 0,-1-1-1 0 0,0 0 1 0 0,0 0 0 0 0,0 0 0 0 0,0 0-1 0 0,0-1 1 0 0,0 0 0 0 0,0 0 0 0 0,-1 0 0 0 0,1 0-1 0 0,5-5 1 0 0,2-3-11 0 0,0 0-1 0 0,0-1 1 0 0,-1 0 0 0 0,-1-1-1 0 0,0 0 1 0 0,14-25-1 0 0,-10 10-19 0 0,0 0 0 0 0,-2-2 0 0 0,-1 1 0 0 0,6-32-1 0 0,19-122 14 0 0,-24 116-20 0 0,1 0-244 0 0,-12 63 212 0 0,3 4-48 0 0,0 1 83 0 0,-1-1 0 0 0,0 1 1 0 0,1 0-1 0 0,-1 0 0 0 0,0 0 1 0 0,0 0-1 0 0,0 0 0 0 0,0 0 1 0 0,0 1-1 0 0,0-1 0 0 0,1 4 1 0 0,21 39 48 0 0,-5-8-10 0 0,8 4-62 0 0,1-2-1 0 0,41 45 1 0 0,-57-71-362 0 0,0 0 0 0 0,2-1 0 0 0,0-1 0 0 0,0 0 0 0 0,0-1 0 0 0,2 0 0 0 0,-1-1 0 0 0,1-1 0 0 0,23 9 0 0 0,-13-10-848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5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50 276 0 0,'4'-15'983'0'0,"-4"12"-226"0"0,1 0-189 0 0,6-24 558 0 0,-7 25-938 0 0,12 16-122 0 0,15 102 21 0 0,-17-67-9 0 0,1-1 1 0 0,3 0-1 0 0,2-1 1 0 0,29 61-1 0 0,-40-100 130 0 0,0 0-1 0 0,0 0 1 0 0,1 0-1 0 0,0-1 1 0 0,0 0-1 0 0,0 0 1 0 0,1-1-1 0 0,0 1 1 0 0,1-1-1 0 0,0-1 1 0 0,15 9-1 0 0,-20-13-177 0 0,-1 0-1 0 0,1 0 0 0 0,0 0 0 0 0,0 0 0 0 0,-1-1 1 0 0,1 1-1 0 0,0-1 0 0 0,0 0 0 0 0,0 0 0 0 0,-1 0 1 0 0,1 0-1 0 0,0 0 0 0 0,0-1 0 0 0,0 1 1 0 0,-1-1-1 0 0,1 0 0 0 0,0 0 0 0 0,-1 0 0 0 0,1 0 1 0 0,0 0-1 0 0,-1-1 0 0 0,0 1 0 0 0,1-1 0 0 0,-1 1 1 0 0,0-1-1 0 0,0 0 0 0 0,0 0 0 0 0,0 0 1 0 0,0 0-1 0 0,2-3 0 0 0,3-4-14 0 0,-1 0 1 0 0,1 0-1 0 0,-2-1 1 0 0,1 1-1 0 0,-1-2 1 0 0,3-10-1 0 0,0-3 34 0 0,-1 0-1 0 0,-2 0 0 0 0,0-1 0 0 0,2-45 0 0 0,-9-97-1106 0 0,1 163 621 0 0,0 0 0 0 0,1 1 1 0 0,-1-1-1 0 0,-1 0 0 0 0,1 0 0 0 0,-1 1 0 0 0,1-1 0 0 0,-5-5 1 0 0,5 7 211 0 0,0 0-345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8.2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514 695 1028 0 0,'1'-2'155'0'0,"0"-1"0"0"0,0 0 0 0 0,0 1 0 0 0,-1-1 0 0 0,1 0-1 0 0,-1 0 1 0 0,1 0 0 0 0,-1 0 0 0 0,0 0 0 0 0,0 0 0 0 0,-1 1 0 0 0,1-1 0 0 0,0 0 0 0 0,-1 0 0 0 0,0 0-1 0 0,0 0 1 0 0,0 1 0 0 0,0-1 0 0 0,0 0 0 0 0,0 1 0 0 0,-1-1 0 0 0,1 1 0 0 0,-1-1 0 0 0,-2-2-1 0 0,3 4-127 0 0,-1 0-1 0 0,0 0 1 0 0,0-1-1 0 0,0 1 0 0 0,0 0 1 0 0,0 1-1 0 0,-1-1 1 0 0,1 0-1 0 0,0 1 0 0 0,0-1 1 0 0,0 1-1 0 0,-1-1 1 0 0,1 1-1 0 0,0 0 0 0 0,0 0 1 0 0,-3 0-1 0 0,-36 6 142 0 0,19 0-136 0 0,0 1 1 0 0,0 0 0 0 0,1 2 0 0 0,1 1 0 0 0,-1 0 0 0 0,2 2 0 0 0,-1 0 0 0 0,2 1 0 0 0,0 1 0 0 0,-21 21 0 0 0,18-15 6 0 0,2 0 0 0 0,0 2 0 0 0,1 0-1 0 0,2 1 1 0 0,0 1 0 0 0,1 0 0 0 0,-21 50 0 0 0,32-61-19 0 0,0-1 1 0 0,0 1-1 0 0,1 0 1 0 0,1 0-1 0 0,0 0 1 0 0,0 0-1 0 0,2 1 1 0 0,0-1-1 0 0,0 0 1 0 0,1 0-1 0 0,1 0 1 0 0,0 0-1 0 0,5 15 1 0 0,-5-20-3 0 0,1-1 1 0 0,0 1-1 0 0,0-1 1 0 0,0 0-1 0 0,1 0 1 0 0,0-1 0 0 0,1 1-1 0 0,0-1 1 0 0,-1 0-1 0 0,2 0 1 0 0,-1 0 0 0 0,1-1-1 0 0,0 0 1 0 0,0 0-1 0 0,1 0 1 0 0,-1-1 0 0 0,1 0-1 0 0,0 0 1 0 0,0-1-1 0 0,0 0 1 0 0,1 0-1 0 0,-1-1 1 0 0,10 3 0 0 0,-7-3-11 0 0,0-1-1 0 0,0 1 1 0 0,0-2 0 0 0,0 1 0 0 0,0-1 0 0 0,0-1 0 0 0,0 0 0 0 0,0 0 0 0 0,-1-1-1 0 0,1-1 1 0 0,0 1 0 0 0,-1-1 0 0 0,14-7 0 0 0,-11 4 6 0 0,-1-1 1 0 0,1 0-1 0 0,-1-1 0 0 0,-1-1 1 0 0,0 1-1 0 0,0-2 0 0 0,0 1 1 0 0,-1-1-1 0 0,8-12 1 0 0,-1-2-20 0 0,-2-1 0 0 0,0 0 0 0 0,-1-1 0 0 0,-2 0 1 0 0,0-1-1 0 0,-2 0 0 0 0,-1-1 0 0 0,7-50 0 0 0,-4-25 36 0 0,-4-1 0 0 0,-5 0 0 0 0,-5 0 0 0 0,-20-131-1 0 0,-18 5 128 0 0,41 228-168 0 0,0 1 1 0 0,-1-1 0 0 0,1 1 0 0 0,-1-1 0 0 0,1 0 0 0 0,-1 1-1 0 0,0-1 1 0 0,0 1 0 0 0,1 0 0 0 0,-1-1 0 0 0,0 1-1 0 0,0 0 1 0 0,-1-1 0 0 0,1 1 0 0 0,0 0 0 0 0,0 0-1 0 0,-1 0 1 0 0,-1-2 0 0 0,1 2 2 0 0,-3 8-5 0 0,4-7 8 0 0,0 1-1 0 0,1-1 1 0 0,-1 1-1 0 0,0-1 1 0 0,1 1-1 0 0,-1-1 1 0 0,1 1-1 0 0,-1-1 1 0 0,0 1-1 0 0,1-1 1 0 0,-1 1-1 0 0,1 0 1 0 0,0 0-1 0 0,-1-1 1 0 0,1 1-1 0 0,-1 0 1 0 0,1-1-1 0 0,0 1 1 0 0,-1 1-1 0 0,-5 21 23 0 0,1 1 0 0 0,1-1-1 0 0,1 1 1 0 0,1 0 0 0 0,2 0-1 0 0,2 36 1 0 0,26 152-46 0 0,-25-192 24 0 0,60 301 112 0 0,-46-253-73 0 0,4-1 0 0 0,48 107 0 0 0,-58-150-9 0 0,1-1 0 0 0,2-1 0 0 0,0 0 0 0 0,1-1-1 0 0,1-1 1 0 0,1 0 0 0 0,1-1 0 0 0,24 19 0 0 0,-35-31-29 0 0,1-1 0 0 0,1 0 0 0 0,-1-1-1 0 0,1 0 1 0 0,0 0 0 0 0,0-1 0 0 0,0 0 0 0 0,1-1-1 0 0,-1 0 1 0 0,1 0 0 0 0,0-1 0 0 0,0 0 0 0 0,0-1 0 0 0,0 0-1 0 0,0-1 1 0 0,0 0 0 0 0,0 0 0 0 0,0-1 0 0 0,0 0-1 0 0,-1-1 1 0 0,1 0 0 0 0,0-1 0 0 0,17-7 0 0 0,-11 2-55 0 0,0 0 1 0 0,-1-2 0 0 0,0 0 0 0 0,-1-1-1 0 0,0 0 1 0 0,0-1 0 0 0,-1 0 0 0 0,-1-1-1 0 0,0-1 1 0 0,-1 0 0 0 0,0-1-1 0 0,-1 0 1 0 0,-1 0 0 0 0,15-33 0 0 0,-12 19-13 0 0,-1-1 1 0 0,-1 0 0 0 0,-2 0-1 0 0,-1-1 1 0 0,-1-1 0 0 0,-2 1 0 0 0,1-52-1 0 0,-9 32-90 0 0,3 48 149 0 0,0 1 0 0 0,1-1 0 0 0,-1 1-1 0 0,0 0 1 0 0,0-1 0 0 0,0 1 0 0 0,-1 0-1 0 0,1 0 1 0 0,0-1 0 0 0,-1 1-1 0 0,1 0 1 0 0,-1 0 0 0 0,0 1 0 0 0,0-1-1 0 0,0 0 1 0 0,-3-2 0 0 0,4 4 5 0 0,-1-1 0 0 0,1 1 0 0 0,-1-1 0 0 0,0 1 1 0 0,1-1-1 0 0,-1 1 0 0 0,0 0 0 0 0,1 0 0 0 0,-1 0 0 0 0,1 0 0 0 0,-1 0 0 0 0,0 0 1 0 0,1 0-1 0 0,-1 1 0 0 0,0-1 0 0 0,1 1 0 0 0,-1-1 0 0 0,-2 2 0 0 0,-25 15-23 0 0,20-9 48 0 0,0 1-1 0 0,0 0 1 0 0,1 1-1 0 0,0-1 1 0 0,1 2 0 0 0,0-1-1 0 0,1 1 1 0 0,0 0-1 0 0,0 0 1 0 0,1 1-1 0 0,1-1 1 0 0,0 1 0 0 0,0 0-1 0 0,1 1 1 0 0,1-1-1 0 0,-2 20 1 0 0,3-17 17 0 0,1 0 1 0 0,0 0 0 0 0,1 1-1 0 0,1-1 1 0 0,0 0 0 0 0,1 0-1 0 0,1 0 1 0 0,0 0 0 0 0,1-1-1 0 0,1 1 1 0 0,0-1 0 0 0,1-1-1 0 0,9 16 1 0 0,2-4-70 0 0,1-2-1 0 0,0 0 1 0 0,2-1-1 0 0,1-1 1 0 0,0-1 0 0 0,2 0-1 0 0,0-2 1 0 0,1-1-1 0 0,1-1 1 0 0,49 22 0 0 0,-28-24-2365 0 0,-26-11 1021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9.1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648 114 256 0 0,'-1'-4'1173'0'0,"0"-2"-833"0"0,-1 0 1 0 0,0 0-1 0 0,-1 1 1 0 0,1-1-1 0 0,-1 0 1 0 0,0 1-1 0 0,0-1 1 0 0,-1 1-1 0 0,-5-6 1 0 0,5 7-299 0 0,1-1 0 0 0,-1 1-1 0 0,-1 1 1 0 0,1-1 0 0 0,0 1-1 0 0,-1 0 1 0 0,0 0 0 0 0,0 0 0 0 0,0 0-1 0 0,0 1 1 0 0,0 0 0 0 0,0 0 0 0 0,-1 0-1 0 0,1 1 1 0 0,-1 0 0 0 0,1 0 0 0 0,-1 0-1 0 0,-6 0 1 0 0,2 2-32 0 0,0 0 0 0 0,0 1-1 0 0,0-1 1 0 0,1 2 0 0 0,-1-1-1 0 0,1 2 1 0 0,0-1 0 0 0,-16 9-1 0 0,9-3 0 0 0,1 1 0 0 0,0 1-1 0 0,0 0 1 0 0,-15 17 0 0 0,-2 5-3 0 0,2 2 1 0 0,-50 76 0 0 0,50-64 48 0 0,2 1 0 0 0,3 2 0 0 0,-25 64-1 0 0,39-84 33 0 0,2 1-1 0 0,1 0 0 0 0,1 0 0 0 0,2 0 0 0 0,1 1 0 0 0,1-1 0 0 0,2 38 1 0 0,2-60-49 0 0,0 1 0 0 0,0 0 0 0 0,1 0 1 0 0,0-1-1 0 0,1 1 0 0 0,0-1 1 0 0,0 0-1 0 0,1 0 0 0 0,1 0 1 0 0,-1 0-1 0 0,1-1 0 0 0,1 0 0 0 0,-1 0 1 0 0,1 0-1 0 0,1-1 0 0 0,10 10 1 0 0,-11-11-9 0 0,1-1 1 0 0,0 0 0 0 0,1 0 0 0 0,-1-1 0 0 0,1 0 0 0 0,0-1 0 0 0,0 1 0 0 0,0-2-1 0 0,0 1 1 0 0,0-1 0 0 0,1 0 0 0 0,-1-1 0 0 0,1 0 0 0 0,0 0 0 0 0,-1-1-1 0 0,1 0 1 0 0,-1 0 0 0 0,16-3 0 0 0,-10 0-24 0 0,0-1 0 0 0,-1 0 0 0 0,1 0 0 0 0,-1-1 0 0 0,0-1 1 0 0,-1 0-1 0 0,1-1 0 0 0,-1-1 0 0 0,17-12 0 0 0,-14 6 2 0 0,1 0 1 0 0,-2-1 0 0 0,0-1-1 0 0,0 0 1 0 0,19-32-1 0 0,-11 9-38 0 0,-3 0-1 0 0,-1-1 1 0 0,-2 0 0 0 0,-1-2-1 0 0,13-65 1 0 0,3-76 74 0 0,-19 95-232 0 0,-11 85 128 0 0,0 4-70 0 0,-1 0 128 0 0,1 0 0 0 0,0 0 0 0 0,-1 0 0 0 0,1 0 1 0 0,0 1-1 0 0,-1-1 0 0 0,0 0 0 0 0,1 0 0 0 0,-1 1 0 0 0,0-1 0 0 0,0 0 0 0 0,1 0 0 0 0,-1 1 0 0 0,0-1 0 0 0,0 2 0 0 0,1 22-10 0 0,-1-24 8 0 0,5 41 35 0 0,2 1 1 0 0,2-1-1 0 0,1-1 1 0 0,3 0-1 0 0,1 0 1 0 0,2-1-1 0 0,1-1 1 0 0,3-1-1 0 0,1 0 1 0 0,34 46-1 0 0,-41-65-261 0 0,1 0-1 0 0,0-1 1 0 0,1 0-1 0 0,1-2 1 0 0,1 0-1 0 0,0-1 1 0 0,1 0 0 0 0,34 18-1 0 0,-18-22-2190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9.5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33 268 0 0,'0'-3'1395'0'0,"0"-14"411"0"0,-2 5 356 0 0,2 92-1938 0 0,2 0 0 0 0,16 96 0 0 0,45 162-72 0 0,37 38 51 0 0,-51-218-3859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29.9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57 113 720 0 0,'-5'-6'738'0'0,"-5"-5"748"0"0,0 0 0 0 0,1-1 0 0 0,-10-17 0 0 0,18 27-1155 0 0,0 1-321 0 0,1 1 1 0 0,0 0 0 0 0,0 0 0 0 0,0 0-1 0 0,0 0 1 0 0,0-1 0 0 0,-1 1 0 0 0,1 0-1 0 0,0 0 1 0 0,0 0 0 0 0,0-1 0 0 0,0 1-1 0 0,0 0 1 0 0,0 0 0 0 0,0 0 0 0 0,0-1-1 0 0,0 1 1 0 0,0 0 0 0 0,0 0 0 0 0,0 0-1 0 0,0-1 1 0 0,0 1 0 0 0,0 0 0 0 0,0 0-1 0 0,0-1 1 0 0,0 1 0 0 0,0 0 0 0 0,0 0-1 0 0,0 0 1 0 0,0-1 0 0 0,0 1 0 0 0,1 0-1 0 0,-1 0 1 0 0,0 0 0 0 0,0 0 0 0 0,0-1-1 0 0,0 1 1 0 0,0 0 0 0 0,1 0-1 0 0,-1 0 1 0 0,12-7 219 0 0,9 1-103 0 0,61-4-176 0 0,152 3 0 0 0,-64 5-4313 0 0,-135 1 2696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0.3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478 33 1204 0 0,'-2'-2'940'0'0,"-2"-2"-824"0"0,0 1 1 0 0,0 0-1 0 0,0 1 0 0 0,0-1 0 0 0,0 1 1 0 0,-1-1-1 0 0,1 1 0 0 0,-1 1 0 0 0,0-1 1 0 0,1 1-1 0 0,-1-1 0 0 0,0 1 0 0 0,0 1 0 0 0,0-1 1 0 0,0 1-1 0 0,0 0 0 0 0,0 0 0 0 0,1 0 1 0 0,-1 1-1 0 0,0-1 0 0 0,0 1 0 0 0,0 0 1 0 0,0 1-1 0 0,1-1 0 0 0,-1 1 0 0 0,-5 3 0 0 0,-5 2-81 0 0,1 1-1 0 0,-1 1 0 0 0,1 0 1 0 0,1 1-1 0 0,0 0 0 0 0,0 1 1 0 0,1 1-1 0 0,-12 15 0 0 0,-2 4 15 0 0,2 1 0 0 0,-25 45 1 0 0,31-46 0 0 0,2 2 1 0 0,2 0-1 0 0,0 0 1 0 0,2 1 0 0 0,2 1-1 0 0,1 0 1 0 0,2 0-1 0 0,-3 41 1 0 0,8-52-14 0 0,2-1 0 0 0,0 0 1 0 0,2 0-1 0 0,1 0 0 0 0,10 42 0 0 0,-9-49-7 0 0,2 0 1 0 0,0-1-1 0 0,0 0 0 0 0,2 0 0 0 0,0-1 0 0 0,0 0 0 0 0,1 0 0 0 0,22 24 1 0 0,-24-30 14 0 0,0-1 0 0 0,1-1 0 0 0,0 1 1 0 0,0-1-1 0 0,0 0 0 0 0,1-1 0 0 0,0 0 1 0 0,0-1-1 0 0,0 1 0 0 0,0-2 0 0 0,1 1 1 0 0,-1-1-1 0 0,1-1 0 0 0,0 0 0 0 0,0 0 0 0 0,0-1 1 0 0,0 0-1 0 0,0-1 0 0 0,0 0 0 0 0,0-1 1 0 0,0 0-1 0 0,0 0 0 0 0,0-1 0 0 0,12-4 1 0 0,-9 2 13 0 0,0-1 0 0 0,0 0 0 0 0,0-1 1 0 0,-1-1-1 0 0,0 0 0 0 0,0 0 0 0 0,-1-2 1 0 0,1 1-1 0 0,-2-1 0 0 0,0-1 0 0 0,0 0 1 0 0,0 0-1 0 0,-1-1 0 0 0,-1 0 0 0 0,0-1 1 0 0,12-23-1 0 0,-13 20-45 0 0,-1-1 0 0 0,0 1 1 0 0,-1-2-1 0 0,-1 1 0 0 0,-1 0 1 0 0,0-1-1 0 0,-1 0 0 0 0,-1 1 1 0 0,-1-25-1 0 0,-2 18-20 0 0,-1 0-1 0 0,0 0 1 0 0,-2 0 0 0 0,-1 1-1 0 0,-1-1 1 0 0,-12-27 0 0 0,6 22-16 0 0,-1 0 0 0 0,-2 2 0 0 0,0 0 0 0 0,-2 1 0 0 0,0 0 0 0 0,-2 2 0 0 0,-1 0 0 0 0,0 1 1 0 0,-2 1-1 0 0,-40-28 0 0 0,48 39-114 0 0,0 1 0 0 0,0 1 1 0 0,-1 0-1 0 0,0 1 0 0 0,0 1 0 0 0,-29-7 1 0 0,37 11-130 0 0,0 1 1 0 0,0-1-1 0 0,0 2 1 0 0,0-1-1 0 0,0 1 1 0 0,0 0 0 0 0,0 1-1 0 0,0 0 1 0 0,0 0-1 0 0,0 1 1 0 0,0 0-1 0 0,0 0 1 0 0,1 1-1 0 0,-1 0 1 0 0,1 0-1 0 0,-11 7 1 0 0,7-1-571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1.2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55 244 0 0,'2'-2'1495'0'0,"43"-41"2849"0"0,-44 42-4145 0 0,6-3 3 0 0,-7 4-195 0 0,1 0 0 0 0,-1-1 1 0 0,0 1-1 0 0,1-1 0 0 0,-1 1 0 0 0,0 0 0 0 0,1 0 1 0 0,-1-1-1 0 0,1 1 0 0 0,-1 0 0 0 0,0-1 0 0 0,1 1 0 0 0,-1 0 1 0 0,1 0-1 0 0,-1 0 0 0 0,1 0 0 0 0,-1-1 0 0 0,1 1 0 0 0,-1 0 1 0 0,1 0-1 0 0,-1 0 0 0 0,1 0 0 0 0,-1 0 0 0 0,1 0 0 0 0,0 1 1 0 0,4-1-4 0 0,-1 1 0 0 0,0 0 0 0 0,0 0 0 0 0,1 0 0 0 0,-1 0 0 0 0,0 1 0 0 0,0 0 0 0 0,0 0 0 0 0,0 0 0 0 0,0 0 0 0 0,-1 1 1 0 0,1 0-1 0 0,-1-1 0 0 0,0 1 0 0 0,1 0 0 0 0,-1 1 0 0 0,0-1 0 0 0,4 7 0 0 0,6 9-2 0 0,0 1 0 0 0,13 28 0 0 0,-18-32 12 0 0,24 49 47 0 0,44 131 1 0 0,0 75 44 0 0,-68-239 687 0 0,-7-29-234 0 0,-1-52-719 0 0,-2-25-212 0 0,14-149-1 0 0,37-63-236 0 0,-49 285 599 0 0,0-1-1 0 0,0 1 1 0 0,1-1-1 0 0,-1 1 1 0 0,1 0-1 0 0,-1-1 1 0 0,1 1-1 0 0,0 0 1 0 0,0-1-1 0 0,-1 1 1 0 0,1 0-1 0 0,0 0 1 0 0,0 0-1 0 0,0 0 1 0 0,0 0-1 0 0,0 0 1 0 0,1 0-1 0 0,-1 0 1 0 0,0 0-1 0 0,0 1 1 0 0,0-1-1 0 0,1 0 1 0 0,1 0-1 0 0,-1 1 9 0 0,0-1-1 0 0,0 1 1 0 0,0 0-1 0 0,0 0 1 0 0,1 0 0 0 0,-1 1-1 0 0,0-1 1 0 0,0 0-1 0 0,0 1 1 0 0,0-1-1 0 0,-1 1 1 0 0,1 0-1 0 0,0 0 1 0 0,0 0-1 0 0,0 0 1 0 0,0 0-1 0 0,-1 0 1 0 0,1 0 0 0 0,0 0-1 0 0,-1 1 1 0 0,1-1-1 0 0,0 2 1 0 0,5 4-1 0 0,21 20 2 0 0,-2 2 1 0 0,0 0 0 0 0,-2 1-1 0 0,-2 2 1 0 0,26 44-1 0 0,75 181 106 0 0,-66-131-44 0 0,-54-119-44 0 0,0 0 0 0 0,1 0 0 0 0,0-1 0 0 0,0 1 0 0 0,1-1 0 0 0,0 0-1 0 0,0 0 1 0 0,0 0 0 0 0,1-1 0 0 0,0 0 0 0 0,0 0 0 0 0,7 4 0 0 0,-7-6-6 0 0,0 0 1 0 0,1 0-1 0 0,-1-1 1 0 0,1 0-1 0 0,-1 0 1 0 0,1-1 0 0 0,0 0-1 0 0,0 0 1 0 0,-1-1-1 0 0,1 1 1 0 0,0-1-1 0 0,0-1 1 0 0,0 1-1 0 0,6-3 1 0 0,4-1-12 0 0,0 0 0 0 0,-1-1 0 0 0,0-1 0 0 0,0-1 0 0 0,0 0 0 0 0,-1-1 0 0 0,0-1 0 0 0,-1 0 0 0 0,0-1 0 0 0,15-14 0 0 0,-4 2-6 0 0,-1-2 0 0 0,-1 0 0 0 0,-2-1-1 0 0,25-37 1 0 0,-24 28-26 0 0,-2 0-1 0 0,-1-2 1 0 0,16-41-1 0 0,-28 57 41 0 0,0 1-1 0 0,-2-1 1 0 0,0-1 0 0 0,-1 1 0 0 0,-1 0-1 0 0,0-1 1 0 0,-2-38 0 0 0,-1 51-19 0 0,-1 1 1 0 0,1-1 0 0 0,-1 1 0 0 0,-1 0 0 0 0,0-1-1 0 0,0 1 1 0 0,0 0 0 0 0,-1 0 0 0 0,0 0-1 0 0,0 0 1 0 0,0 1 0 0 0,-1-1 0 0 0,0 1 0 0 0,-7-8-1 0 0,10 13 8 0 0,-1 0 0 0 0,1 0 0 0 0,-1 0 0 0 0,1 0 0 0 0,-1 0 0 0 0,0 1 0 0 0,0-1 0 0 0,1 0 0 0 0,-1 1 0 0 0,0-1 0 0 0,0 1 0 0 0,0 0 0 0 0,1-1 0 0 0,-1 1 0 0 0,0 0 0 0 0,0 0 0 0 0,0 0-1 0 0,0 1 1 0 0,1-1 0 0 0,-3 1 0 0 0,-30 11 11 0 0,28-8 3 0 0,0 1 0 0 0,0-1 1 0 0,1 1-1 0 0,-1 0 1 0 0,1 1-1 0 0,1-1 1 0 0,-1 1-1 0 0,1 0 0 0 0,-1 0 1 0 0,2 1-1 0 0,-1-1 1 0 0,1 1-1 0 0,0 0 1 0 0,0 0-1 0 0,1 0 0 0 0,0 0 1 0 0,0 0-1 0 0,-1 14 1 0 0,1-5 27 0 0,1 1 0 0 0,0 0 1 0 0,1-1-1 0 0,1 1 1 0 0,1 0-1 0 0,0-1 0 0 0,6 20 1 0 0,0-11 3 0 0,1-2 1 0 0,1 1 0 0 0,1-1 0 0 0,1-1 0 0 0,1 0-1 0 0,1-1 1 0 0,1 0 0 0 0,1-1 0 0 0,1-1 0 0 0,0-1-1 0 0,1 0 1 0 0,41 30 0 0 0,-30-27 63 0 0,1-1 0 0 0,0-2 0 0 0,2-1 0 0 0,-1-2 0 0 0,2-1 0 0 0,0-1 0 0 0,1-2 0 0 0,62 13 0 0 0,-70-20-34 0 0,1-1 0 0 0,0-1 0 0 0,0-1 0 0 0,53-5 0 0 0,-70 3-358 0 0,-1-1 1 0 0,1 0-1 0 0,0 0 0 0 0,-1-1 1 0 0,1 0-1 0 0,-1-1 1 0 0,0 0-1 0 0,0 0 1 0 0,0-1-1 0 0,0 0 1 0 0,-1-1-1 0 0,0 0 1 0 0,0 0-1 0 0,-1-1 0 0 0,0 0 1 0 0,10-12-1 0 0,-2-4-1673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2.8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6 661 268 0 0,'0'0'1093'0'0,"-6"17"2126"0"0,8-5-3025 0 0,-1-9 236 0 0,19-1 354 0 0,-5-5-697 0 0,-1-1 0 0 0,-1-1 1 0 0,1 0-1 0 0,-1 0 0 0 0,0-2 1 0 0,0 1-1 0 0,0-2 0 0 0,-1 0 0 0 0,-1 0 1 0 0,1-1-1 0 0,-1 0 0 0 0,11-13 0 0 0,1-2-73 0 0,-1-1 1 0 0,0-2-1 0 0,-2 0 0 0 0,20-36 0 0 0,-24 34-23 0 0,-2 0-1 0 0,0-1 1 0 0,16-58 0 0 0,-25 70-8 0 0,-1 1 0 0 0,-1-1 1 0 0,0-1-1 0 0,-2 1 0 0 0,0 0 0 0 0,-1 0 0 0 0,-1-1 0 0 0,-3-22 1 0 0,3 37 4 0 0,1 1 1 0 0,-1-1-1 0 0,0 1 1 0 0,0-1-1 0 0,0 1 1 0 0,0 0-1 0 0,0 0 1 0 0,-1-1-1 0 0,0 1 1 0 0,1 0-1 0 0,-1 0 0 0 0,0 1 1 0 0,-1-1-1 0 0,1 0 1 0 0,0 1-1 0 0,-1-1 1 0 0,1 1-1 0 0,-1 0 1 0 0,0 0-1 0 0,-4-3 1 0 0,4 4 7 0 0,0 0-1 0 0,0 1 1 0 0,0-1-1 0 0,0 1 1 0 0,0 0 0 0 0,0 0-1 0 0,0 0 1 0 0,0 0 0 0 0,0 0-1 0 0,0 1 1 0 0,0-1 0 0 0,0 1-1 0 0,0 0 1 0 0,0 0-1 0 0,0 0 1 0 0,1 0 0 0 0,-1 0-1 0 0,0 1 1 0 0,1 0 0 0 0,-1-1-1 0 0,1 1 1 0 0,-4 3 0 0 0,-9 8 1 0 0,1 0 0 0 0,0 0 0 0 0,2 2 0 0 0,-1 0 0 0 0,2 0 0 0 0,0 1 0 0 0,1 0 0 0 0,-12 25 0 0 0,5-2 40 0 0,1-1-1 0 0,-18 75 0 0 0,27-85 4 0 0,1 1 0 0 0,2-1-1 0 0,1 1 1 0 0,1 0 0 0 0,2 0 0 0 0,0 0-1 0 0,3 0 1 0 0,10 56 0 0 0,-8-66-11 0 0,1 1 1 0 0,0-1-1 0 0,2 0 0 0 0,0 0 1 0 0,1-1-1 0 0,1 0 1 0 0,0-1-1 0 0,2 0 1 0 0,0 0-1 0 0,0-2 0 0 0,2 1 1 0 0,0-2-1 0 0,24 20 1 0 0,-15-17-8 0 0,0-1 0 0 0,1-1 0 0 0,1-2 1 0 0,0 0-1 0 0,1-2 0 0 0,0 0 0 0 0,0-2 0 0 0,35 7 1 0 0,-41-11-365 0 0,1-2 0 0 0,0 0 1 0 0,0-1-1 0 0,0-1 0 0 0,1-1 1 0 0,-1-2-1 0 0,0 1 1 0 0,0-2-1 0 0,0-1 0 0 0,-1-1 1 0 0,32-11-1 0 0,-12-1-869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3.4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1 116 1060 0 0,'0'0'2995'0'0,"2"2"-2720"0"0,3 1-214 0 0,-1 1 1 0 0,0-1-1 0 0,-1 1 1 0 0,1 0 0 0 0,-1 1-1 0 0,0-1 1 0 0,0 0-1 0 0,0 1 1 0 0,0 0-1 0 0,3 7 1 0 0,23 62 58 0 0,-19-47-63 0 0,107 357 276 0 0,-84-261-302 0 0,-24-69 2453 0 0,-13-61-2438 0 0,0 0 0 0 0,1-1 1 0 0,0 1-1 0 0,0-1 0 0 0,0 0 0 0 0,1 0 0 0 0,-1-10 1 0 0,-7-66 104 0 0,7 61-141 0 0,-2-48 42 0 0,2-1 0 0 0,3 1 0 0 0,4-1 0 0 0,2 1 0 0 0,21-90 0 0 0,-24 148-51 0 0,1 0-1 0 0,0 0 1 0 0,12-23 0 0 0,-14 31-10 0 0,1 0 0 0 0,0 1 0 0 0,0-1-1 0 0,0 1 1 0 0,0-1 0 0 0,1 1 0 0 0,0 0 0 0 0,0 1-1 0 0,0-1 1 0 0,0 1 0 0 0,1 0 0 0 0,5-4 0 0 0,-7 6 0 0 0,0 0 0 0 0,0 0 1 0 0,1 0-1 0 0,-1 1 0 0 0,1-1 1 0 0,-1 1-1 0 0,1 0 0 0 0,-1 0 1 0 0,1 0-1 0 0,-1 0 0 0 0,1 1 1 0 0,-1-1-1 0 0,6 3 0 0 0,0-1-14 0 0,-1 1 0 0 0,-1 0 0 0 0,1 0 0 0 0,12 8 0 0 0,3 5 3 0 0,0 0 0 0 0,-1 2 0 0 0,-1 1 1 0 0,-1 1-1 0 0,-1 0 0 0 0,26 37 0 0 0,-14-12 62 0 0,-1 2 0 0 0,32 68 0 0 0,-1 45-368 0 0,-22-49-2123 0 0,-25-82 239 0 0,-5-19 1090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3.9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401 726 1232 0 0,'13'-19'1553'0'0,"0"-1"1"0"0,11-26-1 0 0,-23 44-1429 0 0,-5-4 4 0 0,4 6-125 0 0,0-1-1 0 0,0 1 1 0 0,0 0-1 0 0,0-1 1 0 0,0 1 0 0 0,0-1-1 0 0,0 1 1 0 0,0-1-1 0 0,0 1 1 0 0,-1 0 0 0 0,1-1-1 0 0,0 1 1 0 0,0 0-1 0 0,0-1 1 0 0,-1 1 0 0 0,1-1-1 0 0,0 1 1 0 0,0 0-1 0 0,-1 0 1 0 0,1-1 0 0 0,0 1-1 0 0,-1 0 1 0 0,1-1-1 0 0,0 1 1 0 0,-1 0 0 0 0,1 0-1 0 0,0 0 1 0 0,-1-1-1 0 0,1 1 1 0 0,-1 0 0 0 0,-6-1 10 0 0,0 1 0 0 0,-1 0 0 0 0,1 1 0 0 0,0 0 0 0 0,0 0 0 0 0,0 0 0 0 0,0 1 0 0 0,0 0 0 0 0,0 0 0 0 0,0 1 0 0 0,0-1 0 0 0,1 2 0 0 0,-10 5 0 0 0,-11 7 39 0 0,-43 36-1 0 0,43-29 2 0 0,1 0-1 0 0,0 2 1 0 0,2 1 0 0 0,-23 33 0 0 0,35-43 8 0 0,2 0 0 0 0,0 1 0 0 0,0 1 0 0 0,2 0 0 0 0,0 0 1 0 0,1 1-1 0 0,1 0 0 0 0,-7 38 0 0 0,11-44-35 0 0,2 1 0 0 0,0-1 0 0 0,1 0-1 0 0,0 1 1 0 0,1-1 0 0 0,0 1 0 0 0,1-1 0 0 0,0 0 0 0 0,2 0 0 0 0,-1-1-1 0 0,1 1 1 0 0,1-1 0 0 0,0 0 0 0 0,1-1 0 0 0,9 13 0 0 0,-6-10 9 0 0,1 0 0 0 0,0-1 0 0 0,1-1 0 0 0,0 0 1 0 0,1 0-1 0 0,1-1 0 0 0,-1-1 0 0 0,2 0 0 0 0,-1-1 1 0 0,1-1-1 0 0,23 10 0 0 0,-31-15-20 0 0,0-1-1 0 0,-1 0 1 0 0,1 0-1 0 0,0-1 0 0 0,0 0 1 0 0,0 0-1 0 0,0 0 1 0 0,0-1-1 0 0,0 0 1 0 0,0-1-1 0 0,0 1 1 0 0,0-1-1 0 0,0-1 1 0 0,-1 1-1 0 0,1-1 1 0 0,0-1-1 0 0,-1 1 1 0 0,1-1-1 0 0,-1 0 1 0 0,0 0-1 0 0,0-1 1 0 0,0 0-1 0 0,0 0 0 0 0,8-8 1 0 0,-3 1-5 0 0,-1-1 0 0 0,0 1-1 0 0,-1-2 1 0 0,-1 1 0 0 0,0-1 0 0 0,-1 0 0 0 0,0-1 0 0 0,-1 0-1 0 0,0 0 1 0 0,5-22 0 0 0,3-22-30 0 0,-3-1 0 0 0,-2 0-1 0 0,-3-1 1 0 0,-2-72 0 0 0,-9 11-82 0 0,-20-128-1 0 0,-64-201 223 0 0,74 403-359 0 0,14 45 245 0 0,-1 4 4 0 0,0 1-8 0 0,0 1 0 0 0,0-1 0 0 0,0 1 0 0 0,0-1 1 0 0,1 1-1 0 0,-1 0 0 0 0,1 0 0 0 0,0 0 0 0 0,0-1 0 0 0,0 1 1 0 0,1 0-1 0 0,-1 7 0 0 0,2 59-21 0 0,0-45 62 0 0,77 725 246 0 0,-64-647-767 0 0,6-1 0 0 0,3-1 0 0 0,45 119 1 0 0,-61-204-155 0 0,0 0 0 0 0,1-1 0 0 0,1 0 0 0 0,14 19 1 0 0,-3-10-457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4.5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387 252 432 0 0,'-2'-2'185'0'0,"0"-1"-1"0"0,0 1 1 0 0,0 0-1 0 0,-1 1 1 0 0,1-1 0 0 0,0 0-1 0 0,-1 1 1 0 0,0-1-1 0 0,1 1 1 0 0,-1 0 0 0 0,0-1-1 0 0,1 2 1 0 0,-1-1-1 0 0,0 0 1 0 0,0 0 0 0 0,-3 0-1 0 0,1 1-63 0 0,-1 0-1 0 0,0 0 1 0 0,0 1 0 0 0,1-1-1 0 0,-1 1 1 0 0,0 0 0 0 0,-10 4-1 0 0,2 0-71 0 0,1 1 0 0 0,-1 1 0 0 0,1 0 0 0 0,1 1 0 0 0,-24 17-1 0 0,19-9-11 0 0,0 1-1 0 0,1 0 0 0 0,0 2 0 0 0,2-1 0 0 0,0 2 1 0 0,1 0-1 0 0,1 0 0 0 0,1 1 0 0 0,0 1 1 0 0,-11 37-1 0 0,17-42-10 0 0,0 0 0 0 0,2 0 0 0 0,0 1 1 0 0,1-1-1 0 0,0 1 0 0 0,2 27 0 0 0,1-33 7 0 0,1 0 0 0 0,0 0 1 0 0,0 0-1 0 0,1 0 0 0 0,1-1 0 0 0,0 0 0 0 0,0 0 1 0 0,1 0-1 0 0,1 0 0 0 0,8 13 0 0 0,-8-16 19 0 0,1 1 1 0 0,0-1-1 0 0,1 1 0 0 0,-1-2 0 0 0,1 1 1 0 0,1-1-1 0 0,-1-1 0 0 0,1 1 0 0 0,1-2 0 0 0,-1 1 1 0 0,1-1-1 0 0,19 7 0 0 0,-14-8 20 0 0,-1 0 1 0 0,1-1-1 0 0,-1-1 1 0 0,1 0-1 0 0,0-1 0 0 0,-1-1 1 0 0,1 0-1 0 0,27-4 0 0 0,-20 0 18 0 0,1-1-1 0 0,-1-1 0 0 0,-1-1 0 0 0,1-1 1 0 0,-1-1-1 0 0,-1 0 0 0 0,1-2 0 0 0,-2 0 1 0 0,1-1-1 0 0,-2-2 0 0 0,0 1 0 0 0,22-22 0 0 0,-25 17-75 0 0,0-1-1 0 0,-1 0 1 0 0,-1 0-1 0 0,-1-1 0 0 0,-1-1 1 0 0,0 0-1 0 0,-2-1 0 0 0,0 0 1 0 0,-2 0-1 0 0,0-1 1 0 0,-2 0-1 0 0,0 0 0 0 0,-2 0 1 0 0,0 0-1 0 0,-1-28 0 0 0,-2 31-17 0 0,0-1 0 0 0,-2 1-1 0 0,0 0 1 0 0,-1 0 0 0 0,-2 0-1 0 0,1 0 1 0 0,-2 0 0 0 0,-1 1-1 0 0,-1 0 1 0 0,0 0 0 0 0,-1 1-1 0 0,-1 0 1 0 0,-1 1 0 0 0,0 0-1 0 0,-1 0 1 0 0,-1 1 0 0 0,-26-24-1 0 0,29 33 0 0 0,0-1-1 0 0,0 2 1 0 0,-1-1-1 0 0,0 1 1 0 0,0 1-1 0 0,0 0 1 0 0,-1 1-1 0 0,0 0 0 0 0,1 1 1 0 0,-2 0-1 0 0,1 1 1 0 0,0 0-1 0 0,0 1 1 0 0,-1 0-1 0 0,1 1 0 0 0,0 0 1 0 0,-24 5-1 0 0,23-3-132 0 0,-1 0 0 0 0,2 2 0 0 0,-1 0 0 0 0,0 0-1 0 0,1 1 1 0 0,-1 1 0 0 0,1 0 0 0 0,1 0 0 0 0,-1 1-1 0 0,1 1 1 0 0,1 0 0 0 0,-1 0 0 0 0,1 1-1 0 0,1 1 1 0 0,-1-1 0 0 0,-10 17 0 0 0,18-23 15 0 0,0 0 0 0 0,0 0 1 0 0,0 0-1 0 0,0 1 0 0 0,1-1 0 0 0,0 0 1 0 0,-1 1-1 0 0,1-1 0 0 0,0 1 0 0 0,1-1 1 0 0,-1 1-1 0 0,1-1 0 0 0,0 1 0 0 0,-1 0 1 0 0,2-1-1 0 0,-1 1 0 0 0,0-1 0 0 0,1 1 1 0 0,-1 0-1 0 0,1-1 0 0 0,0 0 0 0 0,0 1 1 0 0,1-1-1 0 0,-1 1 0 0 0,4 4 0 0 0,8 8-233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3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8 252 0 0,'0'0'4009'0'0,"0"-1"-3984"0"0,0 1 0 0 0,0-1 0 0 0,1 1 0 0 0,-1 0 0 0 0,0-1 0 0 0,0 1 0 0 0,1 0 1 0 0,-1-1-1 0 0,0 1 0 0 0,0 0 0 0 0,1-1 0 0 0,-1 1 0 0 0,0 0 0 0 0,1 0 0 0 0,-1-1 0 0 0,0 1 0 0 0,1 0 0 0 0,-1 0 0 0 0,0 0 0 0 0,1-1 0 0 0,-1 1 0 0 0,1 0 0 0 0,-1 0 0 0 0,0 0 1 0 0,1 0-1 0 0,-1 0 0 0 0,1 0 0 0 0,0 0 0 0 0,3 11-46 0 0,-3-9 13 0 0,-1 2 13 0 0,-26 163 186 0 0,0 0 80 0 0,2 73-280 0 0,24-237-187 0 0,-1 0-248 0 0,-4 7-385 0 0,3-7-208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5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28 564 0 0,'0'0'1036'0'0,"1"-2"-241"0"0,9-17 697 0 0,-10 18-1480 0 0,1 1 0 0 0,-1 0 0 0 0,0-1 1 0 0,0 1-1 0 0,1-1 0 0 0,-1 1 0 0 0,0 0 1 0 0,1-1-1 0 0,-1 1 0 0 0,0 0 0 0 0,1 0 1 0 0,-1-1-1 0 0,1 1 0 0 0,-1 0 0 0 0,0 0 1 0 0,1-1-1 0 0,-1 1 0 0 0,1 0 0 0 0,-1 0 1 0 0,1 0-1 0 0,-1 0 0 0 0,0 0 0 0 0,1 0 1 0 0,-1 0-1 0 0,1 0 0 0 0,-1 0 0 0 0,1 0 1 0 0,-1 0-1 0 0,1 0 0 0 0,-1 0 0 0 0,1 0 1 0 0,-1 0-1 0 0,0 0 0 0 0,1 0 0 0 0,-1 1 1 0 0,1-1-1 0 0,-1 0 0 0 0,1 0 0 0 0,-1 0 1 0 0,0 1-1 0 0,1-1 0 0 0,-1 0 1 0 0,0 1-1 0 0,1-1 0 0 0,-1 0 0 0 0,0 1 1 0 0,1-1-1 0 0,-1 0 0 0 0,0 1 0 0 0,0-1 1 0 0,0 1-1 0 0,1-1 0 0 0,-1 1 0 0 0,0-1 1 0 0,0 0-1 0 0,0 2 0 0 0,28 61 31 0 0,-4 1-1 0 0,33 133 1 0 0,-28-86-12 0 0,-2-8 10 0 0,22 71 197 0 0,-39-146-49 0 0,1-1 1 0 0,1 0 0 0 0,30 49 0 0 0,-19-49-784 0 0,-21-25 67 0 0,10 4-1730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4.8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391 135 268 0 0,'13'-12'619'0'0,"0"-1"1"0"0,-1 0-1 0 0,-1 0 0 0 0,0-1 0 0 0,10-17 1 0 0,-20 30-605 0 0,-1 0 0 0 0,1 0 0 0 0,-1 1 1 0 0,1-1-1 0 0,-1 0 0 0 0,1 0 0 0 0,-1 0 0 0 0,1 0 1 0 0,-1 0-1 0 0,0 0 0 0 0,0 1 0 0 0,1-1 1 0 0,-1 0-1 0 0,0 0 0 0 0,0 0 0 0 0,0 0 0 0 0,0 0 1 0 0,0 0-1 0 0,0 0 0 0 0,0 0 0 0 0,0 0 1 0 0,-1 0-1 0 0,1 0 0 0 0,0 0 0 0 0,-1 0 0 0 0,1 0 1 0 0,0 1-1 0 0,-1-1 0 0 0,1 0 0 0 0,-1 0 0 0 0,1 0 1 0 0,-1 1-1 0 0,0-1 0 0 0,1 0 0 0 0,-1 0 1 0 0,0 1-1 0 0,1-1 0 0 0,-1 1 0 0 0,0-1 0 0 0,0 1 1 0 0,0-1-1 0 0,1 1 0 0 0,-1-1 0 0 0,0 1 1 0 0,0 0-1 0 0,0-1 0 0 0,0 1 0 0 0,-1 0 0 0 0,-2-1 1 0 0,0 0 0 0 0,0 1-1 0 0,0 0 1 0 0,0 0-1 0 0,0 0 1 0 0,0 1 0 0 0,0-1-1 0 0,0 1 1 0 0,0 0 0 0 0,-5 1-1 0 0,-7 6 31 0 0,0 0 0 0 0,1 2 0 0 0,-1-1 0 0 0,2 2 0 0 0,-1 0 0 0 0,2 0 0 0 0,-1 2 0 0 0,2-1 0 0 0,0 2 0 0 0,0 0 0 0 0,-19 30 0 0 0,12-13 33 0 0,1 2 0 0 0,1 0 0 0 0,2 1-1 0 0,-19 65 1 0 0,23-54 10 0 0,1 1-1 0 0,3 0 0 0 0,2 1 1 0 0,0 77-1 0 0,28 186 236 0 0,-2-90-208 0 0,-19-167-73 0 0,-2-1-1 0 0,-12 92 1 0 0,8-116-189 0 0,-1 0 0 0 0,-2 0 0 0 0,-1-1-1 0 0,-1 0 1 0 0,-2-1 0 0 0,-23 45 0 0 0,8-39-2082 0 0,14-21 1026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5.2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0 128 784 0 0,'17'-17'1268'0'0,"2"-2"-304"0"0,6 4-248 0 0,4 0-116 0 0,4 2-156 0 0,8-1-84 0 0,3 4-100 0 0,3 1-19 0 0,-4 3-97 0 0,-1 1-28 0 0,-1 3-276 0 0,1 1-245 0 0,-9 0-215 0 0,0 0-876 0 0,-3 1 684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5.6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11 764 0 0,'0'0'1948'0'0,"0"-1"-1860"0"0,0 1 1 0 0,0-1-1 0 0,0 1 1 0 0,0-1 0 0 0,0 1-1 0 0,1-1 1 0 0,-1 0-1 0 0,0 1 1 0 0,0-1-1 0 0,1 1 1 0 0,-1 0 0 0 0,0-1-1 0 0,1 1 1 0 0,-1-1 88 0 0,1 0-88 0 0,-1 1-1 0 0,1 0 1 0 0,-1-1-1 0 0,1 1 1 0 0,-1 0 0 0 0,1 0-1 0 0,0-1 1 0 0,1 4-75 0 0,-1 0 1 0 0,1-1-1 0 0,-1 1 1 0 0,0 0 0 0 0,0 0-1 0 0,0 1 1 0 0,0-1-1 0 0,0 0 1 0 0,-1 0-1 0 0,1 6 1 0 0,0 43 3 0 0,-1-26-7 0 0,42 687 383 0 0,-27-526-2929 0 0,-14-184 2053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6.0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93 1296 0 0,'-1'-2'1234'0'0,"0"1"-1164"0"0,1 0 1 0 0,-1 0-1 0 0,1-1 0 0 0,-1 1 0 0 0,1 0 1 0 0,0 0-1 0 0,-1 0 0 0 0,1 0 1 0 0,0 0-1 0 0,0 0 0 0 0,0 0 0 0 0,0-1 1 0 0,0 1-1 0 0,0 0 0 0 0,0 0 0 0 0,0 0 1 0 0,1 0-1 0 0,-1 0 0 0 0,0 0 0 0 0,1 0 1 0 0,-1-1-1 0 0,0 1 0 0 0,1 0 0 0 0,0 0 1 0 0,-1 0-1 0 0,1 1 0 0 0,-1-1 0 0 0,1 0 1 0 0,0 0-1 0 0,0 0 0 0 0,0 0 0 0 0,-1 1 1 0 0,1-1-1 0 0,0 0 0 0 0,0 1 0 0 0,0-1 1 0 0,0 0-1 0 0,0 1 0 0 0,0-1 0 0 0,0 1 1 0 0,0 0-1 0 0,1-1 0 0 0,-1 1 0 0 0,2 0 1 0 0,9-3-30 0 0,0 0 1 0 0,0 1 0 0 0,20 0 0 0 0,-18 1 116 0 0,215-6 273 0 0,-138 6-1672 0 0,141-17 0 0 0,-198 11 215 0 0,-1 0 490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6.5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1 304 0 0,'0'0'2588'0'0,"2"2"-2462"0"0,0 3-91 0 0,-1-1-1 0 0,1 1 0 0 0,-1 0 1 0 0,0-1-1 0 0,-1 1 0 0 0,1 0 1 0 0,-1 0-1 0 0,0 9 0 0 0,-4 53 68 0 0,1-30-47 0 0,-1 44-13 0 0,-2 536 338 0 0,16-433-242 0 0,-9-105 2487 0 0,13-92-2470 0 0,-9 6-169 0 0,-1-1 1 0 0,0 0-1 0 0,-1 0 1 0 0,0 0-1 0 0,0 0 1 0 0,0-1-1 0 0,1-16 1 0 0,3-3-36 0 0,26-106-52 0 0,-14 51-73 0 0,51-135 1 0 0,-69 217 167 0 0,-1 0 1 0 0,0-1 0 0 0,1 1 0 0 0,-1 0-1 0 0,0 0 1 0 0,1 0 0 0 0,-1 0 0 0 0,1 0 0 0 0,0 0-1 0 0,-1 0 1 0 0,1 0 0 0 0,0 0 0 0 0,0 0-1 0 0,0 1 1 0 0,-1-1 0 0 0,1 0 0 0 0,0 0 0 0 0,0 1-1 0 0,0-1 1 0 0,0 1 0 0 0,0-1 0 0 0,0 1-1 0 0,0-1 1 0 0,1 1 0 0 0,-1-1 0 0 0,0 1 0 0 0,0 0-1 0 0,0 0 1 0 0,0 0 0 0 0,0 0 0 0 0,1 0-1 0 0,-1 0 1 0 0,0 0 0 0 0,0 0 0 0 0,0 0 0 0 0,0 0-1 0 0,1 0 1 0 0,-1 1 0 0 0,0-1 0 0 0,0 1-1 0 0,0-1 1 0 0,0 0 0 0 0,0 1 0 0 0,0 0-1 0 0,0-1 1 0 0,0 1 0 0 0,0 0 0 0 0,0-1 0 0 0,1 3-1 0 0,5 3 12 0 0,1 1-1 0 0,-1 1 0 0 0,-1-1 0 0 0,9 13 0 0 0,-12-16 3 0 0,12 17 25 0 0,138 178 72 0 0,-118-158-53 0 0,1-2-1 0 0,69 57 1 0 0,-98-90-35 0 0,0-1 1 0 0,0 0-1 0 0,0-1 0 0 0,0 0 1 0 0,0 0-1 0 0,1 0 0 0 0,0-1 1 0 0,0 0-1 0 0,0-1 0 0 0,0 0 1 0 0,0 0-1 0 0,12 1 0 0 0,-12-3-8 0 0,-1-1-1 0 0,1 1 0 0 0,0-1 0 0 0,-1-1 0 0 0,1 1 0 0 0,-1-1 0 0 0,1-1 0 0 0,-1 1 1 0 0,0-1-1 0 0,0-1 0 0 0,0 1 0 0 0,-1-1 0 0 0,11-8 0 0 0,4-5-28 0 0,0 0 1 0 0,-1-2-1 0 0,-1-1 0 0 0,-1 0 0 0 0,30-43 0 0 0,-12 6 11 0 0,34-74-1 0 0,-50 93 208 0 0,-3 0 0 0 0,-1-2 0 0 0,-2 0 0 0 0,-1-1 0 0 0,11-72 0 0 0,-23 110-205 0 0,-1 1 1 0 0,1-1-1 0 0,-1 0 1 0 0,0 1 0 0 0,0-1-1 0 0,0 0 1 0 0,0 1-1 0 0,0-1 1 0 0,-1 1-1 0 0,1-1 1 0 0,-1 0-1 0 0,1 1 1 0 0,-1-1 0 0 0,0 1-1 0 0,0-1 1 0 0,0 1-1 0 0,-1 0 1 0 0,1-1-1 0 0,-1 1 1 0 0,1 0-1 0 0,-1 0 1 0 0,0 0 0 0 0,1 0-1 0 0,-1 0 1 0 0,0 0-1 0 0,0 1 1 0 0,-4-3-1 0 0,3 3-3 0 0,-1 0 0 0 0,1 0 0 0 0,-1 0 0 0 0,1 1 0 0 0,-1 0 0 0 0,1-1 0 0 0,-1 1 0 0 0,1 1 0 0 0,-1-1 0 0 0,1 0-1 0 0,-1 1 1 0 0,1 0 0 0 0,0-1 0 0 0,-1 1 0 0 0,1 1 0 0 0,0-1 0 0 0,0 0 0 0 0,-1 1 0 0 0,-4 3 0 0 0,-3 2 13 0 0,-1 1 1 0 0,2 0-1 0 0,-1 1 1 0 0,1 0-1 0 0,1 0 1 0 0,0 1-1 0 0,0 0 1 0 0,1 1-1 0 0,0 0 1 0 0,0 0-1 0 0,2 1 1 0 0,-1-1-1 0 0,-8 26 1 0 0,11-26 35 0 0,1 0 1 0 0,0 1-1 0 0,1-1 0 0 0,0 1 1 0 0,1-1-1 0 0,0 1 1 0 0,1-1-1 0 0,0 1 1 0 0,1-1-1 0 0,0 1 0 0 0,1-1 1 0 0,0 1-1 0 0,1-1 1 0 0,0 0-1 0 0,1 0 1 0 0,7 15-1 0 0,2-4 76 0 0,0-1 1 0 0,1 0-1 0 0,1-1 0 0 0,1-1 0 0 0,1 0 1 0 0,1-2-1 0 0,0 0 0 0 0,1-1 1 0 0,1 0-1 0 0,0-2 0 0 0,29 16 0 0 0,-7-8 118 0 0,2-1 0 0 0,0-2 0 0 0,0-3 0 0 0,94 22 0 0 0,-114-32-204 0 0,0-2 1 0 0,0-1-1 0 0,0-1 0 0 0,42-1 0 0 0,-59-1-289 0 0,-1-1-1 0 0,0 1 1 0 0,0-1 0 0 0,0 0-1 0 0,0-1 1 0 0,0 1 0 0 0,0-1-1 0 0,0-1 1 0 0,-1 1 0 0 0,1-1-1 0 0,-1 0 1 0 0,1 0 0 0 0,-1 0-1 0 0,0-1 1 0 0,0 0 0 0 0,-1 0 0 0 0,1 0-1 0 0,-1-1 1 0 0,0 1 0 0 0,0-1-1 0 0,0 0 1 0 0,-1 0 0 0 0,6-11-1 0 0,-1-8-1791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7.1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101 0 172 0 0,'0'0'2208'0'0,"-3"2"-1812"0"0,-1 3-299 0 0,0 0 1 0 0,1 1-1 0 0,0-1 0 0 0,0 1 0 0 0,0-1 0 0 0,0 1 1 0 0,1 0-1 0 0,0 0 0 0 0,-2 8 0 0 0,-12 66 134 0 0,12-60-165 0 0,-16 113 65 0 0,5 1 1 0 0,3 163-1 0 0,52 270 228 0 0,26-88 71 0 0,-61-457-197 0 0,-5-18-256 0 0,2-1-567 0 0,13-4-1854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7.5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 1020 0 0,'12'-12'2760'0'0,"-10"15"-2402"0"0,0 0-283 0 0,-1 1 0 0 0,1-1 0 0 0,-1 1 0 0 0,0 0 0 0 0,0-1 0 0 0,0 1 1 0 0,0 0-1 0 0,0 0 0 0 0,-1 0 0 0 0,0 0 0 0 0,0 4 0 0 0,-4 55 160 0 0,2-38-168 0 0,-11 384 456 0 0,10-314-1614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7.9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0 169 1412 0 0,'2'-26'1208'0'0,"1"4"-224"0"0,0 0-164 0 0,2 4-196 0 0,-2 3-187 0 0,1 0-277 0 0,1 3-172 0 0,6-9-501 0 0,2 9-379 0 0,4 6-1692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8.2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0 891 984 0 0,'1'2'154'0'0,"-1"0"0"0"0,1 0 0 0 0,-1-1 0 0 0,1 1 0 0 0,0 0 0 0 0,0 0 0 0 0,0-1-1 0 0,0 1 1 0 0,0-1 0 0 0,0 1 0 0 0,0-1 0 0 0,0 0 0 0 0,0 1 0 0 0,1-1 0 0 0,-1 0 0 0 0,1 0 0 0 0,-1 0 0 0 0,1 0 0 0 0,-1 0 0 0 0,1 0 0 0 0,0 0-1 0 0,-1 0 1 0 0,1-1 0 0 0,0 1 0 0 0,0-1 0 0 0,0 1 0 0 0,-1-1 0 0 0,1 0 0 0 0,4 1 0 0 0,12-6 23 0 0,0 0-1 0 0,-1-1 1 0 0,1-1 0 0 0,-1 0-1 0 0,0-2 1 0 0,-1 0 0 0 0,0 0 0 0 0,24-21-1 0 0,5-6-116 0 0,62-66 1 0 0,-62 53-177 0 0,-2-1 1 0 0,-2-2-1 0 0,-2-2 1 0 0,-3-1-1 0 0,-2-2 0 0 0,30-69 1 0 0,-56 107 39 0 0,0-1 0 0 0,-2 0 0 0 0,0 0 1 0 0,-1 0-1 0 0,-1 0 0 0 0,2-29 0 0 0,-6 45 60 0 0,0 0-1 0 0,0 1 1 0 0,0-1-1 0 0,0 1 0 0 0,-1-1 1 0 0,0 1-1 0 0,1-1 1 0 0,-1 1-1 0 0,0-1 1 0 0,-1 1-1 0 0,1 0 0 0 0,-1-1 1 0 0,0 1-1 0 0,1 0 1 0 0,-1 0-1 0 0,0 0 1 0 0,-1 1-1 0 0,1-1 1 0 0,-1 0-1 0 0,1 1 0 0 0,-1-1 1 0 0,0 1-1 0 0,0 0 1 0 0,1 0-1 0 0,-2 0 1 0 0,1 0-1 0 0,-6-2 1 0 0,4 3 5 0 0,0 0 0 0 0,1 0 1 0 0,-1 0-1 0 0,0 1 0 0 0,0 0 1 0 0,1 0-1 0 0,-1 0 0 0 0,0 0 1 0 0,0 1-1 0 0,1 0 0 0 0,-1 0 1 0 0,0 0-1 0 0,1 0 0 0 0,-1 1 1 0 0,1 0-1 0 0,-1 0 0 0 0,1 0 1 0 0,0 0-1 0 0,0 1 0 0 0,-4 3 1 0 0,4-3 8 0 0,-1 0 0 0 0,1 1 0 0 0,1-1 0 0 0,-1 1 1 0 0,0 0-1 0 0,1 0 0 0 0,0 1 0 0 0,0-1 0 0 0,0 1 0 0 0,1-1 0 0 0,-1 1 1 0 0,1 0-1 0 0,0 0 0 0 0,1 0 0 0 0,-3 9 0 0 0,3-6 6 0 0,1 0-1 0 0,0 0 0 0 0,0 0 1 0 0,0 0-1 0 0,1 0 0 0 0,0 0 1 0 0,0 0-1 0 0,1-1 0 0 0,4 12 1 0 0,5 6 6 0 0,0-1 1 0 0,1 0 0 0 0,2-1 0 0 0,0-1 0 0 0,20 24-1 0 0,163 175 37 0 0,-7-7-58 0 0,-164-181 14 0 0,-2 1 0 0 0,-2 1-1 0 0,-1 1 1 0 0,30 71 0 0 0,-47-95-7 0 0,0-1 0 0 0,0 1 0 0 0,-2 0 0 0 0,1 0 0 0 0,-1 0 0 0 0,-1 1 0 0 0,0-1 0 0 0,-1 0 1 0 0,-1 16-1 0 0,0-23 13 0 0,1-1 1 0 0,-1 1 0 0 0,0-1 0 0 0,-1 1-1 0 0,1-1 1 0 0,-1 0 0 0 0,0 0 0 0 0,0 0-1 0 0,0 0 1 0 0,-1 0 0 0 0,1 0-1 0 0,-1 0 1 0 0,0-1 0 0 0,0 1 0 0 0,0-1-1 0 0,-1 0 1 0 0,1 0 0 0 0,-1 0 0 0 0,1-1-1 0 0,-1 1 1 0 0,0-1 0 0 0,0 0 0 0 0,0 0-1 0 0,0 0 1 0 0,-1 0 0 0 0,1-1-1 0 0,-8 2 1 0 0,-2-1 51 0 0,1 0 1 0 0,0-2-1 0 0,-1 1 0 0 0,1-1 0 0 0,-1-1 0 0 0,1-1 0 0 0,-1 0 1 0 0,1 0-1 0 0,0-1 0 0 0,0-1 0 0 0,0 0 0 0 0,1-1 1 0 0,-1-1-1 0 0,1 0 0 0 0,1 0 0 0 0,-1-1 0 0 0,1 0 0 0 0,0-1 1 0 0,0-1-1 0 0,1 0 0 0 0,0 0 0 0 0,-12-15 0 0 0,14 14-10 0 0,0 0-1 0 0,1 0 1 0 0,0-1-1 0 0,1 0 1 0 0,0 0 0 0 0,1-1-1 0 0,0 1 1 0 0,1-1-1 0 0,0 0 1 0 0,-4-22-1 0 0,7 24-92 0 0,0 0 1 0 0,0 0-1 0 0,1 0 0 0 0,1 0 1 0 0,0 0-1 0 0,0 0 0 0 0,1 0 1 0 0,0 1-1 0 0,0-1 0 0 0,1 0 0 0 0,1 1 1 0 0,0 0-1 0 0,0 0 0 0 0,8-13 1 0 0,-3 10-442 0 0,0 1-1 0 0,1 1 1 0 0,0-1 0 0 0,1 2 0 0 0,0-1 0 0 0,1 2 0 0 0,22-15 0 0 0,-9 7-223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8.6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35 992 0 0,'2'-3'970'0'0,"13"-28"1804"0"0,-20 49-2581 0 0,-7 45-116 0 0,2 1 0 0 0,4 0 0 0 0,2 0 0 0 0,4 66 0 0 0,35 263 146 0 0,-24-294-147 0 0,9 57 133 0 0,6 57-2841 0 0,-26-210 1846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6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39 460 0 0,'-12'-9'2260'0'0,"11"9"-2177"0"0,1 0-1 0 0,-1-1 1 0 0,1 1 0 0 0,0 0-1 0 0,-1 0 1 0 0,1 0-1 0 0,0 0 1 0 0,-1-1-1 0 0,1 1 1 0 0,0 0-1 0 0,-1 0 1 0 0,1-1-1 0 0,0 1 1 0 0,-1 0-1 0 0,1-1 1 0 0,0 1-1 0 0,0 0 1 0 0,0-1-1 0 0,-1 1 1 0 0,1 0-1 0 0,0-1 1 0 0,0 1-1 0 0,0 0 1 0 0,0-1-1 0 0,-1 1 1 0 0,1 0-1 0 0,0-1 1 0 0,0 1-1 0 0,0-1 1 0 0,0 1-1 0 0,0 0 1 0 0,0-1-1 0 0,10-2-30 0 0,-1 1 0 0 0,1 1 0 0 0,15-1 0 0 0,37-5-2880 0 0,-41 3 2409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9.0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89 548 0 0,'9'-15'2595'0'0,"1"10"-2296"0"0,0 1 1 0 0,0 0-1 0 0,1 0 0 0 0,-1 1 1 0 0,1 0-1 0 0,19-2 0 0 0,75-3 515 0 0,-66 6-600 0 0,81-5 103 0 0,152-13-2347 0 0,-263 18 767 0 0,10-5 377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39.4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79 1 452 0 0,'1'2'3122'0'0,"2"1"-3026"0"0,0 1 0 0 0,-1-1-1 0 0,0 0 1 0 0,0 1 0 0 0,0 0 0 0 0,0 0-1 0 0,-1-1 1 0 0,1 1 0 0 0,-1 0-1 0 0,0 0 1 0 0,0 0 0 0 0,-1 1 0 0 0,1-1-1 0 0,-1 0 1 0 0,0 0 0 0 0,0 0-1 0 0,0 0 1 0 0,-1 0 0 0 0,1 0 0 0 0,-1 1-1 0 0,0-1 1 0 0,0 0 0 0 0,0 0-1 0 0,-3 4 1 0 0,2-4-109 0 0,0 2-70 0 0,-1 0-1 0 0,0-1 0 0 0,0 1 1 0 0,-1-1-1 0 0,0 1 0 0 0,-8 8 0 0 0,10-12 68 0 0,0-2 18 0 0,0 1 0 0 0,0 0 0 0 0,0 0 0 0 0,0-1 0 0 0,-1 1 0 0 0,1-1 0 0 0,0 0 0 0 0,0 0 0 0 0,0 0 0 0 0,0 0 0 0 0,-1 0 0 0 0,1 0 0 0 0,0-1 0 0 0,0 1 0 0 0,0-1 0 0 0,-3 0 0 0 0,3-2 31 0 0,0 1 0 0 0,0-1 1 0 0,0 1-1 0 0,0-1 0 0 0,1 0 1 0 0,0 0-1 0 0,-1 0 0 0 0,1 0 0 0 0,0 0 1 0 0,0 0-1 0 0,1 0 0 0 0,-1 0 1 0 0,1 0-1 0 0,-1 0 0 0 0,1 0 0 0 0,0-1 1 0 0,0 1-1 0 0,0 0 0 0 0,1 0 1 0 0,0-5-1 0 0,1-1 90 0 0,0 1 0 0 0,1 1 1 0 0,0-1-1 0 0,0 0 0 0 0,0 1 0 0 0,8-13 0 0 0,-10 18-112 0 0,9-3-84 0 0,-10 5 63 0 0,0 0 0 0 0,1-1-1 0 0,-1 1 1 0 0,1 0 0 0 0,-1-1-1 0 0,1 1 1 0 0,-1 0 0 0 0,1 0-1 0 0,-1 0 1 0 0,1-1 0 0 0,-1 1-1 0 0,1 0 1 0 0,-1 0 0 0 0,1 0 0 0 0,0 0-1 0 0,-1 0 1 0 0,1 0 0 0 0,-1 0-1 0 0,1 0 1 0 0,-1 0 0 0 0,1 0-1 0 0,-1 1 1 0 0,1-1 0 0 0,-1 0-1 0 0,1 0 1 0 0,0 1 0 0 0,2 0-284 0 0,-12 25-2814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1.9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 91 340 0 0,'-31'-43'3269'0'0,"29"40"-3004"0"0,-22-38 788 0 0,24 41-1058 0 0,0 0 0 0 0,0-1 0 0 0,0 1 0 0 0,0 0 0 0 0,0 0 0 0 0,0 0 0 0 0,0 0 0 0 0,0 0 0 0 0,0-1 0 0 0,0 1 0 0 0,0 0 0 0 0,0 0 0 0 0,-1 0 0 0 0,1 0 0 0 0,0 0 0 0 0,0 0 0 0 0,0-1 0 0 0,0 1 0 0 0,0 0 0 0 0,0 0 0 0 0,0 0 0 0 0,-1 0 0 0 0,1 0 0 0 0,0 0 0 0 0,0 0 0 0 0,0 0 0 0 0,0 0 0 0 0,0 0 0 0 0,-1 0 0 0 0,1 0 0 0 0,0 0 0 0 0,0-1 0 0 0,0 1 0 0 0,0 0 1 0 0,-1 0-1 0 0,1 0 0 0 0,0 1 0 0 0,0-1 0 0 0,0 0 0 0 0,0 0 0 0 0,0 0 0 0 0,-1 0 0 0 0,1 0 0 0 0,0 0 0 0 0,0 0 0 0 0,0 0 0 0 0,0 0 0 0 0,0 0 0 0 0,-1 0 0 0 0,1 0 0 0 0,0 0 0 0 0,0 1 0 0 0,0-1 0 0 0,0 0 0 0 0,0 0 0 0 0,0 0 0 0 0,0 0 0 0 0,0 0 0 0 0,-1 0 0 0 0,1 1 0 0 0,-2 15-84 0 0,5 23 104 0 0,-3-36-32 0 0,19 148 69 0 0,40 157-1 0 0,61 140 74 0 0,-102-377-14 0 0,-16-63-476 0 0,-1-1 0 0 0,0 1 0 0 0,0-1 0 0 0,-1 1 1 0 0,0 11-1 0 0,-1-16 87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2.8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159 378 404 0 0,'-151'-105'4569'0'0,"149"103"-4497"0"0,2 1-68 0 0,-1 1 0 0 0,1 0-1 0 0,0 0 1 0 0,-1-1 0 0 0,1 1 0 0 0,0 0-1 0 0,-1-1 1 0 0,1 1 0 0 0,0 0 0 0 0,-1-1-1 0 0,1 1 1 0 0,0 0 0 0 0,0-1 0 0 0,0 1-1 0 0,-1-1 1 0 0,1 1 0 0 0,0-1 0 0 0,0 1-1 0 0,0 0 1 0 0,0-1 0 0 0,0 1 0 0 0,0-1-1 0 0,0 1 1 0 0,0-1 0 0 0,0 1 0 0 0,0-1-1 0 0,0 1 1 0 0,0 0 0 0 0,0-1-1 0 0,0 1 1 0 0,0-1 0 0 0,0 1 0 0 0,1-1-1 0 0,35-14 52 0 0,0 1 0 0 0,1 3 0 0 0,63-12-1 0 0,-31 7-27 0 0,600-124-1337 0 0,-664 138 1339 0 0,1 0-1 0 0,-1 0 1 0 0,0 0-1 0 0,1-1 1 0 0,-1 1 0 0 0,0-1-1 0 0,-1-1 1 0 0,9-6-1 0 0,-11 9 11 0 0,-2 0-50 0 0,1 1 0 0 0,-1-1 0 0 0,1 1 0 0 0,-1-1 0 0 0,0 1 0 0 0,1 0 0 0 0,-1-1 0 0 0,1 1 0 0 0,-1 0 0 0 0,1-1 0 0 0,-1 1 0 0 0,1 0 0 0 0,0-1 0 0 0,-1 1 0 0 0,1 0 0 0 0,-1 0-1 0 0,1 0 1 0 0,-1 0 0 0 0,1 0 0 0 0,0 0 0 0 0,-1 0 0 0 0,1 0 0 0 0,-1 0 0 0 0,1 0 0 0 0,0 0 0 0 0,-1 0 0 0 0,1 0 0 0 0,0 0 0 0 0,13 2-124 0 0,-10-2 102 0 0,10 44-71 0 0,-4-14 91 0 0,79 361 83 0 0,17 66-23 0 0,16-51 2534 0 0,-126-413-2553 0 0,0 0 1 0 0,1-1 0 0 0,0 1 0 0 0,0-1-1 0 0,-2-8 1 0 0,3 9-19 0 0,-16-48-11 0 0,2-1-1 0 0,-11-77 0 0 0,22 95 6 0 0,2 1-1 0 0,1-1 0 0 0,2 0 1 0 0,7-61-1 0 0,-6 92-18 0 0,0 0 0 0 0,1 1 0 0 0,-1-1 0 0 0,1 0 0 0 0,1 1 0 0 0,-1 0 0 0 0,1-1 0 0 0,0 1 0 0 0,1 0 0 0 0,-1 0 0 0 0,1 1 0 0 0,0-1 0 0 0,1 1 0 0 0,-1 0 0 0 0,1 0 0 0 0,0 0 1 0 0,1 1-1 0 0,-1 0 0 0 0,1 0 0 0 0,-1 0 0 0 0,1 0 0 0 0,12-4 0 0 0,-14 7 6 0 0,1 0 0 0 0,-1 0 0 0 0,1 1 1 0 0,-1-1-1 0 0,1 1 0 0 0,-1 0 0 0 0,1 1 1 0 0,-1-1-1 0 0,1 1 0 0 0,-1-1 1 0 0,0 2-1 0 0,1-1 0 0 0,-1 0 0 0 0,8 4 1 0 0,-2 0-17 0 0,0 0 0 0 0,-1 1 0 0 0,1 0 0 0 0,12 10 0 0 0,5 9 7 0 0,-1 1 1 0 0,0 1 0 0 0,-3 1 0 0 0,0 1 0 0 0,33 57 0 0 0,-20-20 50 0 0,50 128 1 0 0,-63-130-522 0 0,-22-60 79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3.2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 1056 0 0,'4'-13'3193'0'0,"-2"11"-2965"0"0,-1 2-191 0 0,1 0 0 0 0,0 0 0 0 0,-1 0 0 0 0,1 0 0 0 0,-1 0 0 0 0,1 0-1 0 0,0 0 1 0 0,-1 0 0 0 0,1 1 0 0 0,-1-1 0 0 0,1 0 0 0 0,-1 1 0 0 0,1 0 0 0 0,-1-1 0 0 0,1 1 0 0 0,-1 0 0 0 0,1 0 0 0 0,-1 0-1 0 0,0 0 1 0 0,0 0 0 0 0,1 0 0 0 0,-1 0 0 0 0,0 0 0 0 0,0 0 0 0 0,0 1 0 0 0,1 0 0 0 0,30 46 114 0 0,-26-40-115 0 0,30 54 21 0 0,44 107 0 0 0,11 73 38 0 0,-45-87-1613 0 0,-45-136-121 0 0,-1-16 1330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3.6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29 163 784 0 0,'-8'-27'1368'0'0,"3"5"-408"0"0,1 2-172 0 0,-1 4-188 0 0,2-1-232 0 0,-1-10-636 0 0,4 9-388 0 0,7 3-1188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4.0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1 868 668 0 0,'2'-1'3110'0'0,"0"0"-2980"0"0,1-1-1 0 0,-2 1 1 0 0,1-1 0 0 0,0 1 0 0 0,0-1 0 0 0,0 0-1 0 0,-1 0 1 0 0,1 0 0 0 0,-1 0 0 0 0,1 0 0 0 0,-1 0 0 0 0,0 0-1 0 0,0 0 1 0 0,0-1 0 0 0,1-3 0 0 0,9-43 135 0 0,-5 17-76 0 0,71-324-1784 0 0,-73 335 1485 0 0,19-144-6 0 0,-22 140 139 0 0,0 1-1 0 0,-1 0 1 0 0,-2 0 0 0 0,-7-42 0 0 0,9 63-35 0 0,-1 1 0 0 0,0-1 0 0 0,0 1 0 0 0,0-1 0 0 0,0 0 0 0 0,0 1 0 0 0,0 0 1 0 0,-1-1-1 0 0,1 1 0 0 0,-1 0 0 0 0,0 0 0 0 0,1 0 0 0 0,-1 0 0 0 0,0 0 0 0 0,0 0 0 0 0,0 0 0 0 0,-1 1 1 0 0,1-1-1 0 0,-4-2 0 0 0,3 3 8 0 0,-1 2 10 0 0,2 0-3 0 0,0 0 0 0 0,-1-1 0 0 0,1 1 0 0 0,0 0 0 0 0,0 0 0 0 0,0 0 0 0 0,0 1 0 0 0,0-1 0 0 0,0 0 0 0 0,0 1 0 0 0,0 0 0 0 0,0-1-1 0 0,1 1 1 0 0,-1 0 0 0 0,0 0 0 0 0,1 0 0 0 0,0 0 0 0 0,-1 0 0 0 0,1 0 0 0 0,0 0 0 0 0,0 0 0 0 0,-1 4 0 0 0,1 1 9 0 0,-1-1 0 0 0,1 1 0 0 0,1 0 1 0 0,0 0-1 0 0,-1-1 0 0 0,2 1 0 0 0,-1 0 0 0 0,1-1 1 0 0,0 1-1 0 0,1 0 0 0 0,2 8 0 0 0,0-4-1 0 0,1-1 0 0 0,0 1 0 0 0,1-1 0 0 0,0 0 0 0 0,0-1 0 0 0,9 10 0 0 0,11 10 3 0 0,2-1 1 0 0,62 47 0 0 0,-68-57-11 0 0,150 97 0 0 0,-18-14-17 0 0,-133-84-9 0 0,0 0 0 0 0,-1 1 0 0 0,0 1 0 0 0,26 35 0 0 0,-43-51 28 0 0,0 1-1 0 0,0 0 1 0 0,-1 0 0 0 0,1 0-1 0 0,-1 0 1 0 0,0 1-1 0 0,0-1 1 0 0,-1 0-1 0 0,1 1 1 0 0,-1 0-1 0 0,0-1 1 0 0,0 1-1 0 0,-1-1 1 0 0,1 1-1 0 0,-1 0 1 0 0,0 0-1 0 0,0-1 1 0 0,-1 1-1 0 0,1 0 1 0 0,-1-1-1 0 0,0 1 1 0 0,0 0-1 0 0,-1-1 1 0 0,1 1-1 0 0,-1-1 1 0 0,0 0 0 0 0,0 0-1 0 0,-1 1 1 0 0,1-1-1 0 0,-4 4 1 0 0,0-1 80 0 0,-1-1 1 0 0,1 1 0 0 0,-1-1 0 0 0,-1 0 0 0 0,1-1 0 0 0,-1 1 0 0 0,0-1 0 0 0,0-1-1 0 0,0 0 1 0 0,-1 0 0 0 0,0-1 0 0 0,1 0 0 0 0,-1 0 0 0 0,-14 2 0 0 0,14-4 21 0 0,-1 0 0 0 0,0 0 1 0 0,1-1-1 0 0,-1-1 0 0 0,0 0 1 0 0,1 0-1 0 0,-1 0 0 0 0,1-1 1 0 0,0-1-1 0 0,-1 0 1 0 0,1 0-1 0 0,0-1 0 0 0,-9-4 1 0 0,15 6-177 0 0,0 0 1 0 0,-1 0 0 0 0,1-1 0 0 0,0 1 0 0 0,0 0 0 0 0,1-1 0 0 0,-1 0 0 0 0,0 0 0 0 0,1 0 0 0 0,0 0-1 0 0,0 0 1 0 0,0 0 0 0 0,0 0 0 0 0,0-1 0 0 0,0 1 0 0 0,1-1 0 0 0,0 1 0 0 0,0-1 0 0 0,0 0-1 0 0,0 1 1 0 0,0-1 0 0 0,1 0 0 0 0,0 0 0 0 0,-1 0 0 0 0,2 1 0 0 0,-1-1 0 0 0,0 0 0 0 0,1 0 0 0 0,-1 0-1 0 0,1 1 1 0 0,0-1 0 0 0,0 0 0 0 0,1 1 0 0 0,-1-1 0 0 0,4-5 0 0 0,12-22-1387 0 0,5-3 150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4.6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0 790 376 0 0,'25'-16'550'0'0,"0"-1"-1"0"0,-2 0 1 0 0,0-2-1 0 0,-1-1 0 0 0,-2-1 1 0 0,26-31-1 0 0,97-150 177 0 0,-118 163-505 0 0,33-72-1 0 0,-51 97-163 0 0,-1-2-1 0 0,-1 1 1 0 0,0-1-1 0 0,-1 0 1 0 0,-1 0-1 0 0,0 0 1 0 0,-1 0-1 0 0,0-23 1 0 0,-2 34-71 0 0,0 0 0 0 0,-1 0-1 0 0,1 0 1 0 0,-1 0 0 0 0,0 0 0 0 0,0 0 0 0 0,-1 1-1 0 0,0-1 1 0 0,1 0 0 0 0,-1 1 0 0 0,-1-1 0 0 0,1 1 0 0 0,-1 0-1 0 0,0 0 1 0 0,0 0 0 0 0,0 0 0 0 0,0 0 0 0 0,0 1 0 0 0,-1-1-1 0 0,0 1 1 0 0,0 0 0 0 0,-6-3 0 0 0,7 4 10 0 0,0 0 0 0 0,-1 1 1 0 0,1 0-1 0 0,0 0 0 0 0,-1 0 0 0 0,0 0 1 0 0,1 1-1 0 0,-1-1 0 0 0,1 1 1 0 0,-1 0-1 0 0,0 0 0 0 0,1 0 0 0 0,-5 1 1 0 0,-1 0 7 0 0,0 1 0 0 0,0 0 1 0 0,-16 6-1 0 0,11-1 6 0 0,0 0-1 0 0,1 1 1 0 0,0 0-1 0 0,0 1 1 0 0,1 1-1 0 0,0 0 1 0 0,0 0-1 0 0,1 1 1 0 0,1 1-1 0 0,0 0 1 0 0,1 0-1 0 0,0 1 1 0 0,0 0-1 0 0,-12 27 1 0 0,11-17 28 0 0,1 0 0 0 0,1 1 1 0 0,0-1-1 0 0,2 1 0 0 0,1 1 1 0 0,1-1-1 0 0,1 1 0 0 0,0 40 1 0 0,4-46-12 0 0,0 0 1 0 0,2-1 0 0 0,0 1 0 0 0,1-1 0 0 0,1 0 0 0 0,1 0 0 0 0,0-1 0 0 0,2 1 0 0 0,0-1 0 0 0,0-1 0 0 0,2 0 0 0 0,18 25 0 0 0,-7-15 16 0 0,1-2 0 0 0,2-1 0 0 0,0-1 0 0 0,1 0-1 0 0,1-2 1 0 0,40 23 0 0 0,-66-43-45 0 0,28 19-573 0 0,1-2 0 0 0,1-1 0 0 0,0-1-1 0 0,1-2 1 0 0,44 14 0 0 0,-51-23-271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5.1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96 788 0 0,'1'-4'1069'0'0,"0"1"-861"0"0,0 1 0 0 0,0-1 0 0 0,0 0 0 0 0,0 0-1 0 0,1 1 1 0 0,-1-1 0 0 0,1 0 0 0 0,0 1 0 0 0,0 0 0 0 0,0-1 0 0 0,0 1 0 0 0,4-4 0 0 0,-3 5-119 0 0,-1 2-25 0 0,5 4-53 0 0,-1 0 1 0 0,-1 0-1 0 0,1 1 1 0 0,-1-1-1 0 0,0 1 0 0 0,0 0 1 0 0,0 0-1 0 0,-1 1 1 0 0,0 0-1 0 0,0-1 0 0 0,5 15 1 0 0,4 13-18 0 0,10 41 0 0 0,-20-67 11 0 0,36 152 575 0 0,30 257 0 0 0,-68-413-250 0 0,-4 9 86 0 0,-3-16-130 0 0,-6-20-152 0 0,3-13-156 0 0,1 1 1 0 0,1-1-1 0 0,-3-63 1 0 0,12-109-75 0 0,15 32 158 0 0,-14 155-66 0 0,2 1 0 0 0,0-1-1 0 0,1 1 1 0 0,1 0 0 0 0,1 0 0 0 0,14-23-1 0 0,-19 38-5 0 0,0 0 0 0 0,0 0-1 0 0,0 1 1 0 0,1-1-1 0 0,-1 1 1 0 0,1 0 0 0 0,0 0-1 0 0,1 0 1 0 0,-1 1-1 0 0,1-1 1 0 0,-1 1-1 0 0,1 0 1 0 0,0 1 0 0 0,0-1-1 0 0,1 1 1 0 0,-1 0-1 0 0,0 0 1 0 0,1 1 0 0 0,-1-1-1 0 0,1 1 1 0 0,-1 0-1 0 0,1 1 1 0 0,-1-1 0 0 0,1 1-1 0 0,0 1 1 0 0,-1-1-1 0 0,1 1 1 0 0,0-1 0 0 0,-1 2-1 0 0,1-1 1 0 0,-1 1-1 0 0,0-1 1 0 0,1 1 0 0 0,5 4-1 0 0,6 3-6 0 0,1 0-1 0 0,-1 2 0 0 0,-1 0 0 0 0,0 0 1 0 0,-1 2-1 0 0,0 0 0 0 0,16 19 0 0 0,-2 0-6 0 0,-2 2 0 0 0,28 46 0 0 0,-29-33-227 0 0,-2 2-1 0 0,-2 0 1 0 0,-2 1-1 0 0,24 95 1 0 0,-28-102-2125 0 0,-16-41 1972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5.8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333 690 1140 0 0,'2'-3'1024'0'0,"0"-4"-684"0"0,2 0 148 0 0,-2 1 1 0 0,1-1-1 0 0,-1 0 0 0 0,0 0 1 0 0,-1 0-1 0 0,0 0 0 0 0,1-8 1 0 0,-4 13-461 0 0,-6-7-10 0 0,7 9-17 0 0,0-1 0 0 0,0 1 1 0 0,0 0-1 0 0,-1-1 0 0 0,1 1 1 0 0,0 0-1 0 0,0 0 1 0 0,0 0-1 0 0,-1 0 0 0 0,1 0 1 0 0,0 0-1 0 0,0 0 0 0 0,0 0 1 0 0,0 1-1 0 0,-1-1 1 0 0,1 0-1 0 0,0 1 0 0 0,0-1 1 0 0,-2 1-1 0 0,-15 7 10 0 0,1 1-9 0 0,0 0 1 0 0,0 2-1 0 0,1 0 0 0 0,1 0 1 0 0,0 1-1 0 0,0 1 1 0 0,1 1-1 0 0,1 0 1 0 0,0 1-1 0 0,1 0 1 0 0,-13 23-1 0 0,7-7 13 0 0,1 0 0 0 0,2 0 0 0 0,1 1 0 0 0,1 1 0 0 0,-10 46 0 0 0,19-66 7 0 0,2 0 0 0 0,-1 0 1 0 0,2 0-1 0 0,0 1 0 0 0,0-1 0 0 0,1 0 0 0 0,1 1 1 0 0,0-1-1 0 0,1 0 0 0 0,0 0 0 0 0,6 18 0 0 0,-4-22-3 0 0,0 1-1 0 0,0-1 0 0 0,1 0 1 0 0,1 0-1 0 0,-1-1 0 0 0,1 0 1 0 0,0 0-1 0 0,1 0 0 0 0,0-1 1 0 0,1 1-1 0 0,-1-2 1 0 0,1 1-1 0 0,0-1 0 0 0,1 0 1 0 0,11 5-1 0 0,-12-6-3 0 0,0-1 0 0 0,1-1 0 0 0,-1 1 0 0 0,1-2-1 0 0,0 1 1 0 0,-1-1 0 0 0,1 0 0 0 0,0-1 0 0 0,0 0 0 0 0,1 0 0 0 0,-1-1 0 0 0,0 0 0 0 0,0-1-1 0 0,0 0 1 0 0,0 0 0 0 0,0-1 0 0 0,0 0 0 0 0,0-1 0 0 0,-1 0 0 0 0,14-6 0 0 0,-12 3-27 0 0,0 0 0 0 0,-1 0 0 0 0,0-1 0 0 0,0 0 0 0 0,-1 0 0 0 0,0-1 0 0 0,0 0 0 0 0,0 0 0 0 0,-1-1 0 0 0,-1 0 0 0 0,0-1 0 0 0,0 1 0 0 0,0-1 0 0 0,-1 0 0 0 0,-1 0 0 0 0,5-16 0 0 0,0-10-13 0 0,-2 1 0 0 0,-1-1 1 0 0,-2 0-1 0 0,-1 0 1 0 0,-2 0-1 0 0,-2 0 0 0 0,-9-66 1 0 0,-67-247-147 0 0,75 340 167 0 0,-65-214 422 0 0,-4-19 170 0 0,70 239-661 0 0,3 5-95 0 0,-1-1 165 0 0,0 1 0 0 0,1-1-1 0 0,-1 1 1 0 0,0 0 0 0 0,0-1 0 0 0,0 1 0 0 0,0 0 0 0 0,-1 0 0 0 0,1 0 0 0 0,0-1 0 0 0,0 4 0 0 0,0-2 1 0 0,56 164 25 0 0,251 664 9 0 0,-285-775-1026 0 0,3-2 0 0 0,2 0 0 0 0,59 81 0 0 0,-67-107-318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6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1 323 36 0 0,'3'3'280'0'0,"1"-1"-1"0"0,0 0 1 0 0,-1-1-1 0 0,1 1 1 0 0,0 0-1 0 0,0-1 1 0 0,0 0-1 0 0,0 0 1 0 0,0 0-1 0 0,0-1 1 0 0,0 1-1 0 0,0-1 1 0 0,0 0-1 0 0,0 0 1 0 0,0-1-1 0 0,0 1 1 0 0,0-1-1 0 0,0 0 1 0 0,7-2-1 0 0,-5 1-210 0 0,0-1 0 0 0,-1 0 0 0 0,1-1 0 0 0,-1 1-1 0 0,1-1 1 0 0,-1 0 0 0 0,0 0 0 0 0,-1-1 0 0 0,1 1 0 0 0,-1-1 0 0 0,7-10 0 0 0,0-3-3 0 0,-1 0 0 0 0,-1-1 0 0 0,0 0 1 0 0,-1 0-1 0 0,-2-1 0 0 0,0 0 1 0 0,-1 0-1 0 0,-1-1 0 0 0,0 1 0 0 0,-2-1 1 0 0,0-32-1 0 0,-2 50-113 0 0,-1 2-3 0 0,0 0 42 0 0,0 1 0 0 0,0-1 0 0 0,0 0 0 0 0,0 1 0 0 0,0-1 0 0 0,0 1 0 0 0,0-1-1 0 0,0 1 1 0 0,0 0 0 0 0,0-1 0 0 0,-1 1 0 0 0,0 0 0 0 0,-3 4 2 0 0,-1 0 1 0 0,1 0-1 0 0,0 0 1 0 0,1 0-1 0 0,-1 1 1 0 0,1 0-1 0 0,0 0 1 0 0,0 0-1 0 0,1 1 1 0 0,-1-1-1 0 0,-3 10 1 0 0,-3 7 11 0 0,-14 42 0 0 0,18-46 47 0 0,1 1-1 0 0,1-1 1 0 0,1 1 0 0 0,1 0 0 0 0,0 0-1 0 0,1 0 1 0 0,1 0 0 0 0,1 0 0 0 0,4 26-1 0 0,-2-33 3 0 0,0-1-1 0 0,0 1 1 0 0,1-1-1 0 0,1 0 0 0 0,0 0 1 0 0,0 0-1 0 0,1 0 0 0 0,1-1 1 0 0,-1 0-1 0 0,2-1 0 0 0,-1 0 1 0 0,1 0-1 0 0,1 0 0 0 0,-1-1 1 0 0,2 0-1 0 0,9 7 0 0 0,-3-5 104 0 0,0-1-1 0 0,0-1 1 0 0,1 0-1 0 0,0-1 1 0 0,1 0-1 0 0,0-2 0 0 0,-1 0 1 0 0,32 4-1 0 0,-24-6-89 0 0,0-2 0 0 0,0 0 0 0 0,-1-1-1 0 0,1-2 1 0 0,44-8 0 0 0,-67 10-319 0 0,0 0 1 0 0,0-1-1 0 0,0 0 0 0 0,0 1 1 0 0,0-1-1 0 0,0 0 0 0 0,0 0 1 0 0,-1 0-1 0 0,1 0 0 0 0,0 0 1 0 0,0 0-1 0 0,-1-1 0 0 0,1 1 1 0 0,-1-1-1 0 0,0 1 0 0 0,1-1 1 0 0,-1 1-1 0 0,0-1 0 0 0,0 0 1 0 0,0 0-1 0 0,0 1 0 0 0,0-1 1 0 0,1-4-1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6.3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1 328 0 0,'0'128'1239'0'0,"28"234"1"0"0,53-16-838 0 0,-80-342-397 0 0,0 0-383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6.7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0 109 804 0 0,'8'-23'984'0'0,"-2"5"-236"0"0,0 2-204 0 0,-1 2 20 0 0,2-8-416 0 0,1 6-164 0 0,7 22-1960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7.0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1 814 1244 0 0,'0'1'127'0'0,"1"0"-1"0"0,0 0 1 0 0,0-1-1 0 0,0 1 0 0 0,0 0 1 0 0,0 0-1 0 0,0-1 1 0 0,0 1-1 0 0,0 0 1 0 0,0-1-1 0 0,0 1 1 0 0,0-1-1 0 0,0 0 1 0 0,0 1-1 0 0,1-1 1 0 0,-1 0-1 0 0,0 1 1 0 0,0-1-1 0 0,0 0 0 0 0,1 0 1 0 0,-1 0-1 0 0,0 0 1 0 0,0 0-1 0 0,0-1 1 0 0,2 1-1 0 0,0-1-47 0 0,-1 0 0 0 0,0-1-1 0 0,0 1 1 0 0,0 0 0 0 0,0-1-1 0 0,0 0 1 0 0,0 1-1 0 0,0-1 1 0 0,0 0 0 0 0,-1 0-1 0 0,3-3 1 0 0,3-7-34 0 0,0 1 1 0 0,-1-1-1 0 0,8-22 0 0 0,14-43 5 0 0,-3-1-1 0 0,-4-2 0 0 0,-4 0 1 0 0,-2-1-1 0 0,3-97 0 0 0,-17 163-117 0 0,0 1-1 0 0,-1-1 1 0 0,-1 1-1 0 0,-1 0 1 0 0,0-1-1 0 0,-1 1 1 0 0,0 0-1 0 0,-9-21 0 0 0,12 34 59 0 0,-1 0-1 0 0,0 1 0 0 0,0-1 0 0 0,0 0 0 0 0,0 0 0 0 0,-1 1 1 0 0,1-1-1 0 0,0 1 0 0 0,0-1 0 0 0,0 1 0 0 0,0-1 0 0 0,-1 1 0 0 0,1 0 1 0 0,0-1-1 0 0,0 1 0 0 0,-1 0 0 0 0,1 0 0 0 0,0 0 0 0 0,0 0 0 0 0,-1 0 1 0 0,1 0-1 0 0,0 1 0 0 0,0-1 0 0 0,-1 0 0 0 0,1 1 0 0 0,0-1 0 0 0,0 1 1 0 0,0-1-1 0 0,-1 1 0 0 0,1-1 0 0 0,0 1 0 0 0,0 0 0 0 0,0 0 0 0 0,0-1 1 0 0,0 1-1 0 0,0 0 0 0 0,1 0 0 0 0,-1 0 0 0 0,0 0 0 0 0,0 0 0 0 0,1 0 1 0 0,-2 2-1 0 0,0 1-3 0 0,1 0 0 0 0,0 0 0 0 0,-1 1 1 0 0,1-1-1 0 0,0 0 0 0 0,1 1 0 0 0,-1-1 0 0 0,1 1 0 0 0,0-1 1 0 0,0 1-1 0 0,1-1 0 0 0,-1 1 0 0 0,3 7 0 0 0,0-3 7 0 0,0 0-1 0 0,0 0 0 0 0,1-1 0 0 0,0 1 1 0 0,1-1-1 0 0,7 10 0 0 0,9 8 8 0 0,1 0-1 0 0,46 40 1 0 0,-54-53-17 0 0,109 92-16 0 0,26 25-16 0 0,-126-108 26 0 0,-2 1 0 0 0,0 2 0 0 0,-1 0 0 0 0,17 31-1 0 0,-33-50 16 0 0,-1 0 0 0 0,1 1 0 0 0,-1 0 0 0 0,-1-1 0 0 0,1 1 0 0 0,-1 0 0 0 0,0 0 0 0 0,-1 1 0 0 0,0-1 0 0 0,0 0 0 0 0,0 0 0 0 0,-1 1 0 0 0,0-1 0 0 0,-2 9 0 0 0,1-11 19 0 0,0 1 0 0 0,-1 0-1 0 0,0-1 1 0 0,0 0 0 0 0,-1 0-1 0 0,1 0 1 0 0,-1 0 0 0 0,0 0-1 0 0,0 0 1 0 0,-1 0 0 0 0,0-1-1 0 0,1 0 1 0 0,-1 0 0 0 0,-1 0-1 0 0,1 0 1 0 0,-1-1 0 0 0,1 1-1 0 0,-8 3 1 0 0,4-2 128 0 0,1-1 0 0 0,-1 0-1 0 0,0 0 1 0 0,0-1 0 0 0,0 0 0 0 0,0 0 0 0 0,-1-1-1 0 0,1 0 1 0 0,-1-1 0 0 0,1 0 0 0 0,-1 0-1 0 0,0 0 1 0 0,1-1 0 0 0,-1-1 0 0 0,0 0 0 0 0,1 0-1 0 0,-1 0 1 0 0,1-1 0 0 0,-11-4 0 0 0,17 5-145 0 0,0 0 1 0 0,-1 0 0 0 0,1-1 0 0 0,0 1 0 0 0,0-1 0 0 0,0 1-1 0 0,0-1 1 0 0,0 0 0 0 0,1 0 0 0 0,-1 0 0 0 0,0 0-1 0 0,1 0 1 0 0,-1 0 0 0 0,1 0 0 0 0,0-1 0 0 0,0 1-1 0 0,0 0 1 0 0,0-1 0 0 0,0 1 0 0 0,1-1 0 0 0,-1 1 0 0 0,1-1-1 0 0,-1 1 1 0 0,1-1 0 0 0,0 1 0 0 0,0-1 0 0 0,0 0-1 0 0,0 1 1 0 0,0-1 0 0 0,1 1 0 0 0,-1-1 0 0 0,2-2-1 0 0,0-4-445 0 0,1 1 0 0 0,0-1 0 0 0,1 1 0 0 0,0-1 0 0 0,0 1 0 0 0,0 1-1 0 0,8-11 1 0 0,3 0-629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8.2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651 76 488 0 0,'-4'-19'1834'0'0,"3"16"-1774"0"0,-1-1-1 0 0,1 1 1 0 0,-1-1-1 0 0,0 1 1 0 0,0 0-1 0 0,-1 0 0 0 0,1 0 1 0 0,-1 0-1 0 0,1 0 1 0 0,-1 1-1 0 0,0-1 1 0 0,0 1-1 0 0,0 0 1 0 0,0-1-1 0 0,0 1 1 0 0,-1 1-1 0 0,1-1 1 0 0,-1 0-1 0 0,1 1 1 0 0,-1 0-1 0 0,0 0 0 0 0,1 0 1 0 0,-1 0-1 0 0,-5 0 1 0 0,0 1-38 0 0,0 0 0 0 0,1 1 0 0 0,-1-1 1 0 0,0 2-1 0 0,0-1 0 0 0,0 1 0 0 0,0 1 0 0 0,1 0 1 0 0,-1 0-1 0 0,-7 4 0 0 0,-9 7 58 0 0,1 0 0 0 0,0 1 1 0 0,1 2-1 0 0,0 0 0 0 0,2 1 0 0 0,0 2 0 0 0,1 0 0 0 0,-29 38 1 0 0,13-7-3 0 0,1 0 1 0 0,-50 105 0 0 0,71-127-1 0 0,1 1 0 0 0,2 1-1 0 0,0 0 1 0 0,2 0 0 0 0,2 1 0 0 0,-7 59-1 0 0,13-76-26 0 0,1 1 0 0 0,0-1 0 0 0,1 0-1 0 0,0 0 1 0 0,2-1 0 0 0,-1 1 0 0 0,2 0-1 0 0,0-1 1 0 0,1 1 0 0 0,0-1-1 0 0,1 0 1 0 0,1-1 0 0 0,0 0 0 0 0,0 0-1 0 0,2 0 1 0 0,17 21 0 0 0,-12-20-8 0 0,1-1 0 0 0,0 0-1 0 0,0-1 1 0 0,1-1 0 0 0,1 0 0 0 0,0-2 0 0 0,0 1 0 0 0,31 10 0 0 0,-33-15-360 0 0,1 1 0 0 0,1-2 0 0 0,-1 0 0 0 0,0-2 0 0 0,1 1 0 0 0,0-2 1 0 0,0 0-1 0 0,-1-1 0 0 0,1-1 0 0 0,24-4 0 0 0,-8-2-597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8.8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353 160 700 0 0,'44'-110'4011'0'0,"-43"106"-3970"0"0,1 1 0 0 0,-2 0 0 0 0,1-1-1 0 0,0 1 1 0 0,-1-1 0 0 0,0 0 0 0 0,0 1 0 0 0,0-1-1 0 0,0-5 1 0 0,-1 8-39 0 0,0 0 0 0 0,0 1 0 0 0,0-1 0 0 0,1 0 0 0 0,-1 1 1 0 0,0-1-1 0 0,0 0 0 0 0,0 1 0 0 0,0-1 0 0 0,0 1 0 0 0,0 0 0 0 0,0-1 0 0 0,0 1 0 0 0,-1 0 0 0 0,1-1 0 0 0,0 1 0 0 0,0 0 0 0 0,0 0 0 0 0,0 0 0 0 0,0 0 0 0 0,0 0 0 0 0,0 0 1 0 0,0 1-1 0 0,-1-1 0 0 0,1 0 0 0 0,0 0 0 0 0,0 1 0 0 0,0-1 0 0 0,0 1 0 0 0,0-1 0 0 0,0 1 0 0 0,-1 0 0 0 0,-21 11-3 0 0,2 1 0 0 0,-1 1 0 0 0,2 1 0 0 0,0 0 0 0 0,0 2 0 0 0,2 0-1 0 0,0 1 1 0 0,1 1 0 0 0,-28 41 0 0 0,23-28 57 0 0,2 2 1 0 0,2 0-1 0 0,1 0 1 0 0,1 2-1 0 0,-21 73 1 0 0,34-93-3 0 0,-1 0 0 0 0,2 0 0 0 0,0 0 1 0 0,1 1-1 0 0,1-1 0 0 0,2 20 1 0 0,-2-30-25 0 0,1 1 1 0 0,0-1-1 0 0,0 0 1 0 0,0 0-1 0 0,1 0 1 0 0,0-1-1 0 0,0 1 1 0 0,1 0-1 0 0,0-1 0 0 0,0 1 1 0 0,0-1-1 0 0,0 0 1 0 0,1 0-1 0 0,0 0 1 0 0,0 0-1 0 0,0-1 1 0 0,1 0-1 0 0,8 7 1 0 0,-9-9-18 0 0,-1 0 1 0 0,0 0 0 0 0,1-1-1 0 0,-1 0 1 0 0,1 1-1 0 0,-1-1 1 0 0,1-1-1 0 0,-1 1 1 0 0,1 0-1 0 0,0-1 1 0 0,-1 0-1 0 0,1 0 1 0 0,0 0-1 0 0,0 0 1 0 0,4-1 0 0 0,-1-1-3 0 0,-1 1 0 0 0,0-1 0 0 0,0-1 0 0 0,0 1 0 0 0,0-1 1 0 0,-1 0-1 0 0,1-1 0 0 0,6-4 0 0 0,1-3-3 0 0,0 0 0 0 0,0-1 0 0 0,-1-1 0 0 0,-1 0 0 0 0,15-22 0 0 0,-9 8-3 0 0,-2 0 0 0 0,-1-1 0 0 0,-1-1 1 0 0,11-39-1 0 0,27-122-151 0 0,-47 172 94 0 0,-3 15 11 0 0,2 11-116 0 0,-2-8 157 0 0,0 1-1 0 0,-1-1 0 0 0,1 1 0 0 0,-1-1 1 0 0,1 1-1 0 0,-1-1 0 0 0,1 1 1 0 0,-1-1-1 0 0,0 1 0 0 0,1 0 0 0 0,-1-1 1 0 0,1 1-1 0 0,-1-1 0 0 0,0 1 0 0 0,0 0 1 0 0,1-1-1 0 0,-1 1 0 0 0,0 0 1 0 0,0 0-1 0 0,0-1 0 0 0,0 1 0 0 0,0 1 1 0 0,6 35 28 0 0,1-1 1 0 0,2 1 0 0 0,2-1-1 0 0,25 57 1 0 0,-29-78-92 0 0,1 1-1 0 0,1-2 1 0 0,0 1 0 0 0,1-1-1 0 0,0-1 1 0 0,1 0 0 0 0,1 0-1 0 0,0-1 1 0 0,1 0 0 0 0,0-2-1 0 0,1 1 1 0 0,28 16 0 0 0,-36-24-193 0 0,-1-1 0 0 0,1 1 0 0 0,-1-1 1 0 0,1 0-1 0 0,0-1 0 0 0,0 1 0 0 0,0-1 0 0 0,0 0 1 0 0,6 0-1 0 0,8-2-555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9.1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76 1304 0 0,'-5'-72'3376'0'0,"4"69"-3088"0"0,1 7-241 0 0,1 50 83 0 0,2 1 0 0 0,20 99 0 0 0,-15-104-83 0 0,168 831 41 0 0,-172-867-661 0 0,0-1-1 0 0,0 0 1 0 0,1 0 0 0 0,10 17 0 0 0,-13-26 303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9.5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16 596 0 0,'0'0'851'0'0,"0"-3"-232"0"0,2-10-27 0 0,1 23 252 0 0,0 23-394 0 0,19 277-114 0 0,19 179-242 0 0,-25-376-251 0 0,13 123 566 0 0,-21-82-2870 0 0,-8-150 1744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49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1 730 36 0 0,'4'-1'906'0'0,"25"-13"-453"0"0,-1-1 0 0 0,-1-1 0 0 0,0-1 0 0 0,-1-2 0 0 0,-1 0 0 0 0,-1-2 0 0 0,-1 0 0 0 0,0-2-1 0 0,28-37 1 0 0,-4-4-277 0 0,-3-2 0 0 0,61-119 0 0 0,-95 166-158 0 0,-1 0 0 0 0,0-1 1 0 0,-2 0-1 0 0,0 0 1 0 0,5-30-1 0 0,-12 49-24 0 0,0 0 0 0 0,1-1 0 0 0,-1 1 0 0 0,0-1 0 0 0,0 1 0 0 0,0 0 0 0 0,0-1 0 0 0,0 1 0 0 0,-1-1 0 0 0,1 1 0 0 0,0 0 0 0 0,-1-1 0 0 0,1 1 0 0 0,-1 0 0 0 0,1-1 0 0 0,-1 1 0 0 0,0 0 0 0 0,1 0 0 0 0,-1 0 0 0 0,0-1 0 0 0,0 1 0 0 0,0 0 0 0 0,0 0-1 0 0,0 0 1 0 0,0 0 0 0 0,0 1 0 0 0,0-1 0 0 0,-1 0 0 0 0,1 0 0 0 0,0 1 0 0 0,0-1 0 0 0,-1 0 0 0 0,1 1 0 0 0,0 0 0 0 0,-1-1 0 0 0,1 1 0 0 0,0 0 0 0 0,-1-1 0 0 0,-1 1 0 0 0,-3 0 1 0 0,1 0 0 0 0,-1 0-1 0 0,0 0 1 0 0,0 1 0 0 0,1 0 0 0 0,-1 0 0 0 0,0 1-1 0 0,-6 2 1 0 0,-3 2 3 0 0,0 2 0 0 0,0-1-1 0 0,1 2 1 0 0,0 0 0 0 0,0 1-1 0 0,1 0 1 0 0,0 1 0 0 0,1 1 0 0 0,-18 21-1 0 0,16-15 35 0 0,0 1-1 0 0,1 0 1 0 0,1 0-1 0 0,1 1 1 0 0,1 1-1 0 0,-13 35 1 0 0,20-45-15 0 0,0 0 1 0 0,0 0 0 0 0,1 1 0 0 0,1-1 0 0 0,0 1 0 0 0,0-1-1 0 0,1 1 1 0 0,1-1 0 0 0,0 1 0 0 0,0-1 0 0 0,1 1 0 0 0,6 18-1 0 0,-3-17 16 0 0,0 1 0 0 0,2-2 0 0 0,-1 1-1 0 0,1-1 1 0 0,1 0 0 0 0,0 0 0 0 0,1-1-1 0 0,0 0 1 0 0,16 14 0 0 0,-9-11-35 0 0,0-1 0 0 0,1-1 0 0 0,0 0 0 0 0,1-1 0 0 0,1-1 0 0 0,-1-1 0 0 0,2 0 0 0 0,-1-2 0 0 0,1 0 0 0 0,0-1 0 0 0,0-1 0 0 0,1-1 1 0 0,-1-1-1 0 0,25 1 0 0 0,-11-4-401 0 0,0-2 0 0 0,0-1 0 0 0,-1-2 0 0 0,1-1 1 0 0,-1-2-1 0 0,0-1 0 0 0,35-15 0 0 0,-10-1-519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0.4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506 799 912 0 0,'4'-9'553'0'0,"0"0"0"0"0,-1 0 0 0 0,0-1 0 0 0,0 1 0 0 0,-1-1 0 0 0,1-10 0 0 0,-3 19-529 0 0,0-1 1 0 0,0 1-1 0 0,0-1 0 0 0,0 1 1 0 0,0 0-1 0 0,-1-1 0 0 0,1 1 1 0 0,0-1-1 0 0,-1 1 0 0 0,1-1 1 0 0,-1 1-1 0 0,1 0 0 0 0,-1-1 1 0 0,0 1-1 0 0,1 0 0 0 0,-1 0 1 0 0,0-1-1 0 0,0 1 0 0 0,0 0 1 0 0,0 0-1 0 0,0 0 0 0 0,0 0 1 0 0,0 0-1 0 0,0 0 0 0 0,-1 1 1 0 0,1-1-1 0 0,0 0 0 0 0,0 0 0 0 0,-1 1 1 0 0,1-1-1 0 0,0 1 0 0 0,-1-1 1 0 0,1 1-1 0 0,-1 0 0 0 0,1 0 1 0 0,-2-1-1 0 0,-3 1-2 0 0,0-1 1 0 0,0 1-1 0 0,0 0 0 0 0,0 0 1 0 0,0 1-1 0 0,0 0 1 0 0,-9 2-1 0 0,-5 3 2 0 0,0 2-1 0 0,0 0 1 0 0,1 2 0 0 0,0 0 0 0 0,0 1-1 0 0,-24 19 1 0 0,5 0 26 0 0,-59 62 0 0 0,79-73-3 0 0,1 0 1 0 0,1 1-1 0 0,1 1 1 0 0,1 0-1 0 0,1 1 1 0 0,0 0-1 0 0,-9 27 1 0 0,18-40-7 0 0,1 1-1 0 0,1-1 1 0 0,0 1 0 0 0,0 0 0 0 0,1 0 0 0 0,0 0-1 0 0,0 0 1 0 0,1 0 0 0 0,2 11 0 0 0,-1-13-6 0 0,1-1 0 0 0,0 0-1 0 0,0 1 1 0 0,0-1 0 0 0,1 0 0 0 0,0 0-1 0 0,1 0 1 0 0,0 0 0 0 0,0-1 0 0 0,0 0-1 0 0,1 1 1 0 0,0-2 0 0 0,6 8 0 0 0,-1-4-3 0 0,-1-1 0 0 0,1 0 0 0 0,1 0 0 0 0,-1-1 1 0 0,1-1-1 0 0,1 0 0 0 0,-1 0 0 0 0,1-1 0 0 0,0 0 0 0 0,0-1 1 0 0,0-1-1 0 0,1 0 0 0 0,-1 0 0 0 0,1-1 0 0 0,0-1 0 0 0,22 0 1 0 0,-24-2-29 0 0,1 0 0 0 0,-1 0 0 0 0,1-1 0 0 0,-1-1 0 0 0,0 0 1 0 0,0-1-1 0 0,0 0 0 0 0,0 0 0 0 0,-1-1 0 0 0,1 0 0 0 0,-1-1 1 0 0,-1-1-1 0 0,1 1 0 0 0,-1-1 0 0 0,0-1 0 0 0,-1 0 0 0 0,1 0 1 0 0,10-15-1 0 0,-3-1-1 0 0,-1-1 0 0 0,0-1 0 0 0,-3 0 0 0 0,0 0 1 0 0,-1-1-1 0 0,-2-1 0 0 0,10-46 0 0 0,-7 10-28 0 0,-3-1 0 0 0,2-86 0 0 0,-14 30 109 0 0,-5 1 0 0 0,-5 0 0 0 0,-31-128 0 0 0,37 215-3 0 0,-8-49-105 0 0,15 78 4 0 0,-5-9-90 0 0,4 39 141 0 0,1 0 0 0 0,2 0-1 0 0,0-1 1 0 0,2 1 0 0 0,9 34 0 0 0,-2-8 1 0 0,6 37 14 0 0,103 578 68 0 0,-116-648-153 0 0,29 171-864 0 0,-4-65-2772 0 0,-20-94 2077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1.2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11 832 0 0,'0'0'789'0'0,"0"0"-712"0"0,0-1 0 0 0,0 1 0 0 0,0-1 0 0 0,-1 1 0 0 0,1-1 0 0 0,0 1-1 0 0,0-1 1 0 0,0 1 0 0 0,0-1 0 0 0,-1 1 0 0 0,1-1 0 0 0,0 1 0 0 0,-1 0 0 0 0,1-1 0 0 0,0 1 0 0 0,-1-1 0 0 0,1 1 0 0 0,0 0 0 0 0,-1-1 0 0 0,1 1 0 0 0,-1 0 0 0 0,1 0 0 0 0,-1-1 0 0 0,-2 15-22 0 0,0 1 1 0 0,1-1 0 0 0,1 1-1 0 0,1 0 1 0 0,0-1 0 0 0,2 18-1 0 0,0 12 1 0 0,-7 230 149 0 0,10 274 33 0 0,11-348-2227 0 0,-14-184 1202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17.8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0 704 0 0,'0'0'4723'0'0,"0"3"-4657"0"0,1 10-8 0 0,-1-10-22 0 0,9 13 18 0 0,-6-14-50 0 0,7 26 13 0 0,-8-21-13 0 0,0-1-1 0 0,0 1 1 0 0,-1 0 0 0 0,0-1-1 0 0,0 1 1 0 0,-1 0 0 0 0,0 0 0 0 0,0-1-1 0 0,0 1 1 0 0,-1 0 0 0 0,0 0-1 0 0,-1-1 1 0 0,-3 11 0 0 0,1-3 5 0 0,-2 3-119 0 0,-2 0 0 0 0,0 0-1 0 0,0-1 1 0 0,-2 0-1 0 0,0-1 1 0 0,-1 0 0 0 0,0 0-1 0 0,-2-1 1 0 0,-14 13 0 0 0,13-17-1270 0 0,10-9 1088 0 0,1 1-252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2.1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27 249 976 0 0,'-9'-17'1329'0'0,"-9"-27"1718"0"0,18 42-3012 0 0,0 1 0 0 0,0 0 0 0 0,0 0 0 0 0,0 0-1 0 0,0 0 1 0 0,1-1 0 0 0,-1 1 0 0 0,0 0 0 0 0,0 0 0 0 0,1 0 0 0 0,-1 0 0 0 0,1 0 0 0 0,-1 0 0 0 0,1-1 0 0 0,-1 1 0 0 0,1 0 0 0 0,0 1 0 0 0,-1-1 0 0 0,1 0 0 0 0,0 0-1 0 0,0 0 1 0 0,0 0 0 0 0,1 0 0 0 0,23-14 173 0 0,21 1-121 0 0,2 2-1 0 0,-1 2 1 0 0,1 2 0 0 0,59-1-1 0 0,-2-2-35 0 0,192-44-7 0 0,-180 30-243 0 0,-114 25 133 0 0,19-2-100 0 0,-19 3 124 0 0,0 1 36 0 0,-1 0 0 0 0,0 0 1 0 0,0 0-1 0 0,0 1 0 0 0,0-1 1 0 0,0 0-1 0 0,0 1 1 0 0,-1 0-1 0 0,1-1 0 0 0,-1 1 1 0 0,0 0-1 0 0,0-1 1 0 0,0 1-1 0 0,0 0 0 0 0,1 3 1 0 0,8 56 19 0 0,-7-33-6 0 0,27 194 43 0 0,-1 244 0 0 0,-27-417-6 0 0,-1 0 237 0 0,-5 74-1 0 0,3-120-143 0 0,3-7-200 0 0,5-11-6 0 0,-1-1 0 0 0,0 1 1 0 0,-1-2-1 0 0,-1 1 0 0 0,4-24 1 0 0,3-8-14 0 0,11-27-171 0 0,32-75 0 0 0,-54 148 237 0 0,1 0 1 0 0,-1 0-1 0 0,1 0 0 0 0,-1 0 0 0 0,1 0 1 0 0,-1 0-1 0 0,1 0 0 0 0,-1 1 1 0 0,1-1-1 0 0,0 0 0 0 0,-1 0 1 0 0,1 0-1 0 0,0 1 0 0 0,0-1 1 0 0,0 0-1 0 0,-1 1 0 0 0,1-1 0 0 0,0 1 1 0 0,0-1-1 0 0,0 1 0 0 0,0-1 1 0 0,0 1-1 0 0,0 0 0 0 0,0-1 1 0 0,0 1-1 0 0,2 0 0 0 0,-1 0 3 0 0,0 1-1 0 0,0-1 1 0 0,0 1 0 0 0,0-1-1 0 0,-1 1 1 0 0,1 0-1 0 0,0 0 1 0 0,0-1 0 0 0,0 1-1 0 0,-1 1 1 0 0,1-1-1 0 0,-1 0 1 0 0,3 2 0 0 0,5 6-2 0 0,-1 0 0 0 0,1 1 1 0 0,9 14-1 0 0,-15-20 6 0 0,9 14-2 0 0,8 11 52 0 0,1 0 1 0 0,1-2 0 0 0,1 0-1 0 0,52 45 1 0 0,-68-67-19 0 0,0 0 0 0 0,0 0-1 0 0,0 0 1 0 0,1-1 0 0 0,-1 0 0 0 0,1-1 0 0 0,0 0-1 0 0,0 0 1 0 0,0-1 0 0 0,1 0 0 0 0,-1 0 0 0 0,0-1-1 0 0,1 0 1 0 0,-1 0 0 0 0,1-1 0 0 0,-1 0 0 0 0,1-1-1 0 0,0 0 1 0 0,-1 0 0 0 0,0-1 0 0 0,1 0 0 0 0,-1 0-1 0 0,0-1 1 0 0,0 0 0 0 0,0 0 0 0 0,8-6 0 0 0,1-1-20 0 0,-1-1-1 0 0,0 0 1 0 0,-1-1 0 0 0,0-1 0 0 0,-1-1 0 0 0,-1 0 0 0 0,0 0 0 0 0,-1-1 0 0 0,0-1 0 0 0,-1 0 0 0 0,-1-1 0 0 0,0 0 0 0 0,-2 0 0 0 0,0-1 0 0 0,-1 0-1 0 0,0-1 1 0 0,-2 1 0 0 0,5-31 0 0 0,-5 26-47 0 0,-2-1 0 0 0,-1 1 0 0 0,-1-1 0 0 0,-1 0-1 0 0,-1 0 1 0 0,-1 0 0 0 0,-1 0 0 0 0,-2 1 0 0 0,0 0 0 0 0,-1 0-1 0 0,-1 0 1 0 0,-1 0 0 0 0,-1 1 0 0 0,-22-37 0 0 0,29 55 38 0 0,0 1 1 0 0,-1-1-1 0 0,1 1 1 0 0,-1-1-1 0 0,0 1 1 0 0,0 0-1 0 0,0 0 1 0 0,0 0-1 0 0,-1 1 0 0 0,1-1 1 0 0,-1 1-1 0 0,0 0 1 0 0,0 0-1 0 0,1 0 1 0 0,-1 0-1 0 0,0 1 1 0 0,0-1-1 0 0,-9 0 1 0 0,9 2 9 0 0,0 0 1 0 0,0 0 0 0 0,0 0-1 0 0,0 1 1 0 0,0-1 0 0 0,0 1-1 0 0,1 0 1 0 0,-1 1 0 0 0,0-1-1 0 0,0 0 1 0 0,1 1 0 0 0,-1 0-1 0 0,1 0 1 0 0,-1 0 0 0 0,1 1-1 0 0,0-1 1 0 0,0 1 0 0 0,0-1-1 0 0,0 1 1 0 0,-2 3 0 0 0,-3 4 15 0 0,1 0 0 0 0,1 0 0 0 0,-1 0 0 0 0,2 1 0 0 0,0-1 0 0 0,0 1 0 0 0,1 1 0 0 0,0-1 0 0 0,1 1 0 0 0,0-1 1 0 0,1 1-1 0 0,0 0 0 0 0,1 0 0 0 0,0 0 0 0 0,1 0 0 0 0,1 0 0 0 0,1 13 0 0 0,1-2 22 0 0,1 1 0 0 0,1-1 0 0 0,1 0 0 0 0,1 0 0 0 0,1-1 0 0 0,1 0 0 0 0,20 36 0 0 0,-11-30 52 0 0,1 0 1 0 0,1-1-1 0 0,1-1 1 0 0,2-1-1 0 0,1 0 1 0 0,44 34-1 0 0,-50-45-359 0 0,0-2 1 0 0,0 0-1 0 0,1-1 0 0 0,0-1 1 0 0,1 0-1 0 0,0-2 1 0 0,1 0-1 0 0,0-2 0 0 0,0 0 1 0 0,0-1-1 0 0,31 2 0 0 0,-12-6-1412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2.6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1 572 0 0,'0'0'119'0'0,"-1"1"0"0"0,0-1 0 0 0,1 1-1 0 0,-1-1 1 0 0,0 1 0 0 0,1-1 0 0 0,-1 1 0 0 0,1 0 0 0 0,-1-1-1 0 0,1 1 1 0 0,-1 0 0 0 0,1-1 0 0 0,-1 1 0 0 0,1 0 0 0 0,0 0 0 0 0,0-1-1 0 0,-1 1 1 0 0,1 0 0 0 0,0 1 0 0 0,9 20 101 0 0,1-1 0 0 0,0 0 0 0 0,2 0 0 0 0,1-2 0 0 0,24 30 0 0 0,-4-4-84 0 0,83 106-2292 0 0,-102-136 1411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2.9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34 848 0 0,'2'-2'942'0'0,"12"-16"678"0"0,-14 17-1576 0 0,1 0 0 0 0,-1 0 0 0 0,1 0 1 0 0,-1 0-1 0 0,1 1 0 0 0,-1-1 0 0 0,1 0 1 0 0,0 0-1 0 0,-1 1 0 0 0,1-1 0 0 0,0 0 1 0 0,0 1-1 0 0,0-1 0 0 0,-1 1 0 0 0,1-1 1 0 0,0 1-1 0 0,0-1 0 0 0,0 1 0 0 0,0 0 1 0 0,0 0-1 0 0,1-1 0 0 0,4 21-29 0 0,-1 1 1 0 0,0 0-1 0 0,-2 0 0 0 0,0 0 0 0 0,-2 1 1 0 0,-1 23-1 0 0,1-10 1 0 0,5 98 47 0 0,15 321 145 0 0,26-5-19 0 0,-44-429-194 0 0,1 8-972 0 0,2 35 0 0 0,-6-60 374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3.5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10 257 1104 0 0,'-2'-3'1342'0'0,"1"2"-1271"0"0,0 0 0 0 0,1 0 0 0 0,-1 0 0 0 0,0 0 0 0 0,1 1 0 0 0,-1-1 0 0 0,1 0-1 0 0,-1 0 1 0 0,1 0 0 0 0,0 0 0 0 0,-1 0 0 0 0,1 0 0 0 0,0-1 0 0 0,0 1 0 0 0,0 0 0 0 0,0 0 0 0 0,0 0-1 0 0,0 0 1 0 0,0 0 0 0 0,0 0 0 0 0,0 0 0 0 0,0 0 0 0 0,0 0 0 0 0,1 0 0 0 0,-1 0 0 0 0,1 0-1 0 0,-1 0 1 0 0,0 0 0 0 0,1 0 0 0 0,0 0 0 0 0,-1 0 0 0 0,1 0 0 0 0,-1 0 0 0 0,1 1 0 0 0,0-1 0 0 0,0 0-1 0 0,-1 0 1 0 0,1 1 0 0 0,0-1 0 0 0,0 1 0 0 0,0-1 0 0 0,0 0 0 0 0,0 1 0 0 0,0 0 0 0 0,0-1 0 0 0,0 1-1 0 0,0 0 1 0 0,0-1 0 0 0,0 1 0 0 0,2 0 0 0 0,10-3 18 0 0,0 0 0 0 0,0 1 0 0 0,20-1-1 0 0,-19 2 72 0 0,213-15 455 0 0,135-15-81 0 0,-288 21-14 0 0,0-5 0 0 0,137-44 0 0 0,-210 59-484 0 0,20-6-221 0 0,-16 9 29 0 0,-12 11 112 0 0,-12 8 25 0 0,1 2-1 0 0,2 0 1 0 0,0 1-1 0 0,2 0 0 0 0,0 1 1 0 0,-14 41-1 0 0,25-57 35 0 0,-1 1-1 0 0,2 0 0 0 0,0-1 0 0 0,0 1 1 0 0,1 0-1 0 0,0 0 0 0 0,1 0 1 0 0,0 0-1 0 0,1 0 0 0 0,0 0 1 0 0,0 0-1 0 0,2 0 0 0 0,-1 0 1 0 0,1-1-1 0 0,1 1 0 0 0,0-1 1 0 0,0 0-1 0 0,1 0 0 0 0,0 0 1 0 0,12 15-1 0 0,-10-16 5 0 0,-1 0 0 0 0,2-1 0 0 0,-1 0 1 0 0,1-1-1 0 0,0 1 0 0 0,1-2 0 0 0,-1 1 0 0 0,1-1 0 0 0,1 0 1 0 0,-1-1-1 0 0,1 0 0 0 0,0-1 0 0 0,0 0 0 0 0,0 0 0 0 0,1-1 1 0 0,0-1-1 0 0,-1 0 0 0 0,1 0 0 0 0,0-1 0 0 0,0 0 0 0 0,0-1 1 0 0,-1 0-1 0 0,1-1 0 0 0,0 0 0 0 0,0 0 0 0 0,0-1 1 0 0,-1-1-1 0 0,1 0 0 0 0,-1-1 0 0 0,0 1 0 0 0,0-2 0 0 0,0 0 1 0 0,0 0-1 0 0,-1-1 0 0 0,0 0 0 0 0,15-12 0 0 0,-12 5-35 0 0,-1 0 0 0 0,0-1 0 0 0,-1 0 0 0 0,0-1 0 0 0,-1 0 0 0 0,-1 0 0 0 0,0-1 0 0 0,-2 0 0 0 0,1-1 0 0 0,-2 1 0 0 0,0-1 0 0 0,-1 0 0 0 0,-1 0 0 0 0,0-1 0 0 0,-2 1 0 0 0,0-1 0 0 0,-2-33 0 0 0,0 38-31 0 0,-1-1 1 0 0,-1 1-1 0 0,0 0 0 0 0,0 0 1 0 0,-1 0-1 0 0,-1 0 0 0 0,0 1 0 0 0,-1 0 1 0 0,0 0-1 0 0,-12-18 0 0 0,11 22-26 0 0,0 0 0 0 0,0 0 0 0 0,0 1 0 0 0,-1 0 0 0 0,0 0 0 0 0,-1 1 0 0 0,1 0 0 0 0,-1 0 0 0 0,0 1 0 0 0,-1 0 0 0 0,1 1 0 0 0,-1 0 0 0 0,0 0 0 0 0,-17-3 0 0 0,17 5-298 0 0,0 0 0 0 0,0 1 1 0 0,0 0-1 0 0,0 1 0 0 0,0 0 1 0 0,0 1-1 0 0,-1 0 1 0 0,1 1-1 0 0,0-1 0 0 0,1 2 1 0 0,-1 0-1 0 0,-11 4 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3.9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1 744 0 0,'3'0'1672'0'0,"0"1"-1582"0"0,-1 0 0 0 0,1 0-1 0 0,-1 0 1 0 0,1 1 0 0 0,-1-1-1 0 0,1 1 1 0 0,-1-1-1 0 0,0 1 1 0 0,0 0 0 0 0,0 0-1 0 0,0 0 1 0 0,0 0 0 0 0,0 0-1 0 0,0 1 1 0 0,-1-1 0 0 0,1 0-1 0 0,-1 1 1 0 0,1-1 0 0 0,-1 1-1 0 0,0 0 1 0 0,0-1 0 0 0,-1 1-1 0 0,2 3 1 0 0,2 10-38 0 0,-1 1-1 0 0,2 30 1 0 0,-4-31 49 0 0,11 312 149 0 0,0-1-148 0 0,42 214-76 0 0,-47-498-2092 0 0,-3-31 1334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4.2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187 232 552 0 0,'2'-8'474'0'0,"3"-19"977"0"0,1 1 1 0 0,2-1 0 0 0,0 1 0 0 0,24-48 0 0 0,-30 71-1436 0 0,0 0 1 0 0,1-1-1 0 0,-1 1 1 0 0,1 1-1 0 0,0-1 0 0 0,0 0 1 0 0,0 0-1 0 0,0 1 1 0 0,1 0-1 0 0,-1 0 1 0 0,1 0-1 0 0,-1 0 1 0 0,1 0-1 0 0,0 1 1 0 0,-1-1-1 0 0,1 1 1 0 0,0 0-1 0 0,0 0 0 0 0,0 1 1 0 0,0-1-1 0 0,0 1 1 0 0,0 0-1 0 0,6 0 1 0 0,0 1-19 0 0,0 0 0 0 0,0 1 0 0 0,-1 0 0 0 0,1 0 0 0 0,0 1 0 0 0,-1 0 1 0 0,0 1-1 0 0,10 5 0 0 0,2 3 1 0 0,-2 0 0 0 0,0 2 1 0 0,0 0-1 0 0,-2 1 0 0 0,1 0 1 0 0,24 31-1 0 0,-31-34-17 0 0,-2 1 1 0 0,1 1-1 0 0,-2-1 1 0 0,0 1-1 0 0,-1 0 1 0 0,0 1-1 0 0,-1 0 0 0 0,0 0 1 0 0,-1 0-1 0 0,4 24 1 0 0,-8-30 10 0 0,-1-1 0 0 0,1 1 0 0 0,-1-1 1 0 0,0 0-1 0 0,-1 1 0 0 0,0-1 0 0 0,-1 1 1 0 0,1-1-1 0 0,-2 0 0 0 0,1 0 0 0 0,-1 0 1 0 0,0 0-1 0 0,-8 13 0 0 0,5-12 18 0 0,-1 0 0 0 0,0 0-1 0 0,0 0 1 0 0,-1-1 0 0 0,0 0 0 0 0,0-1 0 0 0,-1 0-1 0 0,0 0 1 0 0,-14 8 0 0 0,5-5-39 0 0,0-2 0 0 0,0 0 1 0 0,0-1-1 0 0,-1-1 0 0 0,0 0 0 0 0,0-2 0 0 0,-1 0 0 0 0,0-1 1 0 0,1-1-1 0 0,-1-1 0 0 0,-29-2 0 0 0,19-2-552 0 0,0-1 0 0 0,1-1 0 0 0,-1-1 1 0 0,1-2-1 0 0,1-1 0 0 0,0-2 0 0 0,-39-19 0 0 0,41 14-521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4.6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220 0 156 0 0,'-10'16'2387'0'0,"-14"18"-1949"0"0,2 2 0 0 0,1 0 0 0 0,2 2 0 0 0,-19 54-1 0 0,-43 168-2423 0 0,76-237 1644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5.4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586 273 976 0 0,'13'-16'1583'0'0,"-7"8"-1168"0"0,-1 1 1 0 0,0-1 0 0 0,0 0-1 0 0,5-14 1 0 0,-8 19-402 0 0,-13 1-13 0 0,10 1 1 0 0,0 1 0 0 0,0 0 1 0 0,-1-1-1 0 0,1 1 0 0 0,0 0 1 0 0,0 0-1 0 0,-1 0 0 0 0,1 0 0 0 0,0 0 1 0 0,0 0-1 0 0,-1 0 0 0 0,1 0 1 0 0,0 1-1 0 0,0-1 0 0 0,0 0 1 0 0,-1 1-1 0 0,1-1 0 0 0,0 1 1 0 0,0-1-1 0 0,-2 2 0 0 0,-36 17 35 0 0,1 2-1 0 0,1 2 0 0 0,-39 29 0 0 0,-98 94 89 0 0,139-113-71 0 0,1 0 0 0 0,-45 60 0 0 0,69-80 2 0 0,1 0 0 0 0,0 2 1 0 0,0-1-1 0 0,2 1 1 0 0,0 0-1 0 0,0 0 1 0 0,2 1-1 0 0,0 0 1 0 0,0 0-1 0 0,-3 31 1 0 0,8-39 2 0 0,0 0 1 0 0,1 0 0 0 0,0 0 0 0 0,0 0 0 0 0,1 0 0 0 0,0-1 0 0 0,0 1 0 0 0,1 0 0 0 0,0-1 0 0 0,0 0 0 0 0,1 1 0 0 0,0-1 0 0 0,0-1 0 0 0,1 1 0 0 0,0-1 0 0 0,0 1 0 0 0,0-2 0 0 0,1 1 0 0 0,0 0 0 0 0,0-1 0 0 0,0 0 0 0 0,1-1 0 0 0,11 7 0 0 0,-6-4 52 0 0,1 0 1 0 0,0-1-1 0 0,0-1 1 0 0,0 0-1 0 0,1 0 0 0 0,0-2 1 0 0,0 0-1 0 0,0 0 1 0 0,0-1-1 0 0,0-1 1 0 0,0 0-1 0 0,23-2 0 0 0,-18-2-55 0 0,1-1-1 0 0,0 0 0 0 0,-1-2 0 0 0,0 0 0 0 0,0-1 0 0 0,-1-1 0 0 0,0 0 0 0 0,0-2 1 0 0,-1 0-1 0 0,19-15 0 0 0,-16 10-64 0 0,-1-2 0 0 0,-1-1 0 0 0,-1 0 0 0 0,0-1 0 0 0,-1-1 0 0 0,-1 0 0 0 0,18-34 0 0 0,-18 25-63 0 0,-1-1 0 0 0,-1 0 0 0 0,-2-1 0 0 0,-1 0 0 0 0,-1-1-1 0 0,-2 0 1 0 0,-2 0 0 0 0,0-1 0 0 0,-2 1 0 0 0,-2-1 0 0 0,-1 0 0 0 0,-7-60 0 0 0,3 73 2 0 0,0-1 1 0 0,-2 1-1 0 0,0 0 0 0 0,-1 0 1 0 0,-1 1-1 0 0,0 0 1 0 0,-19-30-1 0 0,22 42-79 0 0,-1-1 0 0 0,1 1 1 0 0,-1 0-1 0 0,0 0 0 0 0,0 1 0 0 0,-1 0 0 0 0,0 0 0 0 0,0 0 1 0 0,-1 1-1 0 0,1 0 0 0 0,-1 1 0 0 0,0 0 0 0 0,0 0 1 0 0,-1 0-1 0 0,1 1 0 0 0,-1 0 0 0 0,0 1 0 0 0,0 0 0 0 0,0 0 1 0 0,-15 0-1 0 0,-25 4-2082 0 0,44-1 1434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5.8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639 58 140 0 0,'1'-3'553'0'0,"2"-11"-119"0"0,-2 11-98 0 0,-2-1-104 0 0,1 3-204 0 0,0-1-1 0 0,-1 0 1 0 0,1 1 0 0 0,-1-1 0 0 0,1 0 0 0 0,-1 1-1 0 0,0-1 1 0 0,1 1 0 0 0,-1 0 0 0 0,0-1-1 0 0,0 1 1 0 0,0-1 0 0 0,-1 1 0 0 0,1 0 0 0 0,0 0-1 0 0,0 0 1 0 0,0 0 0 0 0,-1 0 0 0 0,1 0-1 0 0,-1 0 1 0 0,1 0 0 0 0,-1 0 0 0 0,1 1 0 0 0,-1-1-1 0 0,1 0 1 0 0,-4 0 0 0 0,-2 1 18 0 0,-1 0-1 0 0,1 0 1 0 0,-1 1 0 0 0,1 0 0 0 0,0 0-1 0 0,-1 1 1 0 0,1 0 0 0 0,0 0 0 0 0,0 0-1 0 0,-9 5 1 0 0,4 0 11 0 0,-1 0 0 0 0,1 1-1 0 0,1 0 1 0 0,-21 19 0 0 0,8-2 31 0 0,0 1-1 0 0,2 1 1 0 0,-30 49 0 0 0,17-17 57 0 0,3 1-1 0 0,3 1 1 0 0,-41 122 0 0 0,46-100 65 0 0,4 0-1 0 0,-16 144 1 0 0,30 0 115 0 0,3-24-238 0 0,3-198-161 0 0,0-1 0 0 0,-1 1-1 0 0,1-1 1 0 0,-1 1 0 0 0,0-1 0 0 0,0 1 0 0 0,0-1-1 0 0,-1 0 1 0 0,1 0 0 0 0,-1 1 0 0 0,0-1-1 0 0,0 0 1 0 0,-1 0 0 0 0,1-1 0 0 0,-1 1-1 0 0,0 0 1 0 0,-5 5 0 0 0,1-7-915 0 0,-19 1 515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6.2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0 133 196 0 0,'26'-13'672'0'0,"1"1"0"0"0,1 1 0 0 0,0 1 0 0 0,0 2-1 0 0,39-7 1 0 0,150-12 572 0 0,-178 23-1036 0 0,42-3 15 0 0,101-13-3005 0 0,-158 15 2066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20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8 640 0 0,'0'0'3629'0'0,"1"4"-3538"0"0,5 280 268 0 0,0 0-77 0 0,30 36 1128 0 0,-36-317-1101 0 0,4 9 490 0 0,-1-62-874 0 0,2 0 0 0 0,2 1-1 0 0,2 0 1 0 0,3 0-1 0 0,2 1 1 0 0,1 0-1 0 0,24-47 1 0 0,-38 92 63 0 0,1 0 0 0 0,-1 0 0 0 0,1 1 0 0 0,-1-1 0 0 0,1 0 0 0 0,0 1 1 0 0,0-1-1 0 0,0 1 0 0 0,1-1 0 0 0,-1 1 0 0 0,1 0 0 0 0,-1 0 0 0 0,1 0 0 0 0,-1 0 0 0 0,1 1 0 0 0,6-3 0 0 0,-7 3 5 0 0,1 1 0 0 0,-1-1 0 0 0,0 1-1 0 0,1 0 1 0 0,-1 0 0 0 0,1 0-1 0 0,-1 0 1 0 0,1 1 0 0 0,-1-1-1 0 0,0 1 1 0 0,1-1 0 0 0,-1 1 0 0 0,0 0-1 0 0,1 0 1 0 0,-1 0 0 0 0,0 0-1 0 0,3 2 1 0 0,4 4-3 0 0,0 0 0 0 0,-1 0 0 0 0,1 1-1 0 0,-2 1 1 0 0,1-1 0 0 0,-1 1 0 0 0,10 16 0 0 0,15 28 47 0 0,34 50 71 0 0,-56-89-63 0 0,1 0-1 0 0,1 0 1 0 0,0-2-1 0 0,24 21 1 0 0,-33-31-30 0 0,1 0 1 0 0,-1 0 0 0 0,0 0-1 0 0,1 0 1 0 0,-1 0 0 0 0,1-1 0 0 0,-1 0-1 0 0,1 1 1 0 0,0-1 0 0 0,-1-1-1 0 0,1 1 1 0 0,0 0 0 0 0,0-1 0 0 0,0 0-1 0 0,0 0 1 0 0,-1 0 0 0 0,1 0-1 0 0,0-1 1 0 0,0 1 0 0 0,4-2 0 0 0,0-1-8 0 0,0 0-1 0 0,-1-1 1 0 0,0 0 0 0 0,0 0 0 0 0,0 0 0 0 0,0-1 0 0 0,0 0 0 0 0,10-10 0 0 0,0-3-4 0 0,0-1 0 0 0,-1-1 0 0 0,-1-1 0 0 0,-1 0 0 0 0,22-45 0 0 0,41-118 317 0 0,-74 176-276 0 0,7-21-470 0 0,-15 42 249 0 0,-4 16 156 0 0,2-1 1 0 0,1 2 0 0 0,1-1 0 0 0,2 0-1 0 0,1 1 1 0 0,1 0 0 0 0,1 0 0 0 0,6 33 0 0 0,-4-46 51 0 0,1-1 0 0 0,0 1 1 0 0,1-1-1 0 0,1 0 0 0 0,1 0 1 0 0,0 0-1 0 0,1-1 0 0 0,1 0 1 0 0,0-1-1 0 0,1 1 1 0 0,0-1-1 0 0,1-1 0 0 0,1 0 1 0 0,0-1-1 0 0,21 18 0 0 0,-31-28-17 0 0,1-1 1 0 0,0 1-1 0 0,0-1 0 0 0,0 0 0 0 0,0 1 0 0 0,0-1 0 0 0,0 0 0 0 0,0 0 0 0 0,0-1 1 0 0,0 1-1 0 0,0 0 0 0 0,1-1 0 0 0,-1 1 0 0 0,0-1 0 0 0,1 0 0 0 0,-1 1 0 0 0,0-1 0 0 0,0 0 1 0 0,3-1-1 0 0,-3 0-22 0 0,0 1 1 0 0,0-1-1 0 0,0 0 1 0 0,0 0 0 0 0,0 0-1 0 0,0-1 1 0 0,-1 1-1 0 0,1 0 1 0 0,0-1-1 0 0,-1 1 1 0 0,1-1 0 0 0,-1 1-1 0 0,0-1 1 0 0,0 0-1 0 0,1 1 1 0 0,0-5-1 0 0,2-2-60 0 0,0-1 0 0 0,-1 1 0 0 0,-1-1 0 0 0,1 0 0 0 0,-2 0 0 0 0,1 0 0 0 0,-1 0 0 0 0,0-12 0 0 0,-4-35-116 0 0,-2 1 1 0 0,-2-1 0 0 0,-3 2 0 0 0,-28-88 0 0 0,33 128-212 0 0,4 13 338 0 0,1 0-1 0 0,-1 1 0 0 0,1-1 0 0 0,-1 0 1 0 0,1 0-1 0 0,-1 1 0 0 0,1-1 0 0 0,0 0 1 0 0,0 0-1 0 0,-1 1 0 0 0,1-1 0 0 0,0 0 0 0 0,0 0 1 0 0,0 0-1 0 0,0 0 0 0 0,0 1 0 0 0,0-1 1 0 0,0 0-1 0 0,0-1 0 0 0,63 0 618 0 0,121-9 618 0 0,-148 6-1071 0 0,3 0-118 0 0,57-1 0 0 0,-94 6 6 0 0,-1 1 1 0 0,0-1-1 0 0,0 1 1 0 0,0-1 0 0 0,0 1-1 0 0,1 0 1 0 0,-1-1-1 0 0,0 1 1 0 0,0 0 0 0 0,-1 0-1 0 0,1 0 1 0 0,0 0-1 0 0,0 0 1 0 0,0 0 0 0 0,0 0-1 0 0,-1 0 1 0 0,1 0 0 0 0,0 0-1 0 0,-1 0 1 0 0,1 0-1 0 0,-1 0 1 0 0,1 2 0 0 0,8 27-13 0 0,-1 12 60 0 0,3 68 0 0 0,-9-70 25 0 0,3-1 0 0 0,9 44 0 0 0,-13-79-71 0 0,2 8 265 0 0,0 1 0 0 0,1 0-1 0 0,1-1 1 0 0,7 14 0 0 0,-11-24 92 0 0,3-2-232 0 0,-2 0-112 0 0,1-1 1 0 0,0 0-1 0 0,-1 1 1 0 0,1-1-1 0 0,-1 0 0 0 0,0 0 1 0 0,1-1-1 0 0,-1 1 1 0 0,0 0-1 0 0,0-1 0 0 0,1 1 1 0 0,-1-1-1 0 0,0 0 1 0 0,-1 0-1 0 0,1 0 0 0 0,0 0 1 0 0,-1 0-1 0 0,1 0 1 0 0,-1 0-1 0 0,1-1 0 0 0,-1 1 1 0 0,1-3-1 0 0,16-40-518 0 0,-2-1 0 0 0,-2-1 0 0 0,13-82-1 0 0,-23 108 453 0 0,-4 19-106 0 0,7 19-413 0 0,-3 0 561 0 0,1 0 0 0 0,1 0 0 0 0,0 0 0 0 0,2 0 0 0 0,-1-1 1 0 0,15 21-1 0 0,-18-31 52 0 0,1 1 0 0 0,-1-1 0 0 0,1-1 0 0 0,1 1 0 0 0,-1-1 1 0 0,1 0-1 0 0,0 0 0 0 0,0 0 0 0 0,0-1 0 0 0,1 0 0 0 0,-1 0 1 0 0,1-1-1 0 0,0 0 0 0 0,0 0 0 0 0,0 0 0 0 0,1-1 0 0 0,-1 0 1 0 0,0 0-1 0 0,9 0 0 0 0,-10-2-22 0 0,1 0 1 0 0,-1-1-1 0 0,0 1 1 0 0,1-1-1 0 0,-1 0 1 0 0,0-1-1 0 0,0 0 1 0 0,0 0-1 0 0,0 0 1 0 0,0 0-1 0 0,0-1 0 0 0,-1 0 1 0 0,1 0-1 0 0,-1-1 1 0 0,0 0-1 0 0,0 1 1 0 0,0-2-1 0 0,-1 1 1 0 0,1-1-1 0 0,-1 1 1 0 0,0-1-1 0 0,0 0 1 0 0,-1-1-1 0 0,1 1 1 0 0,4-12-1 0 0,5-10-116 0 0,0-1 0 0 0,-3-1 0 0 0,0 0-1 0 0,-2-1 1 0 0,5-30 0 0 0,14-155-602 0 0,-24 188 686 0 0,-1-3 7 0 0,0 0 0 0 0,-2 0-1 0 0,-7-59 1 0 0,7 87 2 0 0,0 1 0 0 0,0-1 1 0 0,-1 1-1 0 0,1-1 0 0 0,0 1 1 0 0,-1 0-1 0 0,0-1 0 0 0,1 1 0 0 0,-1-1 1 0 0,0 1-1 0 0,1 0 0 0 0,-1 0 0 0 0,0 0 1 0 0,0-1-1 0 0,0 1 0 0 0,0 0 1 0 0,0 0-1 0 0,-1 0 0 0 0,1 0 0 0 0,0 1 1 0 0,0-1-1 0 0,-1 0 0 0 0,1 0 0 0 0,0 1 1 0 0,-1-1-1 0 0,1 1 0 0 0,-1-1 1 0 0,1 1-1 0 0,0 0 0 0 0,-1-1 0 0 0,1 1 1 0 0,-1 0-1 0 0,1 0 0 0 0,-1 0 1 0 0,1 0-1 0 0,-1 0 0 0 0,1 0 0 0 0,-1 1 1 0 0,1-1-1 0 0,-1 0 0 0 0,1 1 0 0 0,-1-1 1 0 0,1 1-1 0 0,-3 1 0 0 0,-1 0-10 0 0,-1 1 0 0 0,1 0 1 0 0,-1 0-1 0 0,1 0 0 0 0,0 0 0 0 0,0 1 0 0 0,1 0 0 0 0,-1 0 0 0 0,-5 6 0 0 0,6-4 4 0 0,-1 0 0 0 0,1 0 0 0 0,1 0 1 0 0,-1 1-1 0 0,1-1 0 0 0,0 1 0 0 0,1 0 0 0 0,-1 0 0 0 0,1 0 0 0 0,1 0 0 0 0,-1 0 1 0 0,1 0-1 0 0,0 1 0 0 0,1-1 0 0 0,0 0 0 0 0,1 10 0 0 0,0-14 19 0 0,-1 0-1 0 0,1 0 0 0 0,0-1 1 0 0,0 1-1 0 0,1 0 0 0 0,-1-1 1 0 0,1 1-1 0 0,-1-1 1 0 0,1 1-1 0 0,0-1 0 0 0,0 0 1 0 0,0 1-1 0 0,0-1 1 0 0,0 0-1 0 0,0-1 0 0 0,0 1 1 0 0,1 0-1 0 0,-1-1 1 0 0,5 3-1 0 0,3 2 6 0 0,-2-1-11 0 0,-1-1-1 0 0,1-1 1 0 0,15 6-1 0 0,-18-8-20 0 0,-1 1 0 0 0,1-1-1 0 0,-1 1 1 0 0,1 0 0 0 0,-1 0 0 0 0,0 0-1 0 0,1 0 1 0 0,-1 1 0 0 0,0 0 0 0 0,-1 0-1 0 0,1 0 1 0 0,0 0 0 0 0,-1 1 0 0 0,0-1-1 0 0,5 7 1 0 0,-2 8 15 0 0,0 0 1 0 0,-2 0-1 0 0,0 0 0 0 0,-1 0 1 0 0,0 1-1 0 0,-2-1 0 0 0,-1 29 1 0 0,7 50 33 0 0,0-61 75 0 0,1 0-1 0 0,19 47 1 0 0,-23-76-292 0 0,0 0 1 0 0,0 0-1 0 0,1-1 0 0 0,0 1 1 0 0,0-1-1 0 0,12 11 0 0 0,-13-15-770 0 0,10 4 514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6.5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1084 0 0,'0'0'775'0'0,"4"0"-158"0"0,9 1-149 0 0,-10-1-105 0 0,-1 3-81 0 0,0 0-227 0 0,-1 0 0 0 0,1 1 1 0 0,-1-1-1 0 0,1 1 0 0 0,-1-1 0 0 0,-1 1 0 0 0,1 0 0 0 0,0-1 1 0 0,-1 1-1 0 0,0 0 0 0 0,0 5 0 0 0,-5 52 77 0 0,2-35-86 0 0,-1 29 174 0 0,3 0-1 0 0,3-1 1 0 0,1 1-1 0 0,12 53 1 0 0,56 211 487 0 0,-22-120-603 0 0,-46-184-669 0 0,0 0 0 0 0,-1 0 0 0 0,-1-1 0 0 0,0 1 0 0 0,-1 23 0 0 0,-1-34 21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7.2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3 296 548 0 0,'-1'-3'265'0'0,"1"-1"-1"0"0,-1 0 1 0 0,1 1-1 0 0,0-1 1 0 0,0 0-1 0 0,0 1 1 0 0,0-1-1 0 0,1 0 1 0 0,0 1-1 0 0,-1-1 1 0 0,1 1-1 0 0,0-1 1 0 0,1 1-1 0 0,-1-1 1 0 0,1 1-1 0 0,2-4 1 0 0,-1 3-160 0 0,0 0 0 0 0,1 0-1 0 0,0 0 1 0 0,0 1 0 0 0,0-1 0 0 0,1 1 0 0 0,-1 0 0 0 0,1 0 0 0 0,0 1 0 0 0,7-4 0 0 0,33-11 363 0 0,0 2 0 0 0,1 1-1 0 0,81-11 1 0 0,41-12 402 0 0,59-35-410 0 0,-193 61-741 0 0,-30 10 227 0 0,0 5-9 0 0,-4-4 60 0 0,0 0 0 0 0,1 0 0 0 0,-1 0 1 0 0,0 0-1 0 0,1 0 0 0 0,-1 1 0 0 0,0-1 0 0 0,0 0 0 0 0,1 0 0 0 0,-1 0 1 0 0,0 0-1 0 0,1 0 0 0 0,-1 1 0 0 0,0-1 0 0 0,0 0 0 0 0,1 0 0 0 0,-1 1 1 0 0,0-1-1 0 0,0 0 0 0 0,0 0 0 0 0,0 1 0 0 0,1-1 0 0 0,-1 0 0 0 0,0 0 1 0 0,0 1-1 0 0,0-1 0 0 0,0 0 0 0 0,0 1 0 0 0,0-1 0 0 0,0 0 0 0 0,0 1 1 0 0,1-1-1 0 0,-1 1 0 0 0,-1 29-20 0 0,-1 0-1 0 0,-1 0 1 0 0,-1 0 0 0 0,-11 38-1 0 0,-2 14 47 0 0,-17 186 192 0 0,2-18-179 0 0,32-247-52 0 0,5-7-835 0 0,-3 2 817 0 0,-1 0 1 0 0,1 0-1 0 0,-1 1 1 0 0,1-1-1 0 0,-1 0 1 0 0,0 0-1 0 0,0 0 1 0 0,0-1-1 0 0,0 1 1 0 0,0 0-1 0 0,0-3 1 0 0,2-2-34 0 0,20-36-124 0 0,3 0 0 0 0,1 2 1 0 0,1 1-1 0 0,65-69 0 0 0,-91 108 185 0 0,0-1 0 0 0,0 0 0 0 0,1 1 0 0 0,-1-1 1 0 0,0 1-1 0 0,1 0 0 0 0,-1 0 0 0 0,1 0 0 0 0,-1 0 0 0 0,1 0 0 0 0,-1 1 1 0 0,1-1-1 0 0,0 1 0 0 0,-1 0 0 0 0,1-1 0 0 0,0 1 0 0 0,-1 1 0 0 0,1-1 1 0 0,0 0-1 0 0,-1 0 0 0 0,1 1 0 0 0,0 0 0 0 0,-1-1 0 0 0,4 3 0 0 0,7 2-30 0 0,-1 0-1 0 0,1 1 0 0 0,15 11 1 0 0,-19-12 31 0 0,44 28 36 0 0,94 51 216 0 0,-128-75-217 0 0,1 0 1 0 0,0-2-1 0 0,0 0 0 0 0,0-1 0 0 0,39 6 0 0 0,-50-11-28 0 0,0-1-1 0 0,0 0 1 0 0,0 0-1 0 0,0-1 0 0 0,0 0 1 0 0,0 0-1 0 0,0-1 1 0 0,0 0-1 0 0,0-1 0 0 0,-1 0 1 0 0,1 0-1 0 0,-1-1 1 0 0,0 0-1 0 0,9-6 0 0 0,-7 3-23 0 0,1-1 0 0 0,-2-1-1 0 0,1 0 1 0 0,-1 0 0 0 0,-1-1-1 0 0,0 0 1 0 0,0 0-1 0 0,-1-1 1 0 0,7-13 0 0 0,-3 2-52 0 0,-1 0 1 0 0,-1-1-1 0 0,-1 0 0 0 0,-1 0 1 0 0,-1-1-1 0 0,-1 0 1 0 0,-2 0-1 0 0,0 0 0 0 0,-1-1 1 0 0,-2-26-1 0 0,-1 39 31 0 0,-1 1 0 0 0,0-1 0 0 0,0 0 0 0 0,-1 0 0 0 0,-1 1 0 0 0,0 0-1 0 0,-7-16 1 0 0,9 24 32 0 0,0-1-1 0 0,0 0 0 0 0,0 0 0 0 0,0 1 1 0 0,-1 0-1 0 0,0-1 0 0 0,0 1 1 0 0,1 0-1 0 0,-2 0 0 0 0,1 0 0 0 0,0 1 1 0 0,-1-1-1 0 0,1 1 0 0 0,-1 0 1 0 0,1 0-1 0 0,-1 0 0 0 0,0 0 1 0 0,0 1-1 0 0,0-1 0 0 0,0 1 0 0 0,0 0 1 0 0,-1 1-1 0 0,1-1 0 0 0,0 1 1 0 0,-7-1-1 0 0,-1 3 14 0 0,-1 0 1 0 0,1 0 0 0 0,0 2-1 0 0,0-1 1 0 0,0 1 0 0 0,1 1-1 0 0,-1 0 1 0 0,1 1 0 0 0,0 0-1 0 0,0 1 1 0 0,1 0 0 0 0,0 0-1 0 0,0 1 1 0 0,1 0 0 0 0,0 1-1 0 0,1 0 1 0 0,-1 1 0 0 0,-6 11-1 0 0,8-12 58 0 0,2 0 1 0 0,-1 0-1 0 0,1 1 0 0 0,0-1 0 0 0,1 1 0 0 0,0 1 0 0 0,1-1 1 0 0,0 0-1 0 0,0 1 0 0 0,1 0 0 0 0,1-1 0 0 0,0 1 0 0 0,0 0 1 0 0,1 0-1 0 0,0 0 0 0 0,1 0 0 0 0,0 0 0 0 0,1-1 0 0 0,0 1 1 0 0,1 0-1 0 0,7 17 0 0 0,2-4 65 0 0,1-1 1 0 0,1 0 0 0 0,1-1-1 0 0,1 0 1 0 0,1-1-1 0 0,0-1 1 0 0,2-1-1 0 0,0-1 1 0 0,1 0-1 0 0,1-2 1 0 0,1 0-1 0 0,0-1 1 0 0,32 15-1 0 0,-15-10-46 0 0,1-3 0 0 0,0-1 0 0 0,2-1 0 0 0,0-3 0 0 0,0-1-1 0 0,1-2 1 0 0,61 4 0 0 0,-77-11-215 0 0,1-2-1 0 0,-1 0 0 0 0,45-7 1 0 0,-58 4-354 0 0,-2 0 1 0 0,1 0-1 0 0,0-1 1 0 0,-1 0-1 0 0,1-1 1 0 0,-1-1-1 0 0,0 0 1 0 0,-1-1-1 0 0,18-12 1 0 0,-9 1-700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9.0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1146 96 0 0,'0'0'565'0'0,"-11"-15"1318"0"0,7 4-1581 0 0,4 8 306 0 0,0 0-454 0 0,0-1-35 0 0,0 0-1 0 0,1 0 1 0 0,0-1 0 0 0,0 1 0 0 0,0 0 0 0 0,1 0 0 0 0,-1 1-1 0 0,1-1 1 0 0,0 0 0 0 0,0 1 0 0 0,0-1 0 0 0,0 1 0 0 0,1-1 0 0 0,3-3-1 0 0,8-7 24 0 0,29-24 1 0 0,-4 4 93 0 0,-4-3-141 0 0,-1-1 1 0 0,-2-2-1 0 0,-2-1 1 0 0,-1-1-1 0 0,-3-1 1 0 0,28-62 0 0 0,-37 65-110 0 0,-2-1-1 0 0,-1-1 1 0 0,-3 0 0 0 0,-1 0 0 0 0,-2-1 0 0 0,-2-1 0 0 0,0-73 0 0 0,-6 115 8 0 0,1-26-11 0 0,-1 0-1 0 0,-2 1 0 0 0,-1-1 1 0 0,-11-51-1 0 0,13 78 10 0 0,1 0 0 0 0,0 0 0 0 0,-1 0 0 0 0,1 0 0 0 0,-1 0 0 0 0,1 0 1 0 0,-1 0-1 0 0,1 1 0 0 0,-1-1 0 0 0,0 0 0 0 0,1 0 0 0 0,-1 1 0 0 0,0-1 0 0 0,1 0 0 0 0,-1 1 0 0 0,0-1 0 0 0,0 1 0 0 0,0-1 0 0 0,0 1 0 0 0,1-1 0 0 0,-1 1 0 0 0,0-1 0 0 0,0 1 0 0 0,0 0 0 0 0,0 0 0 0 0,0-1 0 0 0,0 1 0 0 0,0 0 0 0 0,0 0 0 0 0,0 0 0 0 0,0 0 1 0 0,0 0-1 0 0,0 0 0 0 0,0 1 0 0 0,0-1 0 0 0,0 0 0 0 0,0 0 0 0 0,0 1 0 0 0,0-1 0 0 0,0 1 0 0 0,0-1 0 0 0,0 1 0 0 0,1-1 0 0 0,-2 1 0 0 0,-3 2-4 0 0,1 0-1 0 0,-1 0 1 0 0,1 0 0 0 0,0 0-1 0 0,0 0 1 0 0,-5 7 0 0 0,1 0-20 0 0,0 0 0 0 0,1 0 0 0 0,1 1 0 0 0,0 0 0 0 0,0 0 0 0 0,1 0 0 0 0,1 1 1 0 0,-1 0-1 0 0,2 0 0 0 0,0 0 0 0 0,-2 15 0 0 0,4-20 23 0 0,1 1 0 0 0,0-1 1 0 0,0 0-1 0 0,1 0 0 0 0,0 1 0 0 0,0-1 0 0 0,0 0 0 0 0,1 0 0 0 0,0 0 1 0 0,1 0-1 0 0,-1 0 0 0 0,1-1 0 0 0,1 1 0 0 0,-1-1 0 0 0,1 0 1 0 0,0 0-1 0 0,1 0 0 0 0,-1 0 0 0 0,1-1 0 0 0,8 8 0 0 0,5 1 32 0 0,0 0-1 0 0,1-2 0 0 0,41 22 0 0 0,69 22-57 0 0,-29-15-23 0 0,-82-32 60 0 0,24 10-47 0 0,0 2 0 0 0,49 33 0 0 0,-81-48 28 0 0,-1 1-1 0 0,0 1 1 0 0,0-1 0 0 0,0 2-1 0 0,-1-1 1 0 0,0 1-1 0 0,0 0 1 0 0,-1 1 0 0 0,-1 0-1 0 0,1 0 1 0 0,-2 0 0 0 0,1 1-1 0 0,-1 0 1 0 0,4 14-1 0 0,-7-14 14 0 0,-1-1 0 0 0,0 1 0 0 0,-1 0-1 0 0,0 0 1 0 0,0 0 0 0 0,-1 0 0 0 0,-1-1-1 0 0,0 1 1 0 0,0 0 0 0 0,-1-1-1 0 0,0 0 1 0 0,-1 0 0 0 0,0 0 0 0 0,-1 0-1 0 0,0 0 1 0 0,-8 11 0 0 0,-3 2 15 0 0,0-1 0 0 0,-1 0 0 0 0,-1-2 0 0 0,-1 0 0 0 0,-27 22 0 0 0,33-32 38 0 0,0 0 0 0 0,0-1-1 0 0,-1-1 1 0 0,0 0-1 0 0,0-1 1 0 0,-1 0 0 0 0,0-1-1 0 0,0-1 1 0 0,0-1-1 0 0,-31 6 1 0 0,40-9-13 0 0,-1 0 1 0 0,1-1 0 0 0,-1 0-1 0 0,0 0 1 0 0,1-1-1 0 0,-1 1 1 0 0,1-2 0 0 0,-1 1-1 0 0,1-1 1 0 0,-1 1-1 0 0,1-2 1 0 0,0 1 0 0 0,0-1-1 0 0,0 0 1 0 0,0 0-1 0 0,1 0 1 0 0,-1-1-1 0 0,1 0 1 0 0,0 0 0 0 0,0-1-1 0 0,0 1 1 0 0,1-1-1 0 0,-1 0 1 0 0,1 0 0 0 0,0-1-1 0 0,1 1 1 0 0,-1-1-1 0 0,-3-9 1 0 0,3 6-248 0 0,1 0 1 0 0,0-1-1 0 0,0 1 1 0 0,1-1-1 0 0,1 1 1 0 0,-1-1-1 0 0,2 1 1 0 0,-1-1-1 0 0,1 0 1 0 0,1 0-1 0 0,0 1 1 0 0,0-1-1 0 0,1 1 1 0 0,0-1-1 0 0,0 1 0 0 0,7-17 1 0 0,-2 13-359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2:59.4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38 476 0 0,'1'-3'1310'0'0,"10"-31"2179"0"0,-8 37-3376 0 0,0 0-96 0 0,0 0 0 0 0,-1 0-1 0 0,1 1 1 0 0,-1-1 0 0 0,1 1 0 0 0,-1 0 0 0 0,0 0 0 0 0,-1 0 0 0 0,1 0-1 0 0,1 6 1 0 0,10 52 64 0 0,-6-27-60 0 0,61 236 90 0 0,161 413 0 0 0,-126-402-1950 0 0,-101-259 163 0 0,-2-19 882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3:00.0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47 435 712 0 0,'-12'-16'1584'0'0,"2"-1"-1"0"0,-15-31 1 0 0,25 47-1568 0 0,0 0 0 0 0,0 0 1 0 0,0 0-1 0 0,0 1 1 0 0,0-1-1 0 0,0 0 1 0 0,0 0-1 0 0,0 0 1 0 0,1 0-1 0 0,-1 0 1 0 0,0 0-1 0 0,1 0 0 0 0,-1 0 1 0 0,0 1-1 0 0,1-1 1 0 0,-1 0-1 0 0,1 0 1 0 0,-1 0-1 0 0,1 1 1 0 0,-1-1-1 0 0,1 0 1 0 0,0 1-1 0 0,-1-1 0 0 0,1 0 1 0 0,0 1-1 0 0,0-1 1 0 0,-1 1-1 0 0,3-1 1 0 0,24-13 100 0 0,32-3-35 0 0,0 3 0 0 0,64-8 1 0 0,-23 5-56 0 0,581-105-3187 0 0,-652 118 3090 0 0,-1-2 0 0 0,0-1 1 0 0,0-1-1 0 0,-1-2 0 0 0,50-23 0 0 0,-75 32 114 0 0,-1 0-1 0 0,0 0 0 0 0,1 1 0 0 0,-1-1 1 0 0,0 0-1 0 0,1 0 0 0 0,-1 0 0 0 0,0 0 1 0 0,0 0-1 0 0,0-1 0 0 0,0 1 0 0 0,0 0 1 0 0,0 0-1 0 0,-1-1 0 0 0,1 1 0 0 0,0-1 1 0 0,0 1-1 0 0,-1 0 0 0 0,1-1 1 0 0,-1 1-1 0 0,0-1 0 0 0,1 1 0 0 0,-1-1 1 0 0,0 0-1 0 0,0 1 0 0 0,0-3 0 0 0,0 2-36 0 0,-1 1 0 0 0,0 0 0 0 0,1 0 0 0 0,-1-1 0 0 0,0 1-1 0 0,0 0 1 0 0,0 0 0 0 0,0 0 0 0 0,1 0 0 0 0,-1 0 0 0 0,-1 0-1 0 0,1 1 1 0 0,0-1 0 0 0,0 0 0 0 0,0 0 0 0 0,0 1 0 0 0,-1-1-1 0 0,1 1 1 0 0,0-1 0 0 0,0 1 0 0 0,-1-1 0 0 0,1 1 0 0 0,0 0-1 0 0,-1 0 1 0 0,1 0 0 0 0,-1 0 0 0 0,1 0 0 0 0,0 0 0 0 0,-1 0 0 0 0,-1 0-1 0 0,-14 2 8 0 0,1 1 0 0 0,-1 0 0 0 0,1 1 0 0 0,0 0 0 0 0,0 2 0 0 0,0 0-1 0 0,1 0 1 0 0,0 2 0 0 0,0 0 0 0 0,1 0 0 0 0,0 2 0 0 0,0 0 0 0 0,1 0-1 0 0,1 1 1 0 0,-1 0 0 0 0,-12 17 0 0 0,11-11 20 0 0,0 0 0 0 0,1 1 0 0 0,0 1 0 0 0,2 0 0 0 0,0 1 1 0 0,1 0-1 0 0,2 0 0 0 0,0 1 0 0 0,0 1 0 0 0,2-1 0 0 0,-6 41 0 0 0,10-40-15 0 0,1-1 0 0 0,0 0 0 0 0,2 1 0 0 0,1-1 0 0 0,0 0 0 0 0,1 0 1 0 0,2 0-1 0 0,0 0 0 0 0,1-1 0 0 0,17 38 0 0 0,-15-43 12 0 0,0 0 1 0 0,2 0-1 0 0,0-1 0 0 0,0 0 1 0 0,1 0-1 0 0,1-2 1 0 0,0 1-1 0 0,1-2 0 0 0,0 1 1 0 0,0-2-1 0 0,2 0 1 0 0,-1 0-1 0 0,31 13 0 0 0,-42-21-22 0 0,0 0 0 0 0,0 0 0 0 0,0-1 0 0 0,1 0 0 0 0,-1 0 0 0 0,1 0 0 0 0,-1 0 0 0 0,1 0 0 0 0,-1-1-1 0 0,1 1 1 0 0,-1-1 0 0 0,1 0 0 0 0,0 0 0 0 0,-1 0 0 0 0,1-1 0 0 0,-1 1 0 0 0,1-1 0 0 0,-1 0 0 0 0,1 0-1 0 0,-1 0 1 0 0,0-1 0 0 0,1 1 0 0 0,-1-1 0 0 0,0 1 0 0 0,0-1 0 0 0,0 0 0 0 0,0-1 0 0 0,0 1-1 0 0,-1 0 1 0 0,1-1 0 0 0,-1 1 0 0 0,1-1 0 0 0,-1 0 0 0 0,4-6 0 0 0,0-3-2 0 0,-1 0 0 0 0,0 0 1 0 0,-1-1-1 0 0,0 0 0 0 0,-1 0 0 0 0,0 0 0 0 0,-1 0 1 0 0,0-1-1 0 0,-1-25 0 0 0,-3-10-2 0 0,-11-65 0 0 0,8 81 0 0 0,-44-220 577 0 0,48 250-596 0 0,-2-3-49 0 0,1 4 42 0 0,7 17-31 0 0,21 57-5 0 0,3-1-1 0 0,4-2 1 0 0,2-1-1 0 0,63 90 1 0 0,-88-142-283 0 0,1 0-1 0 0,1-1 1 0 0,0-1 0 0 0,1 1-1 0 0,1-2 1 0 0,0 0 0 0 0,1-1-1 0 0,29 19 1 0 0,-21-19-163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3:00.4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437 87 376 0 0,'-1'-5'192'0'0,"0"1"-1"0"0,0-1 1 0 0,-1 1-1 0 0,1-1 1 0 0,-1 1 0 0 0,0 0-1 0 0,-1-1 1 0 0,1 1-1 0 0,-1 0 1 0 0,0 0 0 0 0,1 1-1 0 0,-2-1 1 0 0,1 1-1 0 0,0-1 1 0 0,-1 1 0 0 0,0 0-1 0 0,1 0 1 0 0,-1 1-1 0 0,0-1 1 0 0,-1 1-1 0 0,-7-4 1 0 0,9 6-166 0 0,-1-1 0 0 0,1 0 0 0 0,-1 1 0 0 0,1 0 0 0 0,-1 0 0 0 0,1 0 0 0 0,-1 0 0 0 0,1 1 0 0 0,-1-1 0 0 0,0 1-1 0 0,1 0 1 0 0,0 0 0 0 0,-1 0 0 0 0,1 1 0 0 0,0-1 0 0 0,-5 3 0 0 0,-2 2 13 0 0,-1 0 1 0 0,1 1-1 0 0,-10 9 0 0 0,-3 5 1 0 0,1 0 0 0 0,1 2 0 0 0,1 1 1 0 0,2 0-1 0 0,0 2 0 0 0,1 0 0 0 0,2 1 0 0 0,1 0 0 0 0,-15 39 0 0 0,17-32-3 0 0,1 1 1 0 0,1 0-1 0 0,2 1 0 0 0,2 0 0 0 0,1 0 0 0 0,1 1 0 0 0,3 57 0 0 0,3-73-8 0 0,0 0 1 0 0,1 0-1 0 0,1 0 0 0 0,1-1 0 0 0,1 0 1 0 0,1 0-1 0 0,1 0 0 0 0,0-1 0 0 0,1 0 1 0 0,18 26-1 0 0,-14-26-3 0 0,2-1-1 0 0,0 0 1 0 0,1-1-1 0 0,1-1 1 0 0,1 0-1 0 0,0-1 1 0 0,1-1-1 0 0,0-1 1 0 0,26 13 0 0 0,-12-9-152 0 0,1-1 1 0 0,56 17-1 0 0,-71-27-312 0 0,0-1 1 0 0,0-1-1 0 0,1-1 0 0 0,-1-1 1 0 0,1 0-1 0 0,32-3 0 0 0,-17-3-182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3:00.8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55 896 0 0,'-7'-34'2632'0'0,"7"30"-2156"0"0,-1-13 697 0 0,12 39-1087 0 0,-1 0 0 0 0,-1 1 0 0 0,11 43 0 0 0,-1-1-44 0 0,298 691 106 0 0,-305-731-345 0 0,-6-12-168 0 0,-1 0 0 0 0,1-1 0 0 0,1 0 0 0 0,0 0 0 0 0,1-1 1 0 0,1 0-1 0 0,16 18 0 0 0,-12-21 174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3:01.2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158 59 660 0 0,'0'-59'4947'0'0,"-7"75"-4919"0"0,0 0 0 0 0,1 1 0 0 0,1-1 0 0 0,1 1 0 0 0,-3 22 0 0 0,-4 12 13 0 0,-31 94 51 0 0,22-83-54 0 0,2 1 0 0 0,-11 81 0 0 0,28-136-22 0 0,1-1 0 0 0,-1 1 0 0 0,1 0 0 0 0,1-1 0 0 0,-1 1 0 0 0,1-1 0 0 0,1 1 0 0 0,-1-1 0 0 0,1 1 0 0 0,1-1 0 0 0,-1 0 0 0 0,1 0 0 0 0,6 10 0 0 0,-4-9 10 0 0,1 1-1 0 0,1-2 0 0 0,0 1 1 0 0,0-1-1 0 0,0 0 0 0 0,1 0 0 0 0,0-1 1 0 0,0 0-1 0 0,15 8 0 0 0,18 7 27 0 0,1-1 0 0 0,74 24-1 0 0,95 15-1554 0 0,-138-40 100 0 0,4 2 59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7:23:02.5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0 980 0 0,'0'0'4485'0'0,"14"7"-2985"0"0,1-2-2688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20.6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104 0 1252 0 0,'9'14'3226'0'0,"3"4"-2137"0"0,-8-13-1022 0 0,-1 0 1 0 0,0 1-1 0 0,0-1 1 0 0,0 0-1 0 0,-1 1 1 0 0,1-1-1 0 0,0 7 1 0 0,-1-4-98 0 0,-2 0 0 0 0,1 0 0 0 0,-1 0 0 0 0,0 0 0 0 0,-1 1 1 0 0,1-1-1 0 0,-2-1 0 0 0,1 1 0 0 0,-1 0 0 0 0,0 0 0 0 0,-1-1 1 0 0,0 1-1 0 0,0-1 0 0 0,-1 1 0 0 0,0-1 0 0 0,0-1 0 0 0,0 1 1 0 0,-1 0-1 0 0,0-1 0 0 0,0 0 0 0 0,-1 0 0 0 0,-9 7 0 0 0,14-12 12 0 0,-11 11-751 0 0,-1-1 0 0 0,-21 14-1 0 0,12-12 80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21.4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0 607 1156 0 0,'0'0'907'0'0,"3"-2"-191"0"0,23-18-73 0 0,-2-2 0 0 0,0 0 0 0 0,31-37 0 0 0,57-87-450 0 0,-93 119-148 0 0,0-2 0 0 0,-2-1 1 0 0,-1 0-1 0 0,-1-1 0 0 0,-2 0 0 0 0,-1-1 1 0 0,8-34-1 0 0,-20 63-62 0 0,0 1 0 0 0,1 0 0 0 0,-1 0 0 0 0,0 0 0 0 0,0-1 0 0 0,0 1 0 0 0,-1 0 0 0 0,1 0 0 0 0,0-1 0 0 0,-1 1 0 0 0,0 0 0 0 0,1 0 0 0 0,-1 0 0 0 0,0 0 0 0 0,0 0-1 0 0,0 0 1 0 0,0 0 0 0 0,-1 0 0 0 0,1 0 0 0 0,0 1 0 0 0,-1-1 0 0 0,1 0 0 0 0,-1 1 0 0 0,0-1 0 0 0,1 1 0 0 0,-1 0 0 0 0,0-1 0 0 0,0 1 0 0 0,-4-2 0 0 0,4 2-78 0 0,-20 2-206 0 0,21 0 285 0 0,-1 0 0 0 0,0 0 0 0 0,0 0 0 0 0,1 0 0 0 0,-1 1 0 0 0,0-1 0 0 0,1 0 0 0 0,-1 1 0 0 0,1-1 0 0 0,0 1 0 0 0,-1 0 0 0 0,1-1 0 0 0,0 1 0 0 0,0 0 0 0 0,0 0 0 0 0,0 0 0 0 0,1-1 0 0 0,-1 1 0 0 0,0 0 0 0 0,1 0 0 0 0,-1 0 0 0 0,1 0 0 0 0,0 0 0 0 0,0 0 0 0 0,-1 1 0 0 0,1-1 0 0 0,1 3 0 0 0,3 6 19 0 0,1 0 0 0 0,-1-1-1 0 0,2 0 1 0 0,0 0 0 0 0,0 0 0 0 0,1-1 0 0 0,0 0-1 0 0,0 0 1 0 0,16 12 0 0 0,12 11-2 0 0,43 27 0 0 0,-21-17 2 0 0,-11-7 5 0 0,-11-8-8 0 0,58 54 0 0 0,-85-73-1 0 0,0 1 0 0 0,0 0 0 0 0,-1 0 0 0 0,-1 1-1 0 0,1 0 1 0 0,-1 0 0 0 0,-1 1 0 0 0,0 0-1 0 0,-1-1 1 0 0,0 1 0 0 0,5 20 0 0 0,-9-25 8 0 0,1-1-1 0 0,-1 1 1 0 0,0 0 0 0 0,0-1-1 0 0,-1 1 1 0 0,0 0 0 0 0,0-1 0 0 0,0 1-1 0 0,-1-1 1 0 0,0 1 0 0 0,0-1 0 0 0,0 0-1 0 0,0 0 1 0 0,-1 0 0 0 0,0 0 0 0 0,0 0-1 0 0,0 0 1 0 0,-1-1 0 0 0,0 0 0 0 0,1 0-1 0 0,-2 0 1 0 0,-7 7 0 0 0,0-3 103 0 0,1 0 1 0 0,-1 0-1 0 0,0-1 1 0 0,-1-1-1 0 0,0 0 1 0 0,0-1-1 0 0,-25 7 1 0 0,36-11-78 0 0,0 0 0 0 0,0-1 0 0 0,0 1 0 0 0,0-1 0 0 0,0 1 0 0 0,0-1 0 0 0,0 0 0 0 0,0 0 0 0 0,0 0 0 0 0,0 0 0 0 0,0 0 0 0 0,0-1 0 0 0,-1 1 0 0 0,2-1 0 0 0,-1 1 0 0 0,0-1 0 0 0,0 0 0 0 0,0 1 0 0 0,0-1 0 0 0,0 0 1 0 0,0 0-1 0 0,1-1 0 0 0,-1 1 0 0 0,0 0 0 0 0,1 0 0 0 0,-1-1 0 0 0,1 1 0 0 0,0-1 0 0 0,-1 1 0 0 0,-1-4 0 0 0,2 2-24 0 0,0 1 1 0 0,0-1-1 0 0,0 0 0 0 0,1 1 0 0 0,-1-1 1 0 0,1 0-1 0 0,0 0 0 0 0,-1 0 1 0 0,1 1-1 0 0,1-1 0 0 0,-1 0 0 0 0,0 0 1 0 0,1 0-1 0 0,-1 1 0 0 0,1-1 0 0 0,0 0 1 0 0,0 1-1 0 0,0-1 0 0 0,2-4 1 0 0,7-9-28 0 0,1 1 1 0 0,0 1-1 0 0,1 0 1 0 0,0 0-1 0 0,1 1 1 0 0,1 1-1 0 0,15-11 1 0 0,112-71-57 0 0,-126 85 73 0 0,110-62-21 0 0,32-20 210 0 0,-130 73-19 0 0,0-1-1 0 0,-1-1 1 0 0,32-34-1 0 0,-51 49-107 0 0,0-2-2 0 0,7-22-36 0 0,-9 15-34 0 0,-5 13 9 0 0,0 0-1 0 0,0 0 1 0 0,0 0-1 0 0,0 0 1 0 0,0 0-1 0 0,0 0 1 0 0,-1-1-1 0 0,1 1 1 0 0,0 0-1 0 0,-1 0 1 0 0,1 0-1 0 0,-1 0 1 0 0,1 0-1 0 0,-1 0 1 0 0,1 0-1 0 0,-1 1 1 0 0,0-1-1 0 0,1 0 1 0 0,-1 0-1 0 0,0 0 1 0 0,0 0-1 0 0,0 1 1 0 0,0-1-1 0 0,0 1 1 0 0,0-1-1 0 0,1 0 1 0 0,-1 1-1 0 0,-1-1 1 0 0,1 1-1 0 0,0 0 1 0 0,0-1-1 0 0,0 1 1 0 0,0 0-1 0 0,0 0 1 0 0,0 0-1 0 0,-2-1 1 0 0,-41-4-70 0 0,35 5 47 0 0,0 1 0 0 0,1 0 0 0 0,-1 0 0 0 0,0 1 0 0 0,1 0 0 0 0,-1 1 0 0 0,1 0 0 0 0,0 0 0 0 0,0 0 0 0 0,-9 6 0 0 0,12-5 17 0 0,0 0 0 0 0,0 0-1 0 0,0 0 1 0 0,1 1 0 0 0,-1 0-1 0 0,1-1 1 0 0,0 2 0 0 0,0-1-1 0 0,1 0 1 0 0,0 1 0 0 0,0-1-1 0 0,0 1 1 0 0,0 0 0 0 0,1 0-1 0 0,-2 7 1 0 0,1 2 29 0 0,0 0 0 0 0,1 1 1 0 0,0-1-1 0 0,2 0 0 0 0,0 1 0 0 0,0-1 1 0 0,1 0-1 0 0,1 1 0 0 0,1-1 0 0 0,0 0 1 0 0,1 0-1 0 0,11 26 0 0 0,-9-25-34 0 0,2 0-1 0 0,0-1 1 0 0,0 0 0 0 0,2 0-1 0 0,0-1 1 0 0,0 0 0 0 0,1-1-1 0 0,1 0 1 0 0,0-1 0 0 0,1 0-1 0 0,19 13 1 0 0,-24-20-402 0 0,1 0 0 0 0,0 0 0 0 0,0-1 0 0 0,0 0 0 0 0,1 0 0 0 0,-1-1 0 0 0,1 0 0 0 0,18 2 0 0 0,-7-4-574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21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33 140 0 0,'0'0'1214'0'0,"2"-17"1684"0"0,-3 16-2868 0 0,1 0 0 0 0,-1 0-1 0 0,0 0 1 0 0,1 0-1 0 0,-1 0 1 0 0,0 0-1 0 0,1 0 1 0 0,-1 0 0 0 0,0 1-1 0 0,0-1 1 0 0,0 0-1 0 0,1 1 1 0 0,-1-1-1 0 0,0 1 1 0 0,0-1 0 0 0,0 1-1 0 0,0-1 1 0 0,0 1-1 0 0,0-1 1 0 0,0 1 0 0 0,-1 0-1 0 0,1 0 1 0 0,-1-1-1 0 0,-2 1 14 0 0,0 0 0 0 0,0 0-1 0 0,0 0 1 0 0,0 1-1 0 0,0-1 1 0 0,-7 3 0 0 0,-3 2 12 0 0,-1 0 0 0 0,-23 12 0 0 0,17-5 18 0 0,1 1-1 0 0,0 0 0 0 0,1 1 0 0 0,0 1 1 0 0,1 1-1 0 0,-23 27 0 0 0,31-32 6 0 0,1 0 0 0 0,0 1 0 0 0,1 0 0 0 0,0 1 0 0 0,1 0 0 0 0,0 0 0 0 0,1 0 0 0 0,1 1 0 0 0,0 0 1 0 0,1 0-1 0 0,-4 26 0 0 0,7-34-54 0 0,1 1 1 0 0,0-1-1 0 0,1 1 0 0 0,0 0 1 0 0,0-1-1 0 0,0 1 1 0 0,1-1-1 0 0,-1 0 1 0 0,2 1-1 0 0,-1-1 0 0 0,1 0 1 0 0,0 0-1 0 0,0 0 1 0 0,0-1-1 0 0,1 1 1 0 0,0-1-1 0 0,0 0 1 0 0,0 0-1 0 0,8 7 0 0 0,-4-5-321 0 0,1 0-1 0 0,-1-1 0 0 0,2 0 1 0 0,-1 0-1 0 0,0 0 0 0 0,1-2 1 0 0,0 1-1 0 0,1-1 0 0 0,-1 0 0 0 0,0-1 1 0 0,12 2-1 0 0,6-1-1083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23.0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245 337 1324 0 0,'0'0'1580'0'0,"0"-1"-1525"0"0,0 1 0 0 0,0-1-1 0 0,1 1 1 0 0,-1-1 0 0 0,0 1 0 0 0,0-1-1 0 0,0 1 1 0 0,0-1 0 0 0,0 0-1 0 0,0 1 1 0 0,0-1 0 0 0,0 1 0 0 0,0-1-1 0 0,0 1 1 0 0,0-1 0 0 0,0 1-1 0 0,0-1 1 0 0,0 1 0 0 0,0-1 0 0 0,-1 1-1 0 0,1-1 1 0 0,0 1 0 0 0,0-1-1 0 0,-1 1 1 0 0,1-1 0 0 0,0 1 0 0 0,0-1-1 0 0,-1 1 1 0 0,0-1 0 0 0,-7 3-6 0 0,0 1 0 0 0,-1 0 0 0 0,2 0 1 0 0,-1 1-1 0 0,0 0 0 0 0,1 0 0 0 0,-1 1 0 0 0,1 0 1 0 0,1 0-1 0 0,-1 0 0 0 0,1 1 0 0 0,-9 10 0 0 0,-2 3 17 0 0,1 1 1 0 0,0 1-1 0 0,-12 23 0 0 0,19-29 0 0 0,0 0 0 0 0,2 1 0 0 0,0 0 0 0 0,1 1 0 0 0,0 0 1 0 0,2 0-1 0 0,0 0 0 0 0,-3 26 0 0 0,6-34-34 0 0,1 1-1 0 0,0-1 1 0 0,0 0 0 0 0,1 1-1 0 0,1-1 1 0 0,-1 0 0 0 0,1 0 0 0 0,1 1-1 0 0,0-2 1 0 0,0 1 0 0 0,1 0 0 0 0,0-1-1 0 0,0 1 1 0 0,1-1 0 0 0,0 0-1 0 0,0-1 1 0 0,10 11 0 0 0,-9-12-9 0 0,-1 0 1 0 0,1-1-1 0 0,1 0 0 0 0,-1 0 1 0 0,1-1-1 0 0,0 1 0 0 0,0-1 0 0 0,0-1 1 0 0,0 1-1 0 0,1-1 0 0 0,-1-1 1 0 0,11 3-1 0 0,-13-4-23 0 0,0 0 0 0 0,-1-1 0 0 0,1 0-1 0 0,0 0 1 0 0,0 0 0 0 0,0 0 0 0 0,0-1 0 0 0,0 0 0 0 0,0 0-1 0 0,0 0 1 0 0,0-1 0 0 0,-1 1 0 0 0,1-1 0 0 0,0 0-1 0 0,-1-1 1 0 0,0 1 0 0 0,1-1 0 0 0,-1 0 0 0 0,0 0 0 0 0,-1 0-1 0 0,5-4 1 0 0,0-2-24 0 0,1-1 0 0 0,-2 0 0 0 0,1-1 0 0 0,-2 0 0 0 0,1 0 0 0 0,-1 0 0 0 0,-1-1 0 0 0,0 0 0 0 0,4-18-1 0 0,3-16 87 0 0,6-58 0 0 0,-8 37 417 0 0,-8 56-369 0 0,1-1-1 0 0,-1 1 1 0 0,2 0-1 0 0,-1 0 1 0 0,7-12-1 0 0,-8 21-110 0 0,-1 1 0 0 0,0-1 0 0 0,1 1 0 0 0,0-1 0 0 0,-1 1 1 0 0,1 0-1 0 0,0-1 0 0 0,0 1 0 0 0,-1 0 0 0 0,1 0 0 0 0,0 1 0 0 0,0-1 0 0 0,0 0 0 0 0,0 0 0 0 0,0 1 0 0 0,1-1 0 0 0,-1 1 1 0 0,0 0-1 0 0,0 0 0 0 0,0 0 0 0 0,0 0 0 0 0,0 0 0 0 0,0 0 0 0 0,1 0 0 0 0,-1 1 0 0 0,0-1 0 0 0,4 2 0 0 0,2 0-21 0 0,0 1 0 0 0,0 0 0 0 0,0 0 0 0 0,0 1 0 0 0,10 5-1 0 0,-5 1 11 0 0,1 1-1 0 0,-1 0 0 0 0,-1 0 1 0 0,0 1-1 0 0,-1 1 0 0 0,0 0 1 0 0,-1 1-1 0 0,0 0 0 0 0,-2 0 1 0 0,14 29-1 0 0,-9-14-64 0 0,-2 1 1 0 0,0 1-1 0 0,-3 0 0 0 0,9 51 1 0 0,-14-24 247 0 0,-3-55-18 0 0,-3-4-118 0 0,1 0-27 0 0,0 0 0 0 0,0 0-1 0 0,-1-1 1 0 0,1 1 0 0 0,0 0 0 0 0,0-1 0 0 0,1 1-1 0 0,-1-1 1 0 0,0 1 0 0 0,0-1 0 0 0,1 0 0 0 0,-1 0 0 0 0,1 0-1 0 0,0 0 1 0 0,-3-4 0 0 0,2 1 7 0 0,0 0 1 0 0,0-1-1 0 0,0 0 0 0 0,0 1 0 0 0,1-1 1 0 0,-1-8-1 0 0,1-2-5 0 0,1 0-1 0 0,0 1 0 0 0,1-1 1 0 0,1 1-1 0 0,1-1 1 0 0,0 1-1 0 0,1 0 1 0 0,0 0-1 0 0,12-26 1 0 0,-12 30-20 0 0,1 1 1 0 0,1 0-1 0 0,0 1 1 0 0,0-1 0 0 0,0 1-1 0 0,1 0 1 0 0,1 1 0 0 0,0-1-1 0 0,0 1 1 0 0,0 1 0 0 0,1 0-1 0 0,0 0 1 0 0,0 1-1 0 0,16-9 1 0 0,-20 14-3 0 0,0-1 0 0 0,-1 1 0 0 0,1 0 0 0 0,0 0 0 0 0,0 0 0 0 0,-1 1 0 0 0,1 0 0 0 0,0 0 0 0 0,0 0 0 0 0,0 0 0 0 0,0 1 0 0 0,0-1 1 0 0,-1 1-1 0 0,1 1 0 0 0,0-1 0 0 0,-1 1 0 0 0,1 0 0 0 0,-1 0 0 0 0,7 4 0 0 0,0 0-8 0 0,0 1 1 0 0,-1 1-1 0 0,0 0 1 0 0,0 0 0 0 0,-1 1-1 0 0,9 11 1 0 0,3 7 27 0 0,-2 1 1 0 0,23 43-1 0 0,19 28 241 0 0,-59-96-236 0 0,1 0 0 0 0,-1 0 0 0 0,1 0 0 0 0,0 0 0 0 0,0-1-1 0 0,0 1 1 0 0,0-1 0 0 0,0 0 0 0 0,0 0 0 0 0,1 0 0 0 0,-1 0-1 0 0,1-1 1 0 0,-1 1 0 0 0,1-1 0 0 0,0 0 0 0 0,-1 0 0 0 0,6 1-1 0 0,-3-2 1 0 0,0 0 0 0 0,1 0-1 0 0,-1 0 1 0 0,0-1 0 0 0,1 0-1 0 0,-1 0 1 0 0,0-1 0 0 0,0 0-1 0 0,10-4 1 0 0,2-3 36 0 0,-1 0 0 0 0,0-1 1 0 0,0-1-1 0 0,-1-1 0 0 0,25-23 0 0 0,6-12 269 0 0,-2-2-1 0 0,-2-2 1 0 0,-3-2 0 0 0,50-85-1 0 0,-88 136-403 0 0,-2 1 13 0 0,0 0 66 0 0,0 1 0 0 0,0-1 0 0 0,-1 0 0 0 0,1 1 0 0 0,0-1 1 0 0,0 1-1 0 0,-1-1 0 0 0,1 0 0 0 0,0 1 0 0 0,0-1 0 0 0,-1 1 0 0 0,1-1 1 0 0,-1 1-1 0 0,1-1 0 0 0,0 1 0 0 0,-1-1 0 0 0,1 1 0 0 0,-1 0 0 0 0,1-1 1 0 0,-1 1-1 0 0,1 0 0 0 0,-1-1 0 0 0,0 1 0 0 0,-14 5-28 0 0,1 1-1 0 0,0 1 0 0 0,0 0 1 0 0,1 1-1 0 0,-1 1 1 0 0,2 0-1 0 0,0 0 1 0 0,0 2-1 0 0,-15 15 0 0 0,12-9-16 0 0,0-1-1 0 0,1 2 1 0 0,2 0-1 0 0,-1 0 1 0 0,2 1-1 0 0,-11 26 1 0 0,19-38 37 0 0,0 1 0 0 0,1 0 0 0 0,0 0 0 0 0,0 0-1 0 0,1 0 1 0 0,0 0 0 0 0,0 0 0 0 0,1 1 0 0 0,0-1 0 0 0,1 0 0 0 0,-1 0 0 0 0,4 12 0 0 0,-3-16 25 0 0,0 1 1 0 0,1-1 0 0 0,-1 1-1 0 0,1-1 1 0 0,0 0-1 0 0,1 0 1 0 0,-1 0-1 0 0,1 0 1 0 0,-1 0 0 0 0,1-1-1 0 0,0 1 1 0 0,0-1-1 0 0,1 0 1 0 0,-1 0 0 0 0,1 0-1 0 0,-1 0 1 0 0,1 0-1 0 0,0-1 1 0 0,0 0-1 0 0,0 0 1 0 0,1 0 0 0 0,6 2-1 0 0,-5-2-4 0 0,0-1-1 0 0,1-1 1 0 0,-1 1 0 0 0,0-1-1 0 0,1 0 1 0 0,-1 0 0 0 0,0-1-1 0 0,1 0 1 0 0,-1 0 0 0 0,0-1-1 0 0,0 1 1 0 0,0-1 0 0 0,0 0-1 0 0,0-1 1 0 0,6-3-1 0 0,3-2 11 0 0,0-1-1 0 0,-1-1 0 0 0,0 0 1 0 0,14-14-1 0 0,-5 1-21 0 0,-2 0 1 0 0,-1-1-1 0 0,-1-1 1 0 0,0-1 0 0 0,-2-1-1 0 0,-2 0 1 0 0,0-1-1 0 0,12-33 1 0 0,-4-1 5 0 0,-3-2 1 0 0,23-118-1 0 0,-14 26 471 0 0,-28 153-509 0 0,-1 7-52 0 0,12 416 260 0 0,-3-308-232 0 0,2 82-4570 0 0,-12-160 2160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23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799 0 644 0 0,'-392'786'3079'0'0,"48"21"-2296"0"0,334-780-776 0 0,4-10-188 0 0,0 1 0 0 0,-18 31 0 0 0,20-45-816 0 0,-8 6 428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4.0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69 1044 0 0,'-6'-65'4633'0'0,"6"62"-4782"0"0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24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0 121 36 0 0,'5'-20'1226'0'0,"-3"11"-774"0"0,0-1 0 0 0,0 1 0 0 0,1 0 0 0 0,0 0 0 0 0,0 0 0 0 0,1 0 0 0 0,9-14 0 0 0,-11 22-425 0 0,-1-1 0 0 0,1 1 0 0 0,0 0 0 0 0,0 0 1 0 0,-1 0-1 0 0,1 0 0 0 0,0 0 0 0 0,0 0 0 0 0,0 0 1 0 0,0 0-1 0 0,0 1 0 0 0,0-1 0 0 0,0 1 0 0 0,0 0 0 0 0,0 0 1 0 0,1-1-1 0 0,-1 1 0 0 0,0 1 0 0 0,0-1 0 0 0,3 0 0 0 0,40 11 122 0 0,-13 1-99 0 0,1 2 0 0 0,-1 1 0 0 0,30 20 0 0 0,87 65 5 0 0,-104-68-36 0 0,416 302 255 0 0,25 18-1204 0 0,-406-301-1003 0 0,-44-31 1055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24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929 1 208 0 0,'-3'2'1043'0'0,"-82"89"740"0"0,-120 163 1 0 0,-70 188-1244 0 0,28 16-468 0 0,224-414-124 0 0,10-19-834 0 0,-1-1 1 0 0,-33 44-1 0 0,31-50 569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24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62 1264 0 0,'4'-10'686'0'0,"-3"8"-547"0"0,-1-1 0 0 0,1 0-1 0 0,0 0 1 0 0,1 1-1 0 0,-1-1 1 0 0,0 0-1 0 0,1 1 1 0 0,-1-1-1 0 0,1 1 1 0 0,0 0-1 0 0,-1-1 1 0 0,1 1-1 0 0,1 0 1 0 0,-1 0-1 0 0,0 0 1 0 0,0 1-1 0 0,1-1 1 0 0,-1 1 0 0 0,1-1-1 0 0,-1 1 1 0 0,1 0-1 0 0,0-1 1 0 0,3 0-1 0 0,7 2-62 0 0,0 0-1 0 0,-1 1 1 0 0,1 0-1 0 0,0 1 1 0 0,-1 0 0 0 0,1 1-1 0 0,14 5 1 0 0,91 39 73 0 0,-104-41-135 0 0,427 194 242 0 0,167 70-3265 0 0,-542-243 2123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25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929 0 392 0 0,'-69'128'1607'0'0,"-155"220"1"0"0,178-283-1389 0 0,-385 536 563 0 0,413-579-781 0 0,-38 47-86 0 0,50-62-183 0 0,0-1 1 0 0,-1 0-1 0 0,0 0 0 0 0,0-1 0 0 0,0 0 0 0 0,-1 0 0 0 0,-11 5 1 0 0,2-4-527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5:25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4 688 0 0,'3'-1'1289'0'0,"3"0"-1059"0"0,-1 0-1 0 0,0 1 1 0 0,1-1 0 0 0,-1 1 0 0 0,0 0 0 0 0,1 1 0 0 0,-1-1-1 0 0,0 1 1 0 0,1 0 0 0 0,-1 1 0 0 0,0-1 0 0 0,0 1-1 0 0,9 4 1 0 0,12 7 43 0 0,33 20 0 0 0,-37-19-80 0 0,555 355 809 0 0,-319-162-4247 0 0,-214-169 1959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6:56.2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4 114 120 0 0,'12'-49'1764'0'0,"-12"45"-1495"0"0,0 1-184 0 0,-1-5 219 0 0,-1 0 0 0 0,1 0 0 0 0,-1 0 0 0 0,-1 0 0 0 0,-2-7 0 0 0,4 13 67 0 0,4 20-758 0 0,168 851 491 0 0,-122-679 7 0 0,14 67 61 0 0,-62-251-58 0 0,0-3-187 0 0,0 0-1 0 0,0 0 0 0 0,0 0 1 0 0,-1 0-1 0 0,1 0 0 0 0,-1-1 1 0 0,0 1-1 0 0,0 0 0 0 0,0 0 1 0 0,0 0-1 0 0,-1 0 1 0 0,1 0-1 0 0,-1 0 0 0 0,0 0 1 0 0,-1 4-1 0 0,0-5-855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6:56.9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12 721 228 0 0,'-6'-92'2146'0'0,"1"19"-1109"0"0,5-98 1 0 0,0 168-1022 0 0,0-7-27 0 0,1 0 0 0 0,0 0 0 0 0,1 0 0 0 0,3-12 0 0 0,-4 20-6 0 0,21 3-102 0 0,3 15 113 0 0,-1 0-1 0 0,-1 1 1 0 0,38 38-1 0 0,58 73 34 0 0,-91-97-5 0 0,213 211 601 0 0,-239-240-285 0 0,6 1 27 0 0,-8-3-354 0 0,1 0 0 0 0,0 1-1 0 0,-1-1 1 0 0,1 1 0 0 0,0-1 0 0 0,-1 0 0 0 0,1 0 0 0 0,0 1 0 0 0,-1-1 0 0 0,1 0 0 0 0,0 0 0 0 0,0 0 0 0 0,-1 0 0 0 0,1 0 0 0 0,0 0 0 0 0,0 0 0 0 0,-1 0 0 0 0,1 0 0 0 0,0 0 0 0 0,0-1 0 0 0,-1 1 0 0 0,1 0 0 0 0,0 0 0 0 0,-1-1 0 0 0,1 1 0 0 0,0 0-1 0 0,-1-1 1 0 0,1 1 0 0 0,-1 0 0 0 0,1-1 0 0 0,0 1 0 0 0,-1-1 0 0 0,1 1 0 0 0,-1-1 0 0 0,1 0 0 0 0,-1 1 0 0 0,0-1 0 0 0,1 1 0 0 0,-1-1 0 0 0,1-1 0 0 0,9-16 8 0 0,0-1 1 0 0,-1 0-1 0 0,-1-1 1 0 0,5-22-1 0 0,20-91 7 0 0,-19 72-25 0 0,-2 10-5 0 0,83-389-81 0 0,-95 437-53 0 0,1 0-8 0 0,-1 3 133 0 0,0-1 0 0 0,0 1 0 0 0,0 0 0 0 0,0-1 0 0 0,0 1 0 0 0,0-1 1 0 0,0 1-1 0 0,0-1 0 0 0,0 1 0 0 0,0 0 0 0 0,0-1 0 0 0,1 1 1 0 0,-1 0-1 0 0,0-1 0 0 0,0 1 0 0 0,0-1 0 0 0,0 1 0 0 0,1 0 0 0 0,-1-1 1 0 0,0 1-1 0 0,1 0 0 0 0,-1-1 0 0 0,0 1 0 0 0,0 0 0 0 0,1 0 1 0 0,-1-1-1 0 0,0 1 0 0 0,1 0 0 0 0,-1 0 0 0 0,0 0 0 0 0,1 0 0 0 0,-1-1 1 0 0,1 1-1 0 0,-1 0 0 0 0,0 0 0 0 0,1 0 0 0 0,-1 0 0 0 0,1 0 0 0 0,9 15-85 0 0,4 34 127 0 0,40 283-118 0 0,46 224 204 0 0,-88-508-67 0 0,62 221 85 0 0,-54-215-421 0 0,-19-51 94 0 0,8 8-1523 0 0,-7-9 861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6:57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426 156 356 0 0,'4'-15'822'0'0,"-3"12"-190"0"0,-10-11 696 0 0,5 13-1288 0 0,-1 1 1 0 0,0-1 0 0 0,0 1-1 0 0,1-1 1 0 0,-1 1 0 0 0,0 1-1 0 0,0-1 1 0 0,1 1 0 0 0,-1 0-1 0 0,0 0 1 0 0,1 0 0 0 0,-1 0 0 0 0,1 1-1 0 0,-1 0 1 0 0,1 0 0 0 0,0 0-1 0 0,0 1 1 0 0,0-1 0 0 0,-4 4-1 0 0,-12 9 4 0 0,0 1-1 0 0,-22 23 1 0 0,37-34-17 0 0,-23 23 18 0 0,1 2-1 0 0,1 1 1 0 0,2 1-1 0 0,1 1 1 0 0,-22 43-1 0 0,34-56-19 0 0,1 1 0 0 0,1 1 0 0 0,1 0 0 0 0,0 0 0 0 0,2 1-1 0 0,1-1 1 0 0,1 1 0 0 0,1 0 0 0 0,0 1 0 0 0,2 30 0 0 0,2-43 28 0 0,0-1 0 0 0,1 0 0 0 0,0 1 0 0 0,0-1 1 0 0,1 0-1 0 0,1 0 0 0 0,-1 0 0 0 0,2-1 0 0 0,-1 1 1 0 0,1-1-1 0 0,1 0 0 0 0,0-1 0 0 0,0 1 0 0 0,1-1 0 0 0,0 0 1 0 0,0 0-1 0 0,0-1 0 0 0,1 0 0 0 0,1-1 0 0 0,-1 0 0 0 0,1 0 1 0 0,0 0-1 0 0,0-1 0 0 0,0-1 0 0 0,1 0 0 0 0,0 0 1 0 0,0 0-1 0 0,17 2 0 0 0,-21-5-26 0 0,0 0-1 0 0,0-1 1 0 0,0 0 0 0 0,0-1 0 0 0,0 1 0 0 0,0-1-1 0 0,0 0 1 0 0,0-1 0 0 0,0 1 0 0 0,0-1 0 0 0,-1 0-1 0 0,1-1 1 0 0,-1 1 0 0 0,1-1 0 0 0,-1 0 0 0 0,0-1-1 0 0,0 1 1 0 0,0-1 0 0 0,-1 0 0 0 0,7-6 0 0 0,0-3 4 0 0,0 1 1 0 0,0-2 0 0 0,-2 1 0 0 0,1-1 0 0 0,13-30-1 0 0,-9 12-30 0 0,-2-1-1 0 0,-1-1 0 0 0,-1 1 1 0 0,9-65-1 0 0,-3-142 46 0 0,-27-4 500 0 0,3 163-1142 0 0,7 78 567 0 0,-2 30-6 0 0,1-1 23 0 0,1 1-1 0 0,1-1 0 0 0,6 48 1 0 0,-6-73 12 0 0,6 53-17 0 0,2-1 0 0 0,2 0 0 0 0,3 0 0 0 0,27 70 0 0 0,-26-89-5 0 0,1 0 1 0 0,2-1-1 0 0,1-1 0 0 0,2 0 1 0 0,1-1-1 0 0,1-2 0 0 0,36 38 1 0 0,-55-63-108 0 0,31 25-213 0 0,-32-28 168 0 0,0 1 0 0 0,0-1 0 0 0,1 1 1 0 0,-1-1-1 0 0,1 0 0 0 0,-1 0 0 0 0,1 0 0 0 0,-1 0 0 0 0,1-1 0 0 0,0 1 1 0 0,-1-1-1 0 0,1 1 0 0 0,0-1 0 0 0,-1 0 0 0 0,5 0 0 0 0,18-5-740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6:58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90 956 0 0,'-2'-44'2593'0'0,"2"41"-2049"0"0,0-1-116 0 0,0-31 469 0 0,0 32-752 0 0,3 5-114 0 0,3 3-27 0 0,-1 0 0 0 0,0 0 0 0 0,0 1 0 0 0,0-1 0 0 0,-1 1 0 0 0,1 1 0 0 0,-2-1 1 0 0,1 0-1 0 0,-1 1 0 0 0,4 8 0 0 0,26 82-4 0 0,-25-72-7 0 0,215 702 187 0 0,-184-609-12 0 0,8 24-3556 0 0,-46-140 3200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6:58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60 105 1244 0 0,'-50'-46'4325'0'0,"49"45"-4105"0"0,-2-3-8 0 0,2 4-205 0 0,1 0 1 0 0,0 0 0 0 0,-1 0 0 0 0,1-1 0 0 0,0 1 0 0 0,0 0 0 0 0,-1 0 0 0 0,1 0-1 0 0,0-1 1 0 0,0 1 0 0 0,-1 0 0 0 0,1 0 0 0 0,0-1 0 0 0,0 1 0 0 0,0 0 0 0 0,-1 0-1 0 0,1-1 1 0 0,0 1 0 0 0,0 0 0 0 0,0-1 0 0 0,0 1 0 0 0,0 0 0 0 0,0-1-1 0 0,0 1 1 0 0,0 0 0 0 0,0-1 0 0 0,0 1 0 0 0,0 0 0 0 0,0-1 0 0 0,0 1 0 0 0,11-4 15 0 0,1 1 0 0 0,-1 1 0 0 0,1 0 0 0 0,0 0 0 0 0,0 1 0 0 0,0 1 1 0 0,14 1-1 0 0,19-2 18 0 0,269-23-1715 0 0,-269 20 207 0 0,-15 1 541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4.6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0 156 188 0 0,'0'0'1481'0'0,"26"18"371"0"0,-9-11-1792 0 0,0 0 0 0 0,0 1 0 0 0,0 0 0 0 0,22 16 0 0 0,-34-19-57 0 0,1 0 0 0 0,-1 0 1 0 0,0 0-1 0 0,0 1 0 0 0,0-1 0 0 0,-1 1 0 0 0,0 0 1 0 0,0 1-1 0 0,-1-1 0 0 0,1 0 0 0 0,-1 1 1 0 0,-1 0-1 0 0,1 0 0 0 0,-1 0 0 0 0,1 8 0 0 0,0 10 12 0 0,-2 0 0 0 0,-1 0 0 0 0,-1 1 0 0 0,-1-1 0 0 0,-1 0 0 0 0,-9 37 0 0 0,3-15-19 0 0,1-7-10 0 0,4-21 1043 0 0,0 0 0 0 0,-1 28 0 0 0,8-77-996 0 0,1 0-1 0 0,1 1 1 0 0,1-1-1 0 0,2 1 1 0 0,19-45 0 0 0,-6 12-60 0 0,51-134-79 0 0,-54 155 63 0 0,2 1 0 0 0,41-63 0 0 0,-58 99 30 0 0,0 0 1 0 0,0 0-1 0 0,1 0 0 0 0,-1 0 1 0 0,1 1-1 0 0,-1 0 1 0 0,1-1-1 0 0,0 1 0 0 0,0 0 1 0 0,1 1-1 0 0,-1-1 0 0 0,1 1 1 0 0,-1 0-1 0 0,6-2 1 0 0,-6 3 3 0 0,1 0 1 0 0,-1 0 0 0 0,0 1-1 0 0,1-1 1 0 0,-1 1 0 0 0,0 0 0 0 0,1 0-1 0 0,-1 0 1 0 0,0 1 0 0 0,1 0-1 0 0,-1 0 1 0 0,0 0 0 0 0,0 0-1 0 0,0 1 1 0 0,0-1 0 0 0,6 4 0 0 0,1 1-4 0 0,0 1 1 0 0,0 0 0 0 0,-1 1 0 0 0,11 10 0 0 0,-5-2 13 0 0,0 1 1 0 0,-1 1-1 0 0,-1 1 0 0 0,-1 0 1 0 0,0 0-1 0 0,-2 1 0 0 0,0 1 1 0 0,11 30-1 0 0,-5-1 58 0 0,-1 0-1 0 0,13 80 1 0 0,-25-109-849 0 0,1 41 0 0 0,-5-59 254 0 0,0 1-221 0 0,0 11-258 0 0,0-12 507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6:58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173 729 256 0 0,'0'0'2455'0'0,"0"0"-2359"0"0,0 1-1 0 0,0-1 1 0 0,0 0 0 0 0,0 1-1 0 0,0-1 1 0 0,0 1 0 0 0,0-1-1 0 0,0 1 1 0 0,0-1-1 0 0,0 0 1 0 0,0 1 0 0 0,1-1-1 0 0,-1 0 1 0 0,0 1 0 0 0,0-1-1 0 0,0 1 1 0 0,1-1 0 0 0,-1 0-1 0 0,0 0 1 0 0,0 1 0 0 0,1-1-1 0 0,-1 0 1 0 0,0 1 0 0 0,1-1-1 0 0,-1 0 1 0 0,0 0 0 0 0,1 1-1 0 0,-1-1 1 0 0,0 0 0 0 0,1 0-1 0 0,-1 0 1 0 0,0 0 0 0 0,1 1-1 0 0,6-6-22 0 0,0 1-1 0 0,-1-1 1 0 0,1 1-1 0 0,-1-2 0 0 0,0 1 1 0 0,-1-1-1 0 0,0 0 1 0 0,0 0-1 0 0,0 0 1 0 0,0-1-1 0 0,-1 0 0 0 0,0 0 1 0 0,-1 0-1 0 0,1 0 1 0 0,3-14-1 0 0,2-4-213 0 0,-2-1 0 0 0,0 0 0 0 0,4-41 0 0 0,-7 30 16 0 0,-2 0 0 0 0,-1-1 0 0 0,-8-68 0 0 0,4 86 110 0 0,0 0 0 0 0,-2 0 0 0 0,0 0 1 0 0,-2 1-1 0 0,0 0 0 0 0,-1 0 1 0 0,-1 1-1 0 0,-19-30 0 0 0,28 47 12 0 0,-3-4-9 0 0,0 1 0 0 0,0-1 0 0 0,0 1 0 0 0,-1-1 0 0 0,0 1 0 0 0,0 0 0 0 0,0 0 0 0 0,-1 1 0 0 0,1-1 0 0 0,-1 1 0 0 0,1 0 0 0 0,-1 0 0 0 0,-10-3 0 0 0,-20-2 4 0 0,25 10 3 0 0,4 1 1 0 0,1-2 0 0 0,-1 0 0 0 0,1 1-1 0 0,0 0 1 0 0,-1 0 0 0 0,1 0 0 0 0,0 0-1 0 0,1 1 1 0 0,-1 0 0 0 0,0 0-1 0 0,1 0 1 0 0,-1 1 0 0 0,1 0 0 0 0,0-1-1 0 0,0 1 1 0 0,1 1 0 0 0,-1-1-1 0 0,1 1 1 0 0,0-1 0 0 0,0 1 0 0 0,0 0-1 0 0,1 0 1 0 0,0 0 0 0 0,0 0-1 0 0,0 0 1 0 0,0 1 0 0 0,0 6 0 0 0,0-5 5 0 0,1 0 0 0 0,0 0 0 0 0,1 1 0 0 0,0-1 0 0 0,0 0 0 0 0,0 0 0 0 0,1 0 0 0 0,0 0 0 0 0,0 0 0 0 0,1 0 0 0 0,0 0 0 0 0,0 0 0 0 0,1-1 0 0 0,0 1 0 0 0,0-1 0 0 0,0 0 0 0 0,1 0 0 0 0,0 0 0 0 0,8 10 0 0 0,-3-8 9 0 0,0 0 0 0 0,1 0 0 0 0,0 0 1 0 0,1-1-1 0 0,-1-1 0 0 0,1 0 0 0 0,1 0 0 0 0,-1-1 0 0 0,19 5 1 0 0,-10-4 13 0 0,1-2 1 0 0,-1 0 0 0 0,1-1-1 0 0,38-1 1 0 0,-56-2-19 0 0,2 1-19 0 0,42 0-41 0 0,-18 3-74 0 0,-26-4 100 0 0,13 9-77 0 0,-11-5 96 0 0,6 9-34 0 0,7 28 18 0 0,-1 4-173 0 0,-6-15 322 0 0,1 0 0 0 0,1-1 1 0 0,1-1-1 0 0,19 27 0 0 0,-29-48-210 0 0,1-1 1 0 0,1 1-1 0 0,-1-1 0 0 0,1 0 0 0 0,0-1 1 0 0,0 1-1 0 0,0-1 0 0 0,1 0 0 0 0,0-1 0 0 0,0 0 1 0 0,0 0-1 0 0,0 0 0 0 0,1-1 0 0 0,-1 0 0 0 0,1 0 1 0 0,0-1-1 0 0,0 0 0 0 0,0-1 0 0 0,0 0 0 0 0,15 1 1 0 0,-4-3-977 0 0,-1-4 438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6:59.2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23 108 1052 0 0,'-1'-4'1116'0'0,"-13"-66"3543"0"0,14 67-4378 0 0,-4-16 327 0 0,1 8-583 0 0,5 54-51 0 0,41 293 125 0 0,-15-196-4807 0 0,-27-136 4006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6:59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107 119 1084 0 0,'-7'-17'1000'0'0,"-1"1"-196"0"0,1 2-196 0 0,-1 1-132 0 0,2 2 176 0 0,-8-9-456 0 0,6 10-100 0 0,-4-2-392 0 0,-1 7-372 0 0,-10 5-1724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6:59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454 1 124 0 0,'34'5'5352'0'0,"-18"-3"-4533"0"0,-13-2-717 0 0,-1 12-159 0 0,-2-11 55 0 0,1 0 0 0 0,-1 0 0 0 0,0 0 0 0 0,0 1 0 0 0,0-1 0 0 0,0 0 1 0 0,0 1-1 0 0,0-1 0 0 0,0 0 0 0 0,0 0 0 0 0,0 1 0 0 0,-1-1 0 0 0,1 0 0 0 0,0 0 0 0 0,-1 0 0 0 0,0 3 0 0 0,-91 189-64 0 0,31-71 92 0 0,-55 163-161 0 0,86-208-1883 0 0,29-74 952 0 0</inkml:trace>
  <inkml:trace contextRef="#ctx0" brushRef="#br0" timeOffset="1">7 269 700 0 0,'-5'-17'3878'0'0,"4"16"-3839"0"0,1 1 0 0 0,0-1 1 0 0,0 1-1 0 0,0-1 0 0 0,-1 1 1 0 0,1-1-1 0 0,0 1 0 0 0,0-1 0 0 0,0 1 1 0 0,0-1-1 0 0,0 1 0 0 0,0-1 1 0 0,0 1-1 0 0,0-1 0 0 0,1 1 0 0 0,-1-1 1 0 0,0 0-1 0 0,0 1 0 0 0,0-1 1 0 0,0 1-1 0 0,1-1 0 0 0,-1 1 1 0 0,0 0-1 0 0,1-1 0 0 0,-1 1 0 0 0,0-1 1 0 0,1 1-1 0 0,-1-1 0 0 0,0 1 1 0 0,1 0-1 0 0,-1-1 0 0 0,1 1 0 0 0,-1 0 1 0 0,1-1-1 0 0,23 0 565 0 0,37 19-340 0 0,-51-14-152 0 0,182 65 127 0 0,38 13-606 0 0,-165-62-1398 0 0,105 18 0 0 0,-126-32 894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0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422 14 1080 0 0,'0'0'1664'0'0,"13"-10"1482"0"0,-13 10-3130 0 0,0-1 0 0 0,1 1 0 0 0,-1 0 0 0 0,0 0 0 0 0,1-1-1 0 0,-1 1 1 0 0,0 0 0 0 0,1 0 0 0 0,-1-1 0 0 0,0 1 0 0 0,1 0 0 0 0,-1 0 0 0 0,1 0 0 0 0,-1 0 0 0 0,1 0 0 0 0,-1 0 0 0 0,0-1 0 0 0,1 1-1 0 0,-1 0 1 0 0,1 0 0 0 0,-1 0 0 0 0,1 1 0 0 0,-1-1 0 0 0,0 0 0 0 0,1 0 0 0 0,-1 0 0 0 0,1 0 0 0 0,-1 0 0 0 0,0 0 0 0 0,1 1 0 0 0,-1-1-1 0 0,1 0 1 0 0,-1 0 0 0 0,0 1 0 0 0,1-1 0 0 0,-1 0 0 0 0,0 0 0 0 0,1 1 0 0 0,-1-1 0 0 0,0 0 0 0 0,0 1 0 0 0,1-1 0 0 0,-1 1 0 0 0,1 1-32 0 0,-1 2 10 0 0,-11 36 4 0 0,-1 0 1 0 0,-2 0 0 0 0,-27 54 0 0 0,5-12-2 0 0,-126 282 105 0 0,22-51-50 0 0,137-304-306 0 0,-11 18 644 0 0,14-26-484 0 0,0-1 0 0 0,0 1 0 0 0,0-1 0 0 0,-1 1 0 0 0,1-1 0 0 0,0 1 1 0 0,0-1-1 0 0,-1 0 0 0 0,1 1 0 0 0,0-1 0 0 0,-1 0 0 0 0,1 1 0 0 0,-1-1 0 0 0,1 0 0 0 0,0 1 0 0 0,-1-1 0 0 0,1 0 0 0 0,-1 0 0 0 0,1 1 0 0 0,-1-1 0 0 0,1 0 0 0 0,-1 0 0 0 0,1 0 0 0 0,-1 0 0 0 0,1 0 0 0 0,-1 0 0 0 0,1 0 0 0 0,-1 0 0 0 0,1 0 0 0 0,-1 0 1 0 0,1 0-1 0 0,-1 0 0 0 0,1 0 0 0 0,-1 0 0 0 0,1 0 0 0 0,-1 0 0 0 0,1-1 0 0 0,0 1 0 0 0,-1 0 0 0 0,0-1 0 0 0,-1 0-501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0.9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1 157 284 0 0,'15'-39'1550'0'0,"-9"20"-988"0"0,2 0 0 0 0,0 1 0 0 0,1 0 0 0 0,13-20 0 0 0,-21 36-548 0 0,11 0-11 0 0,-11 2-3 0 0,0 0 0 0 0,0-1-1 0 0,0 1 1 0 0,0 0 0 0 0,0 0-1 0 0,0 0 1 0 0,0 0 0 0 0,0 0-1 0 0,0 0 1 0 0,-1 0 0 0 0,1 0-1 0 0,0 0 1 0 0,0 0 0 0 0,0 0 0 0 0,0 1-1 0 0,0-1 1 0 0,0 0 0 0 0,0 1-1 0 0,0-1 1 0 0,0 0 0 0 0,0 1-1 0 0,-1-1 1 0 0,1 1 0 0 0,0 0-1 0 0,0-1 1 0 0,-1 1 0 0 0,2 1-1 0 0,9 9 3 0 0,-1 1-1 0 0,-1 0 0 0 0,0 0 0 0 0,-1 1 0 0 0,0 0 1 0 0,8 19-1 0 0,35 96 1 0 0,-38-93 5 0 0,132 305 196 0 0,-36-89-822 0 0,-99-220-1239 0 0,-6-14 1062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1.2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63 660 0 0,'0'0'1104'0'0,"-11"-8"1116"0"0,13-9-1696 0 0,18 8-324 0 0,-5 5-60 0 0,3-1-20 0 0,1 1-80 0 0,6 0-100 0 0,-1 2-156 0 0,2 0-120 0 0,2 0-180 0 0,-1 0-692 0 0,0-1 940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1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478 686 360 0 0,'0'0'2391'0'0,"4"-16"-314"0"0,-18-3-1675 0 0,12 18-359 0 0,-1 0 7 0 0,-3-1-29 0 0,-1 1 0 0 0,0 0-1 0 0,0 0 1 0 0,1 1 0 0 0,-1 0-1 0 0,0 0 1 0 0,0 1 0 0 0,0 0-1 0 0,1 0 1 0 0,-14 4 0 0 0,7-1 4 0 0,0 2 0 0 0,0-1 0 0 0,1 2 0 0 0,-23 14 0 0 0,3 3 28 0 0,0 2 1 0 0,-47 51-1 0 0,59-55-25 0 0,0 1 0 0 0,2 0 0 0 0,-17 29 0 0 0,27-38-3 0 0,0 0 1 0 0,1 1 0 0 0,1-1-1 0 0,0 2 1 0 0,1-1 0 0 0,0 0 0 0 0,-2 23-1 0 0,6-32-5 0 0,1 0 0 0 0,0-1-1 0 0,0 1 1 0 0,1 0 0 0 0,0 0-1 0 0,0 0 1 0 0,0 0 0 0 0,1 0-1 0 0,0-1 1 0 0,0 1 0 0 0,0-1-1 0 0,0 1 1 0 0,1-1 0 0 0,0 0-1 0 0,1 0 1 0 0,-1 0-1 0 0,1 0 1 0 0,0-1 0 0 0,0 1-1 0 0,0-1 1 0 0,0 0 0 0 0,1 0-1 0 0,0-1 1 0 0,0 0 0 0 0,0 1-1 0 0,0-1 1 0 0,0-1 0 0 0,10 4-1 0 0,-8-3-1 0 0,0 0 0 0 0,1 0-1 0 0,0-1 1 0 0,-1 0 0 0 0,1-1-1 0 0,0 1 1 0 0,0-2-1 0 0,0 1 1 0 0,0-1 0 0 0,0 0-1 0 0,0-1 1 0 0,0 0 0 0 0,0 0-1 0 0,0 0 1 0 0,0-1 0 0 0,-1-1-1 0 0,1 1 1 0 0,-1-1-1 0 0,1 0 1 0 0,-1-1 0 0 0,7-4-1 0 0,-1-4-33 0 0,0 1 0 0 0,-2-2 0 0 0,1 1 0 0 0,-2-2 0 0 0,1 1 0 0 0,-2-1 0 0 0,0-1 0 0 0,-1 0 0 0 0,0 0 0 0 0,-1-1 0 0 0,-1 1 0 0 0,0-1 0 0 0,5-29 0 0 0,2-17-67 0 0,-3-1-1 0 0,2-80 0 0 0,-8 3-32 0 0,-7 0 1 0 0,-6 1-1 0 0,-29-148 1 0 0,38 284 32 0 0,0 2 10 0 0,0 1 67 0 0,0 0 0 0 0,-1-1 0 0 0,1 1 0 0 0,0-1 0 0 0,0 1 0 0 0,0-1 0 0 0,0 1-1 0 0,0 0 1 0 0,-1-1 0 0 0,1 1 0 0 0,0-1 0 0 0,0 1 0 0 0,-1 0 0 0 0,1-1-1 0 0,0 1 1 0 0,-1 0 0 0 0,1-1 0 0 0,0 1 0 0 0,-1 0 0 0 0,1 0 0 0 0,0-1 0 0 0,-1 1-1 0 0,1 0 1 0 0,-1 0 0 0 0,-1 10 9 0 0,0 1 0 0 0,0 1-1 0 0,1-1 1 0 0,1 0 0 0 0,0 0 0 0 0,2 16-1 0 0,14 74 51 0 0,-9-64-61 0 0,20 94-74 0 0,5-1 0 0 0,6-1 1 0 0,5-3-1 0 0,83 168 0 0 0,-119-279-272 0 0,-5-8 31 0 0,2 0 0 0 0,-1 0 0 0 0,1-1 0 0 0,0 1 0 0 0,0-1 0 0 0,1 0-1 0 0,-1 0 1 0 0,10 9 0 0 0,3-1-423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2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415 849 808 0 0,'3'-7'468'0'0,"-1"0"-1"0"0,0-1 1 0 0,0 1 0 0 0,-1 0 0 0 0,0-1-1 0 0,0 1 1 0 0,-1-16 0 0 0,0 20-342 0 0,-8-14 57 0 0,5 15-174 0 0,0 1 0 0 0,0-1-1 0 0,0 1 1 0 0,-1 0 0 0 0,1 0 0 0 0,0 0 0 0 0,-1 0-1 0 0,1 0 1 0 0,0 1 0 0 0,-1 0 0 0 0,1-1 0 0 0,-1 1-1 0 0,1 1 1 0 0,0-1 0 0 0,-1 0 0 0 0,1 1 0 0 0,-1 0-1 0 0,1 0 1 0 0,-5 1 0 0 0,-5 3 3 0 0,0-1 1 0 0,0 2 0 0 0,-23 13-1 0 0,12-3 15 0 0,1 1-1 0 0,0 1 1 0 0,2 1 0 0 0,0 1-1 0 0,1 0 1 0 0,1 2-1 0 0,1 0 1 0 0,1 2 0 0 0,1-1-1 0 0,1 2 1 0 0,1 0 0 0 0,-12 30-1 0 0,23-47-9 0 0,0 1-1 0 0,0 0 1 0 0,1 0 0 0 0,0 0-1 0 0,1 1 1 0 0,0-1 0 0 0,0 0-1 0 0,1 0 1 0 0,0 1 0 0 0,1-1-1 0 0,0 0 1 0 0,2 10 0 0 0,-1-14 29 0 0,-1 1 0 0 0,1-1 0 0 0,0 0 1 0 0,0 0-1 0 0,0 0 0 0 0,1 0 1 0 0,0 0-1 0 0,0-1 0 0 0,0 1 0 0 0,1-1 1 0 0,-1 0-1 0 0,1 0 0 0 0,0 0 0 0 0,0-1 1 0 0,0 1-1 0 0,1-1 0 0 0,-1 0 1 0 0,1 0-1 0 0,0 0 0 0 0,-1-1 0 0 0,2 0 1 0 0,8 4-1 0 0,-10-5-5 0 0,1 0-1 0 0,0 0 1 0 0,-1-1 0 0 0,1 1-1 0 0,-1-1 1 0 0,1 0-1 0 0,0 0 1 0 0,-1 0 0 0 0,1-1-1 0 0,0 0 1 0 0,-1 0 0 0 0,1 0-1 0 0,-1 0 1 0 0,6-3 0 0 0,-4 1-19 0 0,1-1 1 0 0,-1 1 0 0 0,1-2-1 0 0,-1 1 1 0 0,0-1 0 0 0,-1 1 0 0 0,1-2-1 0 0,-1 1 1 0 0,5-7 0 0 0,2-5-32 0 0,0 0 1 0 0,-2 0 0 0 0,0-1 0 0 0,-1-1-1 0 0,0 1 1 0 0,-2-2 0 0 0,10-38-1 0 0,17-146-54 0 0,-32 187 55 0 0,12-146-144 0 0,-7 0-1 0 0,-17-192 1 0 0,-5 205-80 0 0,14 147 159 0 0,-3-14-125 0 0,0 22 197 0 0,1-1 0 0 0,1 0 1 0 0,-1 1-1 0 0,1-1 0 0 0,0 1 1 0 0,0 0-1 0 0,0 0 0 0 0,0-1 1 0 0,1 1-1 0 0,0 1 0 0 0,-1 9 0 0 0,-4 64 29 0 0,6-75-25 0 0,0 88 35 0 0,4 0-1 0 0,19 110 1 0 0,61 177 25 0 0,-64-308-1002 0 0,38 88 0 0 0,-51-146-756 0 0,-5-11 1023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2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8 112 0 0,'0'0'2948'0'0,"0"-1"-2908"0"0,0 1 1 0 0,0-1 0 0 0,0 1 0 0 0,0 0-1 0 0,0-1 1 0 0,1 1 0 0 0,-1-1-1 0 0,0 1 1 0 0,0 0 0 0 0,1-1 0 0 0,-1 1-1 0 0,0 0 1 0 0,1-1 0 0 0,-1 1-1 0 0,0 0 1 0 0,1 0 0 0 0,-1-1 0 0 0,0 1-1 0 0,1 0 1 0 0,-1 0 0 0 0,1 0-1 0 0,-1 0 1 0 0,0-1 0 0 0,1 1 0 0 0,0 0-1 0 0,8 61 228 0 0,0 70-1 0 0,-2-18-172 0 0,7 11 186 0 0,0 11-2983 0 0,-13-132 1931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5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 0 0,'0'0'2566'0'0,"9"18"-2210"0"0,17 288 264 0 0,-25 8-131 0 0,-3-149-367 0 0,4-22-1092 0 0,-2-141 91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3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170 83 312 0 0,'3'-63'3365'0'0,"-3"60"-3084"0"0,-2-14 389 0 0,-3 21-713 0 0,-1 0 0 0 0,1 0 0 0 0,-1-1 0 0 0,0 1 0 0 0,0-2-1 0 0,-1 1 1 0 0,1-1 0 0 0,0 1 0 0 0,-1-2 0 0 0,0 1 0 0 0,1-1-1 0 0,-1 0 1 0 0,0 0 0 0 0,0-1 0 0 0,1 0 0 0 0,-1 0 0 0 0,0-1-1 0 0,0 0 1 0 0,1 0 0 0 0,-1 0 0 0 0,1-1 0 0 0,-9-3 0 0 0,13 4-211 0 0,-12-10-1272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3.5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1080 0 0,'0'0'1560'0'0,"3"1"-1036"0"0,6 1-377 0 0,0 2 1 0 0,-1-1 0 0 0,1 1 0 0 0,-1 1-1 0 0,0-1 1 0 0,0 1 0 0 0,-1 1 0 0 0,1-1-1 0 0,-1 1 1 0 0,0 1 0 0 0,-1-1 0 0 0,0 1 0 0 0,10 13-1 0 0,8 14-204 0 0,34 66-1 0 0,-46-78 180 0 0,20 39-99 0 0,-2 1 0 0 0,24 75 0 0 0,-42-99-137 0 0,-2-1-1 0 0,-1 2 1 0 0,-2-1 0 0 0,-1 1 0 0 0,-1 51-1 0 0,-9-38-1786 0 0,4-49 1584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3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21 115 140 0 0,'0'-1'155'0'0,"-3"-2"346"0"0,1 0 0 0 0,-1 0 0 0 0,1 0 0 0 0,0-1 1 0 0,0 1-1 0 0,1-1 0 0 0,-1 1 0 0 0,1-1 0 0 0,-2-5 0 0 0,11 7-428 0 0,-1 0-1 0 0,0 1 1 0 0,1 0-1 0 0,12 0 1 0 0,-12 0-43 0 0,159-15 294 0 0,269-31 904 0 0,-433 46-1146 0 0,1 1-30 0 0,33-2 52 0 0,-34 1-117 0 0,1 2-28 0 0,-2-1 34 0 0,0 1-1 0 0,1-1 1 0 0,-1 1-1 0 0,0 0 1 0 0,0 0-1 0 0,1 0 0 0 0,-1 0 1 0 0,0 0-1 0 0,0 0 1 0 0,0 1-1 0 0,0-1 1 0 0,0 0-1 0 0,-1 1 1 0 0,1 0-1 0 0,0-1 0 0 0,-1 1 1 0 0,1 0-1 0 0,-1 0 1 0 0,1 0-1 0 0,0 3 1 0 0,9 19 1 0 0,-1 0 0 0 0,-2 0 0 0 0,0 1 1 0 0,5 32-1 0 0,10 104-979 0 0,-21-146 172 0 0,-3 9-1113 0 0,-1-4 806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4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10 100 1308 0 0,'0'-17'1836'0'0,"-2"-12"-748"0"0,2 8-644 0 0,-1 4-672 0 0,-5 2-988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4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395 104 684 0 0,'0'0'2714'0'0,"0"-2"-2198"0"0,0 0-441 0 0,0 0-1 0 0,0 1 1 0 0,-1-1-1 0 0,1 1 0 0 0,-1-1 1 0 0,1 1-1 0 0,-1-1 1 0 0,1 1-1 0 0,-1 0 1 0 0,0-1-1 0 0,0 1 0 0 0,0 0 1 0 0,0-1-1 0 0,0 1 1 0 0,-1-2-1 0 0,0 2 17 0 0,-1 0-26 0 0,-2-2-52 0 0,-6 1 49 0 0,-27 11-5 0 0,21-3-49 0 0,0 0-1 0 0,0 2 1 0 0,1 0-1 0 0,1 1 1 0 0,-1 1-1 0 0,1 0 1 0 0,1 1-1 0 0,0 0 1 0 0,-22 23-1 0 0,17-13 5 0 0,1 1 0 0 0,0 1 0 0 0,2 1 0 0 0,0 0 0 0 0,-17 37 0 0 0,28-49 5 0 0,0 0 1 0 0,1 0-1 0 0,1 0 1 0 0,0 0-1 0 0,0 1 1 0 0,1-1-1 0 0,1 1 1 0 0,0-1-1 0 0,1 1 1 0 0,0 0-1 0 0,1-1 1 0 0,1 1-1 0 0,3 17 1 0 0,-3-22 21 0 0,0-1 1 0 0,1 1 0 0 0,0-1 0 0 0,0 1-1 0 0,0-1 1 0 0,1 0 0 0 0,0 0 0 0 0,0 0-1 0 0,1-1 1 0 0,0 0 0 0 0,0 0-1 0 0,1 0 1 0 0,0 0 0 0 0,0-1 0 0 0,0 0-1 0 0,0 0 1 0 0,1-1 0 0 0,0 1-1 0 0,0-2 1 0 0,0 1 0 0 0,13 4 0 0 0,-15-6-23 0 0,0-1 1 0 0,0 0-1 0 0,0 0 0 0 0,-1 0 1 0 0,1-1-1 0 0,0 0 1 0 0,0 0-1 0 0,0 0 1 0 0,0 0-1 0 0,0-1 1 0 0,0 0-1 0 0,0 0 1 0 0,0 0-1 0 0,6-3 0 0 0,-4 1-5 0 0,0-1 0 0 0,0 0 0 0 0,-1 0-1 0 0,1 0 1 0 0,-1-1 0 0 0,0 0 0 0 0,0 0-1 0 0,6-8 1 0 0,5-9-6 0 0,-1 1 0 0 0,-1-2-1 0 0,-1 0 1 0 0,11-26 0 0 0,-24 46-5 0 0,63-134-103 0 0,41-74-73 0 0,-104 209 163 0 0,0 1 1 0 0,0-1-1 0 0,0 0 1 0 0,0 1 0 0 0,1-1-1 0 0,-1 1 1 0 0,1-1 0 0 0,-1 1-1 0 0,1 0 1 0 0,0-1 0 0 0,-1 1-1 0 0,1 0 1 0 0,0 0-1 0 0,0 0 1 0 0,0 0 0 0 0,0 1-1 0 0,0-1 1 0 0,0 0 0 0 0,0 1-1 0 0,0 0 1 0 0,0-1-1 0 0,0 1 1 0 0,0 0 0 0 0,0 0-1 0 0,0 0 1 0 0,0 0 0 0 0,0 0-1 0 0,0 1 1 0 0,0-1-1 0 0,0 1 1 0 0,0-1 0 0 0,3 2-1 0 0,-3-1 7 0 0,0 0-1 0 0,1 0 0 0 0,-1 0 1 0 0,0 1-1 0 0,0-1 1 0 0,0 0-1 0 0,0 1 0 0 0,0 0 1 0 0,0 0-1 0 0,0-1 1 0 0,0 1-1 0 0,-1 0 0 0 0,3 4 1 0 0,16 30-21 0 0,-3 6-12 0 0,-2 1-1 0 0,13 58 0 0 0,10 90 310 0 0,-31-149 20 0 0,-6-39 870 0 0,-2-5-1112 0 0,-2-10-66 0 0,0 1 0 0 0,0-1 1 0 0,2 0-1 0 0,-1 1 1 0 0,2-1-1 0 0,-1 0 0 0 0,4-22 1 0 0,-2 3-19 0 0,2-23 37 0 0,3-1-1 0 0,2 1 0 0 0,2 0 0 0 0,2 1 0 0 0,3 0 0 0 0,22-52 0 0 0,-34 100-1 0 0,0 2-6 0 0,0 0-1 0 0,-1 0 1 0 0,2 0 0 0 0,-1 1 0 0 0,0-1 0 0 0,0 1 0 0 0,1 0 0 0 0,-1 0 0 0 0,1 0 0 0 0,0 0-1 0 0,0 1 1 0 0,0-1 0 0 0,-1 1 0 0 0,1 0 0 0 0,0 0 0 0 0,0 1 0 0 0,1-1 0 0 0,-1 1-1 0 0,0 0 1 0 0,5 0 0 0 0,2 2-8 0 0,-1-1 0 0 0,0 2 0 0 0,1 0 0 0 0,-1 0 0 0 0,15 7 0 0 0,-9-3 5 0 0,0 1 0 0 0,-1 1 0 0 0,0 0 0 0 0,0 1 0 0 0,-1 1 0 0 0,0 0 0 0 0,-1 1 0 0 0,0 0 0 0 0,-1 1 0 0 0,0 1 0 0 0,-1-1 0 0 0,14 25 0 0 0,-12-15-13 0 0,-2 0-1 0 0,0 1 1 0 0,-2 0-1 0 0,0 1 1 0 0,-2 0-1 0 0,-1 0 1 0 0,0 1-1 0 0,1 29 1 0 0,-1 31-496 0 0,-6-83 139 0 0,0 1-75 0 0,1 14-2106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05.2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0 1036 0 0,'0'0'2980'0'0,"7"14"-3000"0"0,-5 5-1908 0 0</inkml:trace>
  <inkml:trace contextRef="#ctx0" brushRef="#br0" timeOffset="1">11 488 636 0 0,'0'0'1176'0'0,"-3"14"1508"0"0,-2 4-327 0 0,2 0-1629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18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10 400 152 0 0,'-4'-20'2274'0'0,"-1"-12"-1414"0"0,5 29-607 0 0,0-1-150 0 0,-1-54 337 0 0,2 55-297 0 0,-1 0-92 0 0,5-26 74 0 0,-4 21-114 0 0,1 5-12 0 0,13-19 20 0 0,-11 15-29 0 0,1 0 1 0 0,1 1-1 0 0,-1 0 0 0 0,1 0 1 0 0,0 1-1 0 0,0-1 1 0 0,1 1-1 0 0,-1 1 0 0 0,9-5 1 0 0,-13 8-16 0 0,34-12-125 0 0,-32 12 116 0 0,-4 0 28 0 0,1 1 0 0 0,0-1 0 0 0,0 1 0 0 0,0-1 0 0 0,0 1 0 0 0,0-1 0 0 0,0 1 0 0 0,0 0 0 0 0,0 0 0 0 0,0-1 0 0 0,1 1 0 0 0,-1 0 0 0 0,0 0 0 0 0,0 0 0 0 0,0 0 0 0 0,0 0 0 0 0,0 0 0 0 0,0 1 0 0 0,0-1 0 0 0,0 0 0 0 0,0 1 0 0 0,0-1 0 0 0,0 0 0 0 0,0 1 0 0 0,0-1 0 0 0,2 2 0 0 0,26 15-151 0 0,-24-11 132 0 0,0 0-1 0 0,-1 1 1 0 0,1 0 0 0 0,-2 0 0 0 0,1 0 0 0 0,-1 0 0 0 0,0 0-1 0 0,0 1 1 0 0,2 11 0 0 0,-1 7 8 0 0,3 40 0 0 0,-6-50 9 0 0,1 55 13 0 0,-3 1 1 0 0,-20 129-1 0 0,17-169 79 0 0,-2 0 1 0 0,-1-1 0 0 0,-14 38-1 0 0,21-68-60 0 0,-1 0 0 0 0,1 0 0 0 0,0 0-1 0 0,-1 0 1 0 0,1 0 0 0 0,-1 0 0 0 0,1 0 0 0 0,-1 0-1 0 0,1 0 1 0 0,-1-1 0 0 0,0 1 0 0 0,0 0-1 0 0,1 0 1 0 0,-1-1 0 0 0,0 1 0 0 0,0 0 0 0 0,0-1-1 0 0,0 1 1 0 0,1-1 0 0 0,-3 2 0 0 0,2-2-14 0 0,0 0 0 0 0,0 0 0 0 0,1 0 0 0 0,-1-1 0 0 0,0 1 0 0 0,0 0 0 0 0,0 0-1 0 0,1 0 1 0 0,-1-1 0 0 0,0 1 0 0 0,0 0 0 0 0,1-1 0 0 0,-1 1 0 0 0,0-1 0 0 0,1 1 0 0 0,-1-1 0 0 0,0 1 0 0 0,1-1 0 0 0,-1 1 0 0 0,0-2 0 0 0,-2-1 6 0 0,1 0-1 0 0,0 0 1 0 0,-1-1 0 0 0,1 1-1 0 0,1-1 1 0 0,-1 0-1 0 0,0 0 1 0 0,-1-7 0 0 0,0-10 1 0 0,1 1-1 0 0,1-1 1 0 0,1 0 0 0 0,1 0 0 0 0,1 1 0 0 0,7-36 0 0 0,40-118-37 0 0,-36 134-7 0 0,2 1-1 0 0,2 1 0 0 0,1 1 0 0 0,2 1 0 0 0,1 0 0 0 0,2 2 0 0 0,1 0 0 0 0,2 2 0 0 0,53-52 0 0 0,-72 78 6 0 0,-1 0 0 0 0,1 0-1 0 0,0 1 1 0 0,0 0 0 0 0,1 1 0 0 0,-1-1 0 0 0,1 1-1 0 0,0 1 1 0 0,0 0 0 0 0,0 0 0 0 0,1 0 0 0 0,-1 1-1 0 0,1 0 1 0 0,-1 1 0 0 0,1 0 0 0 0,0 0 0 0 0,0 1-1 0 0,-1 0 1 0 0,11 2 0 0 0,-13 0 12 0 0,1 0-1 0 0,-1 0 1 0 0,1 1-1 0 0,-1 0 1 0 0,0 1-1 0 0,0-1 1 0 0,0 1-1 0 0,0 0 1 0 0,-1 1-1 0 0,0-1 1 0 0,1 1-1 0 0,-2 0 1 0 0,1 0-1 0 0,5 8 1 0 0,0 2-1 0 0,0 0 0 0 0,-1 1 1 0 0,-1 0-1 0 0,0 0 0 0 0,-1 1 0 0 0,-1 0 1 0 0,-1 0-1 0 0,0 0 0 0 0,-1 1 1 0 0,2 30-1 0 0,-1 17-15 0 0,-6 101 1 0 0,1-158 26 0 0,-7 176 95 0 0,5-123-27 0 0,2-58-35 0 0,0 22-284 0 0,1-12-1256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18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533 1 568 0 0,'0'0'2178'0'0,"7"16"-1927"0"0,-17 12-230 0 0,-1 1 0 0 0,-2-2-1 0 0,0 1 1 0 0,-34 48 0 0 0,18-30-12 0 0,-335 504 370 0 0,362-547-379 0 0,0 1-150 0 0,-1-1-1 0 0,0 1 1 0 0,1 0-1 0 0,-1-1 1 0 0,0 1-1 0 0,-1-1 1 0 0,1 0-1 0 0,-1 0 1 0 0,-6 4-1 0 0,-4-4-509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18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1 584 0 0,'0'0'848'0'0,"12"12"-145"0"0,26 53-341 0 0,2-2 0 0 0,3-1-1 0 0,78 85 1 0 0,204 181 177 0 0,-324-327-766 0 0,2-16-2363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19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0 173 416 0 0,'10'-16'3234'0'0,"-9"14"-3174"0"0,0 1 0 0 0,0 0 1 0 0,0 0-1 0 0,0 0 0 0 0,1 0 1 0 0,-1 0-1 0 0,0 0 0 0 0,1 0 1 0 0,-1 0-1 0 0,1 0 0 0 0,-1 1 1 0 0,1-1-1 0 0,0 0 0 0 0,-1 1 1 0 0,1 0-1 0 0,-1-1 0 0 0,1 1 1 0 0,0 0-1 0 0,-1 0 0 0 0,1 0 1 0 0,2 0-1 0 0,-1 1-65 0 0,1 0 1 0 0,-1 0 0 0 0,0 0-1 0 0,1 0 1 0 0,-1 0-1 0 0,0 1 1 0 0,0 0-1 0 0,0-1 1 0 0,0 1-1 0 0,0 0 1 0 0,-1 1 0 0 0,6 4-1 0 0,5 7-5 0 0,0 1 1 0 0,-1 1-1 0 0,-1 0 0 0 0,0 1 1 0 0,-1 0-1 0 0,-1 1 0 0 0,-1 0 0 0 0,0 0 1 0 0,6 27-1 0 0,2 12-1 0 0,14 113 0 0 0,-27-148 55 0 0,1 40-1 0 0,-4-56 18 0 0,0-2 166 0 0,0-1 84 0 0,0 10 106 0 0,-3-18 288 0 0,-3-25-372 0 0,4-2-372 0 0,2 0 0 0 0,1-1 0 0 0,1 1 0 0 0,13-61 0 0 0,-3 43 11 0 0,3 0 0 0 0,26-61-1 0 0,-21 68-5 0 0,1 2 1 0 0,48-68-1 0 0,-67 107 26 0 0,0-1 0 0 0,0 0 0 0 0,0 1 0 0 0,0-1 0 0 0,1 1 0 0 0,-1 0 0 0 0,0-1 0 0 0,1 1 0 0 0,0 0 0 0 0,-1 1 0 0 0,1-1 0 0 0,0 0-1 0 0,0 1 1 0 0,0 0 0 0 0,0-1 0 0 0,0 1 0 0 0,1 0 0 0 0,5 0 0 0 0,-5 1 0 0 0,0 0 0 0 0,0 0-1 0 0,0 1 1 0 0,0-1 0 0 0,0 1-1 0 0,-1 0 1 0 0,1 0-1 0 0,0 1 1 0 0,0-1 0 0 0,0 1-1 0 0,-1 0 1 0 0,1 0 0 0 0,3 3-1 0 0,6 5-15 0 0,0 1 0 0 0,0 1-1 0 0,-1 0 1 0 0,-1 1 0 0 0,19 26 0 0 0,8 19-8 0 0,-3 2 0 0 0,44 100 0 0 0,33 136 170 0 0,-88-222-1754 0 0,-23-72 1066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5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157 46 96 0 0,'2'-2'660'0'0,"7"-4"-337"0"0,1 0-1 0 0,-1 1 1 0 0,1 0-1 0 0,0 0 1 0 0,0 1-1 0 0,0 0 1 0 0,11-2-1 0 0,-18 5-284 0 0,-1 1-33 0 0,0-1 0 0 0,0 1 1 0 0,0 0-1 0 0,-1 0 0 0 0,1 0 0 0 0,0 0 0 0 0,0 0 0 0 0,0 0 0 0 0,0 0 0 0 0,0 0 0 0 0,0 1 0 0 0,0-1 0 0 0,-1 1 0 0 0,3 0 0 0 0,2 0-1 0 0,-1 1-1 0 0,0-1 0 0 0,0 1 1 0 0,1 0-1 0 0,-1 0 1 0 0,0 0-1 0 0,-1 1 0 0 0,1 0 1 0 0,0 0-1 0 0,-1 0 0 0 0,1 0 1 0 0,-1 1-1 0 0,0 0 1 0 0,6 7-1 0 0,0 0 6 0 0,-1 1 0 0 0,-1 0 0 0 0,0 0 0 0 0,0 1 0 0 0,-2 0 0 0 0,1 0 0 0 0,-1 0 0 0 0,-1 1 0 0 0,-1 0 0 0 0,0 0 0 0 0,0 0 0 0 0,-2 1 0 0 0,0-1 0 0 0,1 22 0 0 0,-3-26 11 0 0,-1 0-1 0 0,0 0 1 0 0,0-1-1 0 0,-1 1 1 0 0,0 0-1 0 0,-1-1 1 0 0,0 1-1 0 0,0-1 1 0 0,-1 0-1 0 0,0 0 0 0 0,-1 0 1 0 0,0-1-1 0 0,0 1 1 0 0,-1-1-1 0 0,0-1 1 0 0,0 1-1 0 0,-1-1 1 0 0,0 0-1 0 0,0 0 1 0 0,-1-1-1 0 0,0 0 1 0 0,-10 6-1 0 0,2-3 42 0 0,1-1-1 0 0,-1-1 0 0 0,-1 0 0 0 0,0-2 1 0 0,1 1-1 0 0,-2-2 0 0 0,-22 3 1 0 0,28-5-170 0 0,0-1 0 0 0,0-1 0 0 0,0 0 0 0 0,0 0 0 0 0,0-1 0 0 0,0-1 0 0 0,0 0 0 0 0,1 0 0 0 0,-1-1 0 0 0,1-1 1 0 0,-16-7-1 0 0,22 8-809 0 0,-10-12 140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20.7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1 306 356 0 0,'1'-4'855'0'0,"32"-134"3965"0"0,-32 136-4738 0 0,-1-1-72 0 0,1-1 0 0 0,0 1 0 0 0,0 0 0 0 0,0 1 0 0 0,1-1 0 0 0,-1 0 0 0 0,1 0 0 0 0,0 0 0 0 0,-1 1 1 0 0,1-1-1 0 0,0 1 0 0 0,3-3 0 0 0,-3 4-17 0 0,1 0-4 0 0,0 1 0 0 0,0 0 0 0 0,1 0 0 0 0,-1 0 0 0 0,0 0 0 0 0,0 0 0 0 0,0 1 0 0 0,0-1 0 0 0,4 2 0 0 0,-5-1 13 0 0,4 1-15 0 0,0 1 0 0 0,0-1 0 0 0,0 1 0 0 0,0 1 0 0 0,-1-1 1 0 0,0 1-1 0 0,0 0 0 0 0,0 0 0 0 0,0 1 0 0 0,0 0 1 0 0,-1-1-1 0 0,0 2 0 0 0,0-1 0 0 0,5 8 0 0 0,0 3-8 0 0,0 1-1 0 0,0 0 1 0 0,8 28 0 0 0,-9-21 7 0 0,-2 0 1 0 0,0 1 0 0 0,-2 0 0 0 0,-1 0 0 0 0,0 0 0 0 0,-2 0 0 0 0,-3 29-1 0 0,-4 6 35 0 0,-3-1 0 0 0,-18 64-1 0 0,18-101 501 0 0,9-22-516 0 0,0 0-1 0 0,0 0 1 0 0,0 1 0 0 0,0-1 0 0 0,-1 0 0 0 0,1 0 0 0 0,0 0 0 0 0,0 0 0 0 0,0 1-1 0 0,-1-1 1 0 0,1 0 0 0 0,0 0 0 0 0,0 0 0 0 0,0 0 0 0 0,-1 0 0 0 0,1 0 0 0 0,0 0-1 0 0,0 1 1 0 0,-1-1 0 0 0,1 0 0 0 0,0 0 0 0 0,0 0 0 0 0,-1 0 0 0 0,1 0-1 0 0,0 0 1 0 0,0 0 0 0 0,-1 0 0 0 0,1 0 0 0 0,0-1 0 0 0,0 1 0 0 0,-1 0 0 0 0,1 0-1 0 0,0 0 1 0 0,0 0 0 0 0,-1 0 0 0 0,1 0 0 0 0,0 0 0 0 0,0-1 0 0 0,-2-1-3 0 0,1 1 0 0 0,0-1 0 0 0,0 0 0 0 0,0 0 0 0 0,0-1 0 0 0,0 1 0 0 0,0 0 0 0 0,1 0 0 0 0,-1 0 0 0 0,1 0 0 0 0,-1-1 0 0 0,1 1 1 0 0,0-4-1 0 0,0-21-53 0 0,2 0 1 0 0,0 0 0 0 0,2 0-1 0 0,1 0 1 0 0,1 0 0 0 0,1 1-1 0 0,16-37 1 0 0,7-6-28 0 0,57-99 1 0 0,-63 126 26 0 0,2 2 1 0 0,2 0 0 0 0,2 1 0 0 0,35-35 0 0 0,-63 72 41 0 0,0 0 0 0 0,0 0 0 0 0,1 0 0 0 0,-1 0 0 0 0,1 1 0 0 0,-1-1 0 0 0,1 1 0 0 0,0-1 0 0 0,-1 1 0 0 0,1 0 0 0 0,0 0 0 0 0,0 0 0 0 0,0 0 0 0 0,0 1 0 0 0,0-1 0 0 0,0 1 0 0 0,0 0 0 0 0,5 0 0 0 0,-4 0 3 0 0,0 1 1 0 0,0 0 0 0 0,0 1-1 0 0,0-1 1 0 0,0 1-1 0 0,-1-1 1 0 0,1 1 0 0 0,-1 0-1 0 0,1 1 1 0 0,-1-1-1 0 0,0 0 1 0 0,4 5 0 0 0,2 2-3 0 0,-1 0 0 0 0,0 1 1 0 0,0 0-1 0 0,-1 0 1 0 0,0 1-1 0 0,-1 0 0 0 0,8 19 1 0 0,-4-1-7 0 0,-1 1 0 0 0,-2 0 0 0 0,-1 0-1 0 0,-1 0 1 0 0,-2 1 0 0 0,-1 0 0 0 0,-2 34 0 0 0,-30 214 57 0 0,19-198-381 0 0,10-78 130 0 0,0 18-2212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21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378 29 556 0 0,'15'-12'2596'0'0,"2"-2"-1883"0"0,-17 13-705 0 0,0 1-1 0 0,1 0 0 0 0,-1 0 0 0 0,0 0 1 0 0,0 0-1 0 0,0-1 0 0 0,1 1 0 0 0,-1 0 1 0 0,0 0-1 0 0,0 0 0 0 0,0 0 0 0 0,1 0 1 0 0,-1 0-1 0 0,0 0 0 0 0,0 0 1 0 0,1 0-1 0 0,-1 0 0 0 0,0 0 0 0 0,0 0 1 0 0,1 0-1 0 0,-1 0 0 0 0,0 0 0 0 0,0 0 1 0 0,1 0-1 0 0,-1 0 0 0 0,0 0 0 0 0,0 0 1 0 0,0 0-1 0 0,1 0 0 0 0,-1 0 0 0 0,0 0 1 0 0,0 1-1 0 0,0-1 0 0 0,1 0 0 0 0,-1 0 1 0 0,0 0-1 0 0,0 0 0 0 0,0 0 0 0 0,1 1 1 0 0,-1-1-1 0 0,0 0 0 0 0,0 0 0 0 0,0 1 1 0 0,0 1-12 0 0,0 1 0 0 0,0-1 1 0 0,0 1-1 0 0,0-1 0 0 0,-1 0 1 0 0,1 1-1 0 0,-1-1 1 0 0,1 0-1 0 0,-3 5 0 0 0,-23 55-6 0 0,-3-1-1 0 0,-63 98 1 0 0,39-71 33 0 0,4-4-11 0 0,-84 156 199 0 0,103-192-1788 0 0,29-47 1195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21.5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16 512 0 0,'0'0'602'0'0,"0"-1"-535"0"0,0 0 0 0 0,0 1 1 0 0,0-1-1 0 0,0 0 0 0 0,0 0 0 0 0,0 0 0 0 0,1 1 1 0 0,-1-1-1 0 0,0 0 0 0 0,1 1 0 0 0,-1-1 0 0 0,0 0 1 0 0,1 0-1 0 0,-1 1 0 0 0,0-1 0 0 0,1 1 0 0 0,-1-1 0 0 0,1 0 1 0 0,0 1-1 0 0,-1-1 0 0 0,1 0 0 0 0,2 2-50 0 0,0-1-1 0 0,0 1 0 0 0,0 0 1 0 0,0 0-1 0 0,0 0 0 0 0,-1 0 1 0 0,1 0-1 0 0,0 1 1 0 0,-1-1-1 0 0,1 1 0 0 0,-1 0 1 0 0,1 0-1 0 0,-1 0 0 0 0,0 0 1 0 0,0 0-1 0 0,0 0 1 0 0,2 4-1 0 0,37 51 90 0 0,-29-39-72 0 0,94 129-197 0 0,206 220-1 0 0,-307-363-592 0 0,6 4 104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22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1 130 232 0 0,'0'0'727'0'0,"2"-2"-173"0"0,17-16 440 0 0,-17 17-749 0 0,1 1-150 0 0,1 0-85 0 0,-1 0-1 0 0,0 0 1 0 0,1 1-1 0 0,-1 0 1 0 0,1-1 0 0 0,-1 1-1 0 0,0 1 1 0 0,0-1 0 0 0,0 0-1 0 0,1 1 1 0 0,-1 0 0 0 0,-1-1-1 0 0,1 1 1 0 0,0 0 0 0 0,0 0-1 0 0,2 4 1 0 0,1-1-2 0 0,-1 2 0 0 0,0-1-1 0 0,-1 1 1 0 0,1-1 0 0 0,-1 1 0 0 0,5 13 0 0 0,2 8-10 0 0,-2 1-1 0 0,10 53 1 0 0,-17-75 4 0 0,6 41-26 0 0,-2 1-1 0 0,-1 65 1 0 0,-11 95 815 0 0,5-197-642 0 0,1-8 327 0 0,-1 12 492 0 0,-1-32-191 0 0,7-43-822 0 0,2-1 1 0 0,3 1 0 0 0,24-82-1 0 0,-8 60-64 0 0,68-146-1 0 0,-81 199 92 0 0,2 0 1 0 0,26-36-1 0 0,-39 62 14 0 0,0 0 0 0 0,0 0 0 0 0,-1 0 0 0 0,2 0-1 0 0,-1 0 1 0 0,0 1 0 0 0,0-1 0 0 0,1 0 0 0 0,-1 1 0 0 0,0 0-1 0 0,1 0 1 0 0,-1-1 0 0 0,1 2 0 0 0,0-1 0 0 0,-1 0 0 0 0,1 0-1 0 0,0 1 1 0 0,3-1 0 0 0,-1 1-1 0 0,-1 0 1 0 0,1 1-1 0 0,0 0 1 0 0,-1 0-1 0 0,1 0 1 0 0,-1 0-1 0 0,0 0 1 0 0,1 1-1 0 0,-1 0 1 0 0,4 2-1 0 0,7 5 5 0 0,-1 1-1 0 0,0 0 0 0 0,0 1 1 0 0,17 18-1 0 0,-5-2-12 0 0,-2 1-1 0 0,-1 1 0 0 0,-1 0 1 0 0,-2 2-1 0 0,-1 1 1 0 0,-1 0-1 0 0,-2 1 0 0 0,21 61 1 0 0,-19-34 19 0 0,-3 0 1 0 0,-2 1-1 0 0,-3 1 0 0 0,3 84 1 0 0,-11-119-3 0 0,-1-14-723 0 0,-1 0 0 0 0,0 0 0 0 0,-2 18 0 0 0,1-17 518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3 449 656 0 0,'0'0'3380'0'0,"-3"-19"-2192"0"0,3 5-1046 0 0,1 0-1 0 0,0 0 0 0 0,1 1 0 0 0,0-1 1 0 0,1 0-1 0 0,6-17 0 0 0,1-1-140 0 0,-7 27 0 0 0,11-18-3 0 0,-8 13-26 0 0,0-1 0 0 0,1 1 0 0 0,0 1-1 0 0,15-17 1 0 0,-19 23 15 0 0,0 1 1 0 0,-1 0-1 0 0,1-1 0 0 0,0 1 0 0 0,1 0 1 0 0,-1 1-1 0 0,0-1 0 0 0,1 1 0 0 0,-1-1 1 0 0,0 1-1 0 0,1 0 0 0 0,0 0 0 0 0,-1 0 1 0 0,1 1-1 0 0,-1-1 0 0 0,1 1 0 0 0,0 0 1 0 0,-1 0-1 0 0,1 0 0 0 0,4 1 1 0 0,-4 0 4 0 0,0 1 0 0 0,-1-1 1 0 0,1 1-1 0 0,0-1 1 0 0,-1 1-1 0 0,0 0 1 0 0,1 0-1 0 0,-1 1 1 0 0,0-1-1 0 0,0 0 1 0 0,0 1-1 0 0,0 0 0 0 0,-1 0 1 0 0,1 0-1 0 0,2 5 1 0 0,2 2-23 0 0,0 1 0 0 0,-1 1 1 0 0,6 12-1 0 0,1 11 18 0 0,-2 0-1 0 0,-1 0 1 0 0,-1 1-1 0 0,-2 1 0 0 0,2 41 1 0 0,-1 190 108 0 0,-9-217-73 0 0,2-35-39 0 0,-1-4 524 0 0,1 0-1 0 0,-2 0 1 0 0,-3 22-1 0 0,4-34-489 0 0,0 1 0 0 0,0-1 0 0 0,0 0 0 0 0,0 1 0 0 0,0-1 0 0 0,0 1 0 0 0,0-1 0 0 0,-1 0 0 0 0,1 1 0 0 0,0-1 0 0 0,0 0 0 0 0,0 1 0 0 0,-1-1 0 0 0,1 0 0 0 0,0 1 0 0 0,-1-1 0 0 0,1 0 0 0 0,0 1 0 0 0,-1-1 0 0 0,1 0 0 0 0,0 0 0 0 0,-1 0 0 0 0,1 1 0 0 0,0-1 0 0 0,-1 0 0 0 0,1 0 0 0 0,-1 0 0 0 0,1 0 0 0 0,0 0 0 0 0,-1 0 0 0 0,1 1 0 0 0,-1-1 0 0 0,1 0 0 0 0,0 0 1 0 0,-1 0-1 0 0,1-1 0 0 0,-1 1 0 0 0,1 0 0 0 0,-1 0 0 0 0,1 0 0 0 0,0 0 0 0 0,-1 0 0 0 0,0-1 0 0 0,-12-20 192 0 0,-3-33-227 0 0,11 11 0 0 0,1-1 1 0 0,3 1-1 0 0,2-1 0 0 0,10-72 1 0 0,50-170-233 0 0,-53 255 236 0 0,1 1 1 0 0,2 0 0 0 0,21-43-1 0 0,-28 64 5 0 0,1 1 0 0 0,0 0 0 0 0,0 0 0 0 0,1 1 0 0 0,0-1 0 0 0,1 1 0 0 0,-1 0 0 0 0,1 1 0 0 0,1 0 0 0 0,-1 0 0 0 0,1 0 0 0 0,0 1 0 0 0,0 0 0 0 0,1 1 0 0 0,15-7 0 0 0,-18 10-8 0 0,-1 0 1 0 0,0 0-1 0 0,1 0 0 0 0,-1 1 1 0 0,1 0-1 0 0,-1 0 1 0 0,0 0-1 0 0,1 0 1 0 0,-1 1-1 0 0,1 0 0 0 0,-1 0 1 0 0,0 1-1 0 0,0 0 1 0 0,0-1-1 0 0,0 2 1 0 0,0-1-1 0 0,0 1 0 0 0,0-1 1 0 0,-1 1-1 0 0,1 0 1 0 0,-1 1-1 0 0,0-1 1 0 0,0 1-1 0 0,5 6 0 0 0,4 4 15 0 0,-1 1-1 0 0,0 1 1 0 0,-1 0-1 0 0,-1 1 1 0 0,11 23-1 0 0,-4-2-14 0 0,-1 2-1 0 0,18 74 0 0 0,6 88 69 0 0,-6-30-379 0 0,-27-131-405 0 0,-6-39-99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40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92 180 0 0,'16'-8'1433'0'0,"26"0"-568"0"0,0 2 0 0 0,64 0-1 0 0,-2-1-505 0 0,-26 0-250 0 0,-24 3-475 0 0,-1-2-1 0 0,0-3 1 0 0,57-16 0 0 0,-97 20-541 0 0,-10 4 144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40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42 512 0 0,'-1'0'120'0'0,"1"1"1"0"0,-1 0-1 0 0,1-1 1 0 0,-1 1-1 0 0,1 0 0 0 0,-1-1 1 0 0,1 1-1 0 0,-1 0 1 0 0,1-1-1 0 0,0 1 0 0 0,-1 0 1 0 0,1 0-1 0 0,0 0 1 0 0,-1-1-1 0 0,1 1 0 0 0,0 0 1 0 0,0 0-1 0 0,0 0 1 0 0,0-1-1 0 0,0 1 0 0 0,0 0 1 0 0,0 0-1 0 0,0 0 1 0 0,0 0-1 0 0,1-1 0 0 0,-1 1 1 0 0,0 0-1 0 0,0 0 1 0 0,1 0-1 0 0,-1-1 0 0 0,0 1 1 0 0,1 0-1 0 0,-1-1 1 0 0,1 1-1 0 0,0 0 0 0 0,-1 0-240 0 0,1 0 153 0 0,0-1 0 0 0,0 1 0 0 0,0-1 0 0 0,0 1-1 0 0,0-1 1 0 0,0 0 0 0 0,0 1 0 0 0,0-1 0 0 0,0 0 0 0 0,0 0 0 0 0,0 0 0 0 0,0 0 0 0 0,0 0 0 0 0,0 0 0 0 0,0 0 0 0 0,0 0 0 0 0,0 0 0 0 0,0 0 0 0 0,0 0 0 0 0,2-1 0 0 0,-2 1 47 0 0,232-25 1399 0 0,-15 0-1499 0 0,-188 24-257 0 0,7-1-1641 0 0,70-12 0 0 0,-84 9 1478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41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61 968 0 0,'1'-4'1530'0'0,"15"-41"2849"0"0,-15 42-3945 0 0,-1 3-420 0 0,0-1 0 0 0,0 1 0 0 0,0-1 0 0 0,1 1 0 0 0,-1 0 0 0 0,0-1 0 0 0,0 1-1 0 0,1-1 1 0 0,-1 1 0 0 0,0-1 0 0 0,0 1 0 0 0,1 0 0 0 0,-1-1 0 0 0,1 1 0 0 0,-1 0 0 0 0,0-1 0 0 0,1 1 0 0 0,-1 0 0 0 0,1 0 0 0 0,-1-1 0 0 0,0 1 0 0 0,1 0 0 0 0,-1 0 0 0 0,1 0 0 0 0,-1 0 0 0 0,1-1 0 0 0,5 11-3 0 0,-1 0-1 0 0,-1 0 0 0 0,1 1 1 0 0,-2-1-1 0 0,1 1 1 0 0,-2 0-1 0 0,1-1 1 0 0,0 21-1 0 0,3 5 35 0 0,34 254-581 0 0,-30-203-1863 0 0,-6-65 492 0 0,-3-18 1326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41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181 46 700 0 0,'13'-31'2799'0'0,"-13"28"-2246"0"0,4-4 4 0 0,-4 7-547 0 0,0 0 1 0 0,0 0-1 0 0,0 0 0 0 0,0 0 1 0 0,0 0-1 0 0,-1 0 0 0 0,1 0 1 0 0,0 0-1 0 0,0 0 0 0 0,0 0 1 0 0,0 0-1 0 0,0 0 0 0 0,0 0 1 0 0,0 0-1 0 0,0 0 0 0 0,-1 0 1 0 0,1 0-1 0 0,0 0 0 0 0,0 0 1 0 0,0-1-1 0 0,0 1 1 0 0,0 0-1 0 0,0 0 0 0 0,0 0 1 0 0,0 0-1 0 0,0 0 0 0 0,0 0 1 0 0,0 0-1 0 0,0 0 0 0 0,0 0 1 0 0,0-1-1 0 0,0 1 0 0 0,0 0 1 0 0,-1 0-1 0 0,1 0 0 0 0,0 0 1 0 0,0 0-1 0 0,0 0 0 0 0,0 0 1 0 0,0 0-1 0 0,0-1 0 0 0,0 1 1 0 0,1 0-1 0 0,-1 0 1 0 0,0 0-1 0 0,0 0 0 0 0,0 0 1 0 0,0 0-1 0 0,0 0 0 0 0,0 0 1 0 0,0-1-1 0 0,0 1 0 0 0,0 0 1 0 0,0 0-1 0 0,0 0 0 0 0,0 0 1 0 0,0 0-1 0 0,0 0 0 0 0,0 0 1 0 0,0 0-1 0 0,1 0 0 0 0,-1 0 1 0 0,0 0-1 0 0,0 0 0 0 0,0 0 1 0 0,-10 6 19 0 0,1 0-1 0 0,-1 1 1 0 0,1 1 0 0 0,1-1 0 0 0,-1 1 0 0 0,2 1 0 0 0,-1 0-1 0 0,1 0 1 0 0,-7 12 0 0 0,-5 10 26 0 0,-27 57 0 0 0,38-69-35 0 0,1 0 0 0 0,1 0 0 0 0,1 0 0 0 0,0 1 0 0 0,1 0 0 0 0,2 0 0 0 0,0 0 0 0 0,1 0 0 0 0,0 1 0 0 0,2-1 0 0 0,5 33 0 0 0,-4-44 66 0 0,0 0 0 0 0,0 0 0 0 0,1 0 0 0 0,0 0 0 0 0,0 0 1 0 0,1-1-1 0 0,0 1 0 0 0,1-1 0 0 0,0 0 0 0 0,0-1 1 0 0,1 1-1 0 0,0-1 0 0 0,0 0 0 0 0,1 0 0 0 0,0-1 1 0 0,0 0-1 0 0,0 0 0 0 0,1 0 0 0 0,-1-1 0 0 0,2 0 0 0 0,-1-1 1 0 0,0 0-1 0 0,1 0 0 0 0,0-1 0 0 0,0 0 0 0 0,0-1 1 0 0,9 2-1 0 0,-11-2-22 0 0,-1-1 0 0 0,1-1 0 0 0,-1 1-1 0 0,1-1 1 0 0,0 0 0 0 0,-1-1 0 0 0,1 1 0 0 0,-1-1 0 0 0,1-1 0 0 0,-1 1 0 0 0,0-1 0 0 0,0 0 0 0 0,1-1 0 0 0,-1 1-1 0 0,-1-1 1 0 0,1 0 0 0 0,0-1 0 0 0,-1 1 0 0 0,1-1 0 0 0,-1 0 0 0 0,0-1 0 0 0,-1 1 0 0 0,1-1 0 0 0,-1 0 0 0 0,0 0-1 0 0,0 0 1 0 0,0-1 0 0 0,-1 1 0 0 0,5-11 0 0 0,-2 2-40 0 0,0-1 1 0 0,-1 0-1 0 0,0 0 1 0 0,-1 0-1 0 0,-1 0 0 0 0,-1 0 1 0 0,0-1-1 0 0,-1 1 0 0 0,0-1 1 0 0,-1 1-1 0 0,-4-25 0 0 0,-1 13-15 0 0,0-1 0 0 0,-17-44 0 0 0,18 60-153 0 0,-1 1 0 0 0,0-1-1 0 0,-1 1 1 0 0,0 0 0 0 0,-1 1 0 0 0,0-1 0 0 0,-1 1 0 0 0,-12-12 0 0 0,17 19-78 0 0,0 1 0 0 0,-1-1 0 0 0,1 1 0 0 0,-1 0 0 0 0,1 0 1 0 0,-1 0-1 0 0,0 1 0 0 0,0-1 0 0 0,0 1 0 0 0,0 0 0 0 0,0 0 1 0 0,0 0-1 0 0,0 1 0 0 0,0 0 0 0 0,0-1 0 0 0,-1 1 0 0 0,1 1 1 0 0,0-1-1 0 0,0 0 0 0 0,0 1 0 0 0,0 0 0 0 0,-5 2 0 0 0,-8 2-1683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41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10 932 0 0,'0'0'3186'0'0,"7"-9"-1601"0"0,-9 40-1565 0 0,-12 111 4 0 0,-15 303 144 0 0,29-444-177 0 0,3 65-53 0 0,-2-61-210 0 0,0 1 0 0 0,0-1 1 0 0,0 0-1 0 0,1 0 0 0 0,0 0 1 0 0,0 0-1 0 0,0 0 0 0 0,0 0 1 0 0,6 7-1 0 0,-7-10-451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19:4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88 263 252 0 0,'0'0'2606'0'0,"-12"15"-1968"0"0,3-4 464 0 0,-1-1-1 0 0,-1-1 0 0 0,-14 12 0 0 0,23-20-405 0 0,-12-12-121 0 0,12 1-526 0 0,1 0 1 0 0,0 0-1 0 0,1 0 1 0 0,0 0 0 0 0,0 0-1 0 0,1 0 1 0 0,1-1 0 0 0,0 2-1 0 0,0-1 1 0 0,0 0-1 0 0,2 0 1 0 0,5-12 0 0 0,-3 8-41 0 0,0 1 0 0 0,1 0 1 0 0,0 0-1 0 0,1 1 0 0 0,0 0 1 0 0,1 0-1 0 0,1 1 1 0 0,15-14-1 0 0,-17 19-28 0 0,0 0 1 0 0,0 1 0 0 0,0 0-1 0 0,1 0 1 0 0,-1 1-1 0 0,1 0 1 0 0,0 0-1 0 0,1 1 1 0 0,-1 1-1 0 0,0-1 1 0 0,1 2-1 0 0,0-1 1 0 0,15 0-1 0 0,-10 3-19 0 0,0-1-1 0 0,0 2 0 0 0,0 0 0 0 0,0 1 0 0 0,-1 0 0 0 0,1 1 1 0 0,-1 1-1 0 0,20 9 0 0 0,64 44-538 0 0,-96-57 546 0 0,36 24-19 0 0,-30-20 61 0 0,-6-4 114 0 0,7 5-47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6.1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68 880 0 0,'0'0'783'0'0,"19"-4"1332"0"0,-6 6-2021 0 0,-9-2-25 0 0,6 12 58 0 0,-6-5-115 0 0,-1 0-1 0 0,0 0 1 0 0,0 1 0 0 0,0-1-1 0 0,-1 1 1 0 0,0 0-1 0 0,-1 0 1 0 0,0 0-1 0 0,0 0 1 0 0,-1 0-1 0 0,0 0 1 0 0,-1 10-1 0 0,-2 20 15 0 0,-12 50-1 0 0,4-29 36 0 0,8-42-40 0 0,0-1 66 0 0,0-1 0 0 0,1 1 0 0 0,1 0 0 0 0,0 0 0 0 0,1 0 1 0 0,1 0-1 0 0,1 0 0 0 0,0 0 0 0 0,7 25 0 0 0,-7-35 77 0 0,0 0-1 0 0,1 0 1 0 0,0 0 0 0 0,0 0 0 0 0,0 0-1 0 0,7 7 1 0 0,-8-11-120 0 0,0 0-1 0 0,-1 0 1 0 0,1 0-1 0 0,0-1 1 0 0,0 1-1 0 0,0 0 1 0 0,0-1-1 0 0,0 0 1 0 0,1 0-1 0 0,-1 1 1 0 0,0-1-1 0 0,1 0 1 0 0,-1-1-1 0 0,0 1 1 0 0,1 0-1 0 0,-1-1 1 0 0,1 0 0 0 0,-1 1-1 0 0,1-1 1 0 0,-1 0-1 0 0,1 0 1 0 0,0 0-1 0 0,4-1 1 0 0,6-3 20 0 0,0-1 1 0 0,-1 0-1 0 0,1-1 1 0 0,-1 0-1 0 0,-1-1 1 0 0,1 0-1 0 0,-1-1 0 0 0,0-1 1 0 0,0 1-1 0 0,-1-1 1 0 0,-1-1-1 0 0,1 0 1 0 0,13-20-1 0 0,4-8-122 0 0,-1-1 0 0 0,35-75 0 0 0,71-201-378 0 0,-131 313 294 0 0,2-6-12 0 0,-1 4 83 0 0,-2 5-323 0 0,-16 84 334 0 0,10-61 70 0 0,1 1 0 0 0,1-1 0 0 0,1 1 1 0 0,1 0-1 0 0,2 46 0 0 0,3-47-29 0 0,2 0 0 0 0,0 0 0 0 0,1-1 0 0 0,1 0 0 0 0,2 0-1 0 0,0 0 1 0 0,1-2 0 0 0,1 1 0 0 0,1-1 0 0 0,1-1 0 0 0,1 0 0 0 0,1-1-1 0 0,22 24 1 0 0,-33-40-390 0 0,0 0 0 0 0,0 0 0 0 0,1-1-1 0 0,-1 1 1 0 0,1-1 0 0 0,-1 0 0 0 0,6 2 0 0 0,-7-3-591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42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 41 1008 0 0,'5'-16'3193'0'0,"-5"15"-3173"0"0,0 1-1 0 0,0-1 1 0 0,0 1-1 0 0,0 0 1 0 0,-1-1 0 0 0,1 1-1 0 0,0-1 1 0 0,0 1 0 0 0,0-1-1 0 0,0 1 1 0 0,0-1-1 0 0,-1 1 1 0 0,1 0 0 0 0,0-1-1 0 0,0 1 1 0 0,-1-1-1 0 0,1 1 1 0 0,0 0 0 0 0,-1-1-1 0 0,1 1 1 0 0,0 0-1 0 0,-1-1 1 0 0,1 1 0 0 0,0 0-1 0 0,-1 0 1 0 0,1-1-1 0 0,-1 1 1 0 0,1 0 0 0 0,0 0-1 0 0,-1 0 1 0 0,1 0-1 0 0,-1 0 1 0 0,1-1 0 0 0,-1 1-1 0 0,1 0 1 0 0,-1 0 0 0 0,1 0-1 0 0,-1 0 1 0 0,0 0-1 0 0,-23 11 278 0 0,-23 28-106 0 0,35-26-172 0 0,0 1 0 0 0,1 1 1 0 0,0 0-1 0 0,1 0 1 0 0,1 1-1 0 0,0 0 1 0 0,2 1-1 0 0,-1 0 1 0 0,2 0-1 0 0,0 1 0 0 0,2 0 1 0 0,0-1-1 0 0,0 2 1 0 0,2-1-1 0 0,0 0 1 0 0,1 21-1 0 0,2-22 81 0 0,0 0 1 0 0,0 0-1 0 0,2 0 0 0 0,0 0 0 0 0,1 0 0 0 0,1-1 1 0 0,0 1-1 0 0,1-1 0 0 0,1 0 0 0 0,1-1 0 0 0,0 0 1 0 0,1 0-1 0 0,0-1 0 0 0,1 0 0 0 0,1 0 0 0 0,0-1 1 0 0,16 13-1 0 0,-26-24-75 0 0,1-1 0 0 0,0 1 0 0 0,-1-1 0 0 0,1 0 0 0 0,0 0 0 0 0,0 0 0 0 0,0 0 0 0 0,0 0 0 0 0,0 0 0 0 0,0 0 0 0 0,0 0 0 0 0,0-1 1 0 0,0 1-1 0 0,0-1 0 0 0,0 0 0 0 0,0 0 0 0 0,0 1 0 0 0,1-1 0 0 0,-1-1 0 0 0,0 1 0 0 0,0 0 0 0 0,0 0 0 0 0,0-1 0 0 0,0 1 0 0 0,0-1 0 0 0,0 0 0 0 0,0 0 0 0 0,0 1 1 0 0,0-1-1 0 0,0-1 0 0 0,0 1 0 0 0,0 0 0 0 0,-1 0 0 0 0,1-1 0 0 0,0 1 0 0 0,-1-1 0 0 0,1 1 0 0 0,1-3 0 0 0,1-1-50 0 0,0 0 1 0 0,0-1-1 0 0,0 0 0 0 0,-1 0 0 0 0,0 0 0 0 0,0 0 1 0 0,0 0-1 0 0,-1-1 0 0 0,0 1 0 0 0,2-12 0 0 0,-1-6-49 0 0,-2 1-1 0 0,-1-1 1 0 0,-1 0-1 0 0,0 0 1 0 0,-2 0-1 0 0,-12-44 0 0 0,-3 7-61 0 0,-33-76 0 0 0,50 135 121 0 0,0 1 0 0 0,1-1 0 0 0,-1 0 0 0 0,1 0 0 0 0,-1 0 0 0 0,1 0 0 0 0,0 0 0 0 0,-1 0 0 0 0,1 0 0 0 0,0 0 0 0 0,0 0 0 0 0,1 0 0 0 0,-1 0 0 0 0,0 0 0 0 0,1 0 0 0 0,-1 0 0 0 0,1 0 0 0 0,-1 0 0 0 0,1 0 0 0 0,0 1 0 0 0,0-1 0 0 0,0 0 0 0 0,0 0 0 0 0,0 1 0 0 0,1-1 0 0 0,-1 1 0 0 0,0-1 0 0 0,1 1 0 0 0,-1-1 0 0 0,1 1 0 0 0,-1 0 0 0 0,1 0 0 0 0,0 0 0 0 0,-1 0 0 0 0,1 0 0 0 0,4-2 0 0 0,6-2 11 0 0,1 0 0 0 0,0 1 1 0 0,0 1-1 0 0,20-4 1 0 0,-13 3-22 0 0,101-21-1 0 0,0 4-1 0 0,151-6 1 0 0,-268 27-10 0 0,34-2-191 0 0,-35 2 201 0 0,-3 3-30 0 0,-2 6 55 0 0,0 0 1 0 0,-1-1 0 0 0,0 1 0 0 0,0-1 0 0 0,-1 0-1 0 0,0 0 1 0 0,-7 10 0 0 0,-11 23 42 0 0,14-21-18 0 0,1 1-1 0 0,0-1 1 0 0,2 2-1 0 0,0-1 1 0 0,2 0-1 0 0,0 1 1 0 0,1 0-1 0 0,3 42 1 0 0,0-51 74 0 0,0 0 0 0 0,1-1 0 0 0,1 1 0 0 0,0-1 0 0 0,0 1 0 0 0,2-1 0 0 0,-1 0 0 0 0,1-1 0 0 0,1 1 0 0 0,0-1 0 0 0,1 0 0 0 0,0 0 0 0 0,1-1 0 0 0,0 0 0 0 0,0-1 0 0 0,17 15 0 0 0,-23-22-41 0 0,1 0-1 0 0,0 1 1 0 0,-1-1-1 0 0,1-1 0 0 0,0 1 1 0 0,0 0-1 0 0,0-1 0 0 0,0 1 1 0 0,1-1-1 0 0,-1 0 1 0 0,0 0-1 0 0,0 0 0 0 0,1-1 1 0 0,-1 1-1 0 0,1-1 1 0 0,-1 0-1 0 0,0 0 0 0 0,1 0 1 0 0,-1 0-1 0 0,1-1 0 0 0,-1 1 1 0 0,0-1-1 0 0,1 0 1 0 0,-1 0-1 0 0,0 0 0 0 0,0 0 1 0 0,0 0-1 0 0,0-1 0 0 0,0 0 1 0 0,0 0-1 0 0,0 1 1 0 0,3-4-1 0 0,1-1-28 0 0,-1-1 0 0 0,1 1 0 0 0,-1-1-1 0 0,-1-1 1 0 0,1 1 0 0 0,-1-1 0 0 0,-1 0 0 0 0,1 0 0 0 0,-1-1-1 0 0,5-16 1 0 0,-3 6-153 0 0,-2-1 0 0 0,0 0 0 0 0,-1 0 1 0 0,-1 0-1 0 0,-1 0 0 0 0,0 0 0 0 0,-2 0 0 0 0,-1 0 0 0 0,0 0 0 0 0,-1 0 0 0 0,-1 1 0 0 0,-1-1 0 0 0,-1 1 0 0 0,0 0 0 0 0,-2 0 0 0 0,0 1 0 0 0,-17-28 0 0 0,24 44-117 0 0,-1 0-1 0 0,1 0 0 0 0,-1 0 1 0 0,1 0-1 0 0,-1 0 0 0 0,0 0 0 0 0,0 1 1 0 0,0-1-1 0 0,0 0 0 0 0,0 1 0 0 0,0 0 1 0 0,-1-1-1 0 0,1 1 0 0 0,0 0 1 0 0,-1 0-1 0 0,1 0 0 0 0,-1 1 0 0 0,-2-1 1 0 0,-11-2-1074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45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52 416 0 0,'0'0'2098'0'0,"0"-3"-1582"0"0,4-43 2570 0 0,-4 43-2384 0 0,0 7-902 0 0,-3 37 201 0 0,-2-1 0 0 0,-1 0-1 0 0,-2 0 1 0 0,-16 43 0 0 0,7-21 40 0 0,-22 75-98 0 0,-12 48 111 0 0,24-63-2753 0 0,26-115 1649 0 0,0 14 543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45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167 138 1052 0 0,'30'-55'4260'0'0,"-29"53"-3898"0"0,-1 1-305 0 0,1 0 0 0 0,-1 0 0 0 0,1 0 0 0 0,-1 0 0 0 0,1 0 0 0 0,-1 1 0 0 0,0-1 0 0 0,0 0 0 0 0,1 0-1 0 0,-1 0 1 0 0,0 0 0 0 0,0 0 0 0 0,0 0 0 0 0,0 0 0 0 0,0-2 0 0 0,-1 2-49 0 0,0 1 0 0 0,0 0 0 0 0,0-1 0 0 0,-1 1 0 0 0,1 0 0 0 0,0-1 0 0 0,0 1 0 0 0,0 0-1 0 0,0 0 1 0 0,0 0 0 0 0,-1 0 0 0 0,1 0 0 0 0,0 0 0 0 0,0 0 0 0 0,0 1 0 0 0,0-1 0 0 0,0 0 0 0 0,0 1 0 0 0,0-1-1 0 0,0 1 1 0 0,-2 0 0 0 0,-27 19 76 0 0,-20 32-22 0 0,39-37-50 0 0,0 0-1 0 0,0 0 1 0 0,2 0-1 0 0,0 2 1 0 0,0-1-1 0 0,2 1 1 0 0,0 0-1 0 0,-5 22 1 0 0,9-31 15 0 0,1 0 1 0 0,1 0 0 0 0,-1 1-1 0 0,1-1 1 0 0,1 0 0 0 0,0 1-1 0 0,0-1 1 0 0,0 1 0 0 0,1-1-1 0 0,1 0 1 0 0,-1 0-1 0 0,1 1 1 0 0,1-1 0 0 0,-1 0-1 0 0,1-1 1 0 0,1 1 0 0 0,-1 0-1 0 0,1-1 1 0 0,1 0 0 0 0,5 8-1 0 0,-7-12 18 0 0,0 0 0 0 0,0 0 0 0 0,-1-1 0 0 0,2 1 0 0 0,-1-1 0 0 0,0 0 0 0 0,0 0 0 0 0,1 0 0 0 0,-1 0 0 0 0,1 0 0 0 0,-1-1 0 0 0,1 0 0 0 0,0 0 0 0 0,0 0 0 0 0,-1 0 0 0 0,1 0 0 0 0,0-1 0 0 0,0 0 0 0 0,0 0 0 0 0,0 0 0 0 0,0 0 0 0 0,0 0 0 0 0,0-1 0 0 0,-1 0 0 0 0,1 0 0 0 0,0 0 0 0 0,0 0 0 0 0,-1 0 0 0 0,1-1 0 0 0,4-2 0 0 0,1-1-29 0 0,1 0-1 0 0,-1-1 1 0 0,-1 0-1 0 0,1-1 1 0 0,-1 0-1 0 0,0 0 1 0 0,-1-1-1 0 0,1 0 1 0 0,-2 0-1 0 0,8-11 1 0 0,-4 2-9 0 0,-1-1 1 0 0,0 0 0 0 0,-2 0-1 0 0,0-1 1 0 0,-1 0 0 0 0,0-1-1 0 0,3-30 1 0 0,-7 36-74 0 0,0 0-1 0 0,-1 0 1 0 0,-1-1-1 0 0,0 1 1 0 0,-1-1-1 0 0,-1 1 1 0 0,0 0 0 0 0,-1 0-1 0 0,-1 0 1 0 0,0 0-1 0 0,-7-16 1 0 0,9 27-114 0 0,1-1 1 0 0,-1 1-1 0 0,0 0 1 0 0,-1 0-1 0 0,1 1 0 0 0,0-1 1 0 0,-1 0-1 0 0,0 1 1 0 0,1-1-1 0 0,-1 1 1 0 0,0 0-1 0 0,0 0 1 0 0,-1 0-1 0 0,1 0 1 0 0,0 1-1 0 0,-1-1 0 0 0,1 1 1 0 0,-1 0-1 0 0,1 0 1 0 0,-1 0-1 0 0,1 1 1 0 0,-1-1-1 0 0,0 1 1 0 0,1 0-1 0 0,-1 0 1 0 0,-4 0-1 0 0,-16 4-987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45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214 75 920 0 0,'3'-2'211'0'0,"-1"-1"0"0"0,1 1 0 0 0,-1-1 0 0 0,0 1-1 0 0,0-1 1 0 0,0 0 0 0 0,0 0 0 0 0,-1 0 0 0 0,1 0 0 0 0,-1 0 0 0 0,0 0-1 0 0,0 0 1 0 0,0-1 0 0 0,0 1 0 0 0,0 0 0 0 0,-1-1 0 0 0,1 1 0 0 0,-1 0 0 0 0,0-1-1 0 0,0 1 1 0 0,-1-6 0 0 0,0 7-147 0 0,-22 1 52 0 0,11 5-109 0 0,0 0 0 0 0,0 1 0 0 0,1 0 1 0 0,0 0-1 0 0,0 1 0 0 0,0 1 0 0 0,1 0 1 0 0,0 0-1 0 0,0 1 0 0 0,0 0 1 0 0,1 1-1 0 0,1 0 0 0 0,0 1 0 0 0,0-1 1 0 0,1 2-1 0 0,0-1 0 0 0,0 1 0 0 0,-7 17 1 0 0,9-18 5 0 0,1 0 1 0 0,0 0-1 0 0,0 1 0 0 0,1-1 1 0 0,1 1-1 0 0,-1 0 1 0 0,2-1-1 0 0,0 1 0 0 0,0 0 1 0 0,1 0-1 0 0,0 0 1 0 0,1 0-1 0 0,0 0 1 0 0,1 0-1 0 0,0 0 0 0 0,0-1 1 0 0,1 1-1 0 0,1-1 1 0 0,0 0-1 0 0,0 0 0 0 0,10 15 1 0 0,-10-18 160 0 0,2 0 0 0 0,-1 0 1 0 0,0 0-1 0 0,1-1 0 0 0,1 0 0 0 0,-1 0 0 0 0,1 0 1 0 0,0-1-1 0 0,0 0 0 0 0,0 0 0 0 0,1-1 0 0 0,-1 0 1 0 0,16 5-1 0 0,-18-8-121 0 0,-1 0 0 0 0,1 0 1 0 0,-1-1-1 0 0,1 0 0 0 0,0 0 1 0 0,-1 0-1 0 0,1-1 0 0 0,0 1 1 0 0,-1-1-1 0 0,1 0 0 0 0,-1 0 0 0 0,1-1 1 0 0,-1 1-1 0 0,0-1 0 0 0,0 0 1 0 0,0 0-1 0 0,0-1 0 0 0,0 1 1 0 0,7-6-1 0 0,-3 1-8 0 0,0 0 0 0 0,0-1 1 0 0,-1 0-1 0 0,0 0 0 0 0,0 0 0 0 0,-1-1 1 0 0,6-11-1 0 0,-5 6-142 0 0,-1 0-1 0 0,0-1 1 0 0,-1 0 0 0 0,0-1-1 0 0,-2 1 1 0 0,0-1 0 0 0,0 1-1 0 0,-1-1 1 0 0,-1 0-1 0 0,-1 0 1 0 0,-1 0 0 0 0,0 0-1 0 0,0 1 1 0 0,-2-1 0 0 0,0 0-1 0 0,-1 1 1 0 0,0 0 0 0 0,-1 0-1 0 0,-8-16 1 0 0,10 26-156 0 0,0 1 0 0 0,0-1 0 0 0,-1 1 0 0 0,1 0 0 0 0,-1 0 0 0 0,0 1 0 0 0,0-1 0 0 0,0 1 0 0 0,-1 0 0 0 0,1 0 0 0 0,-1 0 0 0 0,0 0 0 0 0,0 1 0 0 0,0 0 0 0 0,-9-3 0 0 0,-13-2-1387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51.5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36 584 0 0,'0'0'1552'0'0,"-1"-3"-991"0"0,0-4-171 0 0,-1-14 1065 0 0,3 17-1087 0 0,5 9-704 0 0,-5 0 332 0 0,0 0 0 0 0,0-1 0 0 0,0 1 0 0 0,0 0 0 0 0,-1 0 0 0 0,0 0 1 0 0,0-1-1 0 0,0 1 0 0 0,0 0 0 0 0,-3 8 0 0 0,2 1-2 0 0,-45 332 161 0 0,9-84-83 0 0,34-239-52 0 0,-8 127 397 0 0,11-147-489 0 0,14 2-2641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52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12 228 0 0,'0'0'2542'0'0,"0"-1"-2481"0"0,-1 0 1 0 0,1 0 0 0 0,-1 1 0 0 0,0-1 0 0 0,1 0 0 0 0,-1 0 0 0 0,1 1 0 0 0,-1-1 0 0 0,0 1 0 0 0,0-1-1 0 0,1 1 1 0 0,-1-1 0 0 0,0 1 0 0 0,0-1 0 0 0,1 1 0 0 0,-1 0 0 0 0,0 0 0 0 0,-1-1 0 0 0,-6 3-13 0 0,0 1 0 0 0,0 0 1 0 0,0 0-1 0 0,1 1 0 0 0,-1 0 0 0 0,1 0 1 0 0,0 1-1 0 0,0-1 0 0 0,1 2 1 0 0,0-1-1 0 0,0 1 0 0 0,0 0 1 0 0,0 0-1 0 0,-5 9 0 0 0,-10 13 8 0 0,2 0 0 0 0,-19 36 0 0 0,25-39-8 0 0,1 1 0 0 0,2 0 0 0 0,0 1 0 0 0,-10 46 0 0 0,16-58 12 0 0,2 0 0 0 0,0 0 0 0 0,1 0 0 0 0,0 1 0 0 0,1-1 0 0 0,1 0 0 0 0,1 0 0 0 0,0 0-1 0 0,1 0 1 0 0,5 18 0 0 0,-7-29 21 0 0,1 0 0 0 0,-1 0 0 0 0,1 0 0 0 0,0-1 0 0 0,0 1 0 0 0,0-1 0 0 0,0 0-1 0 0,0 1 1 0 0,1-1 0 0 0,0 0 0 0 0,-1 0 0 0 0,1 0 0 0 0,0-1 0 0 0,0 1 0 0 0,1-1 0 0 0,-1 0 0 0 0,0 0 0 0 0,1 0 0 0 0,0 0-1 0 0,7 2 1 0 0,-9-3-56 0 0,1-1-1 0 0,0 0 0 0 0,-1-1 0 0 0,1 1 1 0 0,0 0-1 0 0,-1-1 0 0 0,1 1 0 0 0,0-1 1 0 0,-1 0-1 0 0,1 0 0 0 0,-1 0 0 0 0,1 0 1 0 0,-1 0-1 0 0,0 0 0 0 0,0-1 0 0 0,1 1 1 0 0,-1-1-1 0 0,0 0 0 0 0,3-2 0 0 0,31-39 154 0 0,-35 40-168 0 0,10-13 24 0 0,-1 0-1 0 0,-1-1 1 0 0,-1-1-1 0 0,0 1 1 0 0,-1-1-1 0 0,-1-1 1 0 0,6-29-1 0 0,-7 18-195 0 0,-1 0 0 0 0,-1 0 0 0 0,-3-58 0 0 0,0 84-73 0 0,0 1 1 0 0,0-1-1 0 0,0 1 1 0 0,-1 0-1 0 0,1-1 1 0 0,-1 1-1 0 0,0 0 1 0 0,0-1-1 0 0,0 1 1 0 0,0 0-1 0 0,-1 0 0 0 0,1 0 1 0 0,-1 0-1 0 0,0 0 1 0 0,0 0-1 0 0,0 0 1 0 0,0 1-1 0 0,0-1 1 0 0,-5-3-1 0 0,-5-2-509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52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29 124 0 0,'0'0'1103'0'0,"3"-18"1816"0"0,-3 17-2906 0 0,0 1 1 0 0,0-1-1 0 0,0 1 1 0 0,-1-1-1 0 0,1 0 1 0 0,0 1-1 0 0,-1-1 1 0 0,1 1-1 0 0,0-1 1 0 0,-1 1-1 0 0,1 0 1 0 0,-1-1 0 0 0,1 1-1 0 0,-1-1 1 0 0,1 1-1 0 0,-1 0 1 0 0,1-1-1 0 0,-1 1 1 0 0,1 0-1 0 0,-1 0 1 0 0,1-1-1 0 0,-1 1 1 0 0,0 0-1 0 0,1 0 1 0 0,-1 0-1 0 0,1 0 1 0 0,-1 0-1 0 0,0 0 1 0 0,1 0-1 0 0,-1 0 1 0 0,1 0-1 0 0,-1 0 1 0 0,0 0 0 0 0,1 0-1 0 0,-1 0 1 0 0,1 0-1 0 0,-2 1 1 0 0,-1 0 15 0 0,-1 1 0 0 0,1-1 0 0 0,-1 1 0 0 0,1 0 0 0 0,0 0 1 0 0,-6 5-1 0 0,-43 47 77 0 0,37-36-84 0 0,1 1 0 0 0,1 1 0 0 0,0 0 0 0 0,2 1 0 0 0,0 1 0 0 0,2-1 0 0 0,0 2 0 0 0,-7 29 0 0 0,13-39 18 0 0,1 1-1 0 0,0 0 1 0 0,0 0 0 0 0,2 0 0 0 0,-1-1 0 0 0,4 26 0 0 0,-1-30 25 0 0,0 0 1 0 0,0 0-1 0 0,0-1 0 0 0,1 1 1 0 0,1-1-1 0 0,-1 0 0 0 0,1 0 1 0 0,1 0-1 0 0,0 0 1 0 0,0-1-1 0 0,8 10 0 0 0,-11-15 16 0 0,0 1-1 0 0,0-1 0 0 0,1 0 1 0 0,-1 1-1 0 0,1-1 0 0 0,-1 0 1 0 0,1-1-1 0 0,0 1 1 0 0,0 0-1 0 0,0-1 0 0 0,0 0 1 0 0,0 1-1 0 0,0-1 0 0 0,0 0 1 0 0,1-1-1 0 0,-1 1 1 0 0,0 0-1 0 0,0-1 0 0 0,1 0 1 0 0,-1 0-1 0 0,0 0 0 0 0,1 0 1 0 0,3-1-1 0 0,3-4-43 0 0,0 0 0 0 0,0 0 0 0 0,-1-1 0 0 0,0-1 0 0 0,0 0-1 0 0,0 0 1 0 0,-1 0 0 0 0,0-1 0 0 0,0 0 0 0 0,-1-1 0 0 0,0 0 0 0 0,-1 0 0 0 0,0 0 0 0 0,0-1-1 0 0,-1 0 1 0 0,6-15 0 0 0,-2 2-84 0 0,0 0-1 0 0,-2 0 1 0 0,-1-1-1 0 0,-1 0 1 0 0,-1-1-1 0 0,2-41 1 0 0,-5 57-88 0 0,-1 0-1 0 0,-1 0 1 0 0,0 0 0 0 0,0 0 0 0 0,0 0-1 0 0,-1 0 1 0 0,-4-8 0 0 0,5 13-71 0 0,0 1 1 0 0,-1 0-1 0 0,0 0 0 0 0,0-1 1 0 0,0 1-1 0 0,0 0 0 0 0,0 1 1 0 0,-1-1-1 0 0,1 0 0 0 0,-1 1 1 0 0,1-1-1 0 0,-1 1 0 0 0,0 0 1 0 0,0 0-1 0 0,0 0 0 0 0,-1 0 1 0 0,1 0-1 0 0,0 1 0 0 0,-6-2 1 0 0,-11-2-651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58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14 371 256 0 0,'0'0'1951'0'0,"-10"-12"2385"0"0,9 11-4313 0 0,1 0 0 0 0,-1 0 0 0 0,1 0 0 0 0,0 0 0 0 0,-1 0 0 0 0,1-1 0 0 0,0 1 0 0 0,0 0 0 0 0,0 0 0 0 0,-1 0 0 0 0,1 0 0 0 0,1 0 0 0 0,-1-1 0 0 0,0-1 0 0 0,15-43 191 0 0,-10 31-189 0 0,8-24 13 0 0,2 2 0 0 0,30-60 0 0 0,-44 96-49 0 0,0-1 1 0 0,0 0 0 0 0,0 1 0 0 0,1-1-1 0 0,-1 0 1 0 0,0 1 0 0 0,1-1-1 0 0,-1 1 1 0 0,1 0 0 0 0,-1 0-1 0 0,1-1 1 0 0,-1 1 0 0 0,1 0 0 0 0,0 0-1 0 0,0 0 1 0 0,0 1 0 0 0,0-1-1 0 0,-1 0 1 0 0,1 1 0 0 0,0-1 0 0 0,3 1-1 0 0,-2 0-11 0 0,0 0 0 0 0,-1 0 0 0 0,1 1-1 0 0,-1 0 1 0 0,1-1 0 0 0,0 1 0 0 0,-1 0-1 0 0,1 0 1 0 0,-1 0 0 0 0,0 1 0 0 0,1-1-1 0 0,-1 1 1 0 0,4 3 0 0 0,2 1-18 0 0,-1 2-1 0 0,0-1 1 0 0,-1 1 0 0 0,1 0 0 0 0,-1 0 0 0 0,-1 1-1 0 0,5 10 1 0 0,15 36 22 0 0,-4 2-1 0 0,25 95 1 0 0,9 123 80 0 0,-32-139 2244 0 0,-35-149-2133 0 0,9 6-166 0 0,0 0 1 0 0,1 0-1 0 0,0 0 0 0 0,0-1 1 0 0,1 1-1 0 0,-1 0 0 0 0,1-1 1 0 0,1-12-1 0 0,-2-1-75 0 0,-1-16-37 0 0,2-1 0 0 0,2 0 0 0 0,2 0 0 0 0,1 1 0 0 0,12-55-1 0 0,3 18 1 0 0,48-121 0 0 0,-54 164 50 0 0,20-37 1 0 0,-28 60 29 0 0,0 0 1 0 0,0 0-1 0 0,1 0 1 0 0,0 1-1 0 0,0 0 1 0 0,1 0-1 0 0,0 0 1 0 0,0 1 0 0 0,9-6-1 0 0,-14 11 17 0 0,0 0 0 0 0,1 0-1 0 0,-1 0 1 0 0,1 0 0 0 0,-1 1 0 0 0,1-1 0 0 0,0 1-1 0 0,-1 0 1 0 0,1-1 0 0 0,0 1 0 0 0,-1 0 0 0 0,1 1-1 0 0,0-1 1 0 0,-1 0 0 0 0,1 1 0 0 0,-1 0 0 0 0,4 0-1 0 0,0 1-15 0 0,0 1-1 0 0,0-1 1 0 0,0 1-1 0 0,0 0 0 0 0,10 8 1 0 0,-3 0 15 0 0,0 1 1 0 0,-1 1-1 0 0,0 0 1 0 0,-1 1-1 0 0,0 0 1 0 0,-1 1-1 0 0,-1 0 0 0 0,9 20 1 0 0,51 134-44 0 0,-67-164 52 0 0,28 89-195 0 0,-4 1 1 0 0,-4 1-1 0 0,15 150 0 0 0,-34-231-118 0 0,-3-15 183 0 0,1 1-1 0 0,-1 0 1 0 0,0-1 0 0 0,0 1 0 0 0,0-1 0 0 0,0 1 0 0 0,0 0 0 0 0,0-1 0 0 0,0 1 0 0 0,0 0 0 0 0,0-1 0 0 0,0 1 0 0 0,0-1 0 0 0,0 1 0 0 0,0 0 0 0 0,0-1 0 0 0,0 1 0 0 0,-1-1 0 0 0,1 1 0 0 0,0-1 0 0 0,-1 2 0 0 0,-4 10-759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58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70 748 0 0,'13'-14'1578'0'0,"0"6"-1426"0"0,-1 1 0 0 0,1 0 0 0 0,1 1 0 0 0,-1 0 0 0 0,1 1-1 0 0,0 1 1 0 0,0 0 0 0 0,0 1 0 0 0,16-2 0 0 0,-22 5-144 0 0,-1 0 1 0 0,1 0-1 0 0,-1 1 1 0 0,0-1-1 0 0,1 2 1 0 0,-1-1-1 0 0,0 1 1 0 0,1 0-1 0 0,-1 0 0 0 0,0 1 1 0 0,-1 0-1 0 0,1 1 1 0 0,0-1-1 0 0,-1 1 1 0 0,0 0-1 0 0,0 1 0 0 0,0-1 1 0 0,0 1-1 0 0,-1 1 1 0 0,0-1-1 0 0,8 11 1 0 0,0 2 13 0 0,0 1 0 0 0,-1 1 0 0 0,-1-1 0 0 0,-1 2 0 0 0,12 34 0 0 0,24 112 1399 0 0,-45-164-904 0 0,0-2-418 0 0,-1 0-1 0 0,0 0 1 0 0,0 0 0 0 0,0-1-1 0 0,0 1 1 0 0,1 0-1 0 0,-1 0 1 0 0,0-1 0 0 0,1 1-1 0 0,-1 0 1 0 0,1 0 0 0 0,-1-1-1 0 0,1 1 1 0 0,-1 0-1 0 0,1-1 1 0 0,-1 1 0 0 0,1-1-1 0 0,0 1 1 0 0,0 0-1 0 0,8-6-24 0 0,-1-1 0 0 0,0 0-1 0 0,0 0 1 0 0,0 0 0 0 0,-1-1-1 0 0,0 0 1 0 0,0-1 0 0 0,9-13-1 0 0,12-11-19 0 0,50-47-69 0 0,65-69-2481 0 0,-137 142 1390 0 0,5-2-275 0 0,-8 6 809 0 0,9-5-244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58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21 644 0 0,'0'0'1237'0'0,"2"-3"-192"0"0,-1 2-864 0 0,0 0 0 0 0,-1-1-1 0 0,1 1 1 0 0,1 0 0 0 0,-1 0-1 0 0,0 0 1 0 0,0 0 0 0 0,0 0 0 0 0,1 0-1 0 0,-1 0 1 0 0,0 0 0 0 0,1 0-1 0 0,-1 1 1 0 0,1-1 0 0 0,-1 0 0 0 0,1 1-1 0 0,-1 0 1 0 0,3-1 0 0 0,-3 1-171 0 0,0 1 0 0 0,0-1 1 0 0,0 1-1 0 0,0-1 0 0 0,0 1 1 0 0,0-1-1 0 0,0 1 0 0 0,0 0 1 0 0,0 0-1 0 0,0-1 0 0 0,-1 1 0 0 0,1 0 1 0 0,0 0-1 0 0,0 0 0 0 0,-1 0 1 0 0,1 0-1 0 0,-1 0 0 0 0,1 0 1 0 0,-1 0-1 0 0,1 0 0 0 0,-1 0 1 0 0,0 0-1 0 0,1 0 0 0 0,-1 0 1 0 0,0 3-1 0 0,16 67 54 0 0,10 132 1 0 0,-11-72 21 0 0,-10-96-78 0 0,28 270-212 0 0,-33-304 89 0 0,0 1 1 0 0,0-1 0 0 0,0 0 0 0 0,0 0 0 0 0,0 1 0 0 0,0-1 0 0 0,0 0-1 0 0,0 0 1 0 0,0 1 0 0 0,-1-1 0 0 0,1 0 0 0 0,0 0 0 0 0,-1 0-1 0 0,1 1 1 0 0,-1-1 0 0 0,1 0 0 0 0,-1 0 0 0 0,0 0 0 0 0,1 0-1 0 0,-1 0 1 0 0,0 0 0 0 0,0 0 0 0 0,0 0 0 0 0,0-1 0 0 0,0 1-1 0 0,-1 1 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6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1 556 0 0,'0'0'1381'0'0,"-1"0"-1361"0"0,0 0 1 0 0,0 0-1 0 0,1 1 1 0 0,-1-1 0 0 0,0 1-1 0 0,0-1 1 0 0,1 0-1 0 0,-1 1 1 0 0,0-1-1 0 0,1 1 1 0 0,-1-1-1 0 0,0 1 1 0 0,1 0-1 0 0,-1-1 1 0 0,1 1-1 0 0,-1 0 1 0 0,1-1-1 0 0,-1 1 1 0 0,0 1 0 0 0,0 68 660 0 0,15 129 1 0 0,-3-78-503 0 0,19 393 433 0 0,-23-405-1112 0 0,-7-105-41 0 0,1-1-286 0 0,1 13 597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59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45 328 0 0,'-2'-2'1055'0'0,"-12"-14"658"0"0,14 16-1687 0 0,-1-1 0 0 0,1 1 0 0 0,0 0 0 0 0,0 0 0 0 0,0-1 0 0 0,0 1 0 0 0,0 0 0 0 0,0 0 1 0 0,0-1-1 0 0,0 1 0 0 0,0 0 0 0 0,0 0 0 0 0,0-1 0 0 0,0 1 0 0 0,0 0 0 0 0,0 0 0 0 0,0-1 1 0 0,0 1-1 0 0,0 0 0 0 0,0 0 0 0 0,1-1 0 0 0,-1 1 0 0 0,0 0 0 0 0,0 0 0 0 0,0-1 0 0 0,0 1 0 0 0,0 0 1 0 0,1 0-1 0 0,-1 0 0 0 0,0 0 0 0 0,0-1 0 0 0,0 1 0 0 0,1 0 0 0 0,-1 0 0 0 0,0 0 0 0 0,1 0 1 0 0,3-2 54 0 0,0 2 1 0 0,0-1-1 0 0,0 0 1 0 0,0 1-1 0 0,0 0 1 0 0,6 0-1 0 0,1 0-63 0 0,270-1 943 0 0,204-7-2576 0 0,-452 6 585 0 0,3-2 468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7:59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0 400 976 0 0,'2'-2'998'0'0,"11"-13"723"0"0,26-26 1077 0 0,-37 40-2703 0 0,16-4 76 0 0,-11 8-170 0 0,-1 0 1 0 0,1 0-1 0 0,-1 1 1 0 0,1 0-1 0 0,-1 0 1 0 0,0 0 0 0 0,-1 1-1 0 0,1 0 1 0 0,-1 0-1 0 0,0 0 1 0 0,0 1-1 0 0,0 0 1 0 0,-1 0 0 0 0,0 0-1 0 0,0 0 1 0 0,3 8-1 0 0,10 19 52 0 0,23 68 0 0 0,-32-80-54 0 0,33 116 140 0 0,-13-39 204 0 0,-21-70 1331 0 0,-7-28-1655 0 0,0 0 0 0 0,0 0 0 0 0,0 0-1 0 0,0 0 1 0 0,0 0 0 0 0,0 0 0 0 0,0 0-1 0 0,0 0 1 0 0,-1 0 0 0 0,1 0-1 0 0,0 0 1 0 0,0 0 0 0 0,0 0 0 0 0,0 0-1 0 0,0 0 1 0 0,0 0 0 0 0,0 0-1 0 0,0 0 1 0 0,0 0 0 0 0,0 0 0 0 0,0 0-1 0 0,0 0 1 0 0,-1 0 0 0 0,1 0 0 0 0,0 0-1 0 0,0 1 1 0 0,0-1 0 0 0,0 0-1 0 0,0 0 1 0 0,0 0 0 0 0,0 0 0 0 0,0 0-1 0 0,0 0 1 0 0,0 0 0 0 0,0 0 0 0 0,0 0-1 0 0,0 0 1 0 0,0 0 0 0 0,0 0-1 0 0,0 1 1 0 0,0-1 0 0 0,0 0 0 0 0,0 0-1 0 0,-14-32 248 0 0,5-2-326 0 0,2 0 1 0 0,1 0 0 0 0,2-1 0 0 0,1 0 0 0 0,2 1-1 0 0,6-61 1 0 0,3 26 61 0 0,4 0 0 0 0,27-91 0 0 0,-37 152 4 0 0,29-87 40 0 0,-26 83-62 0 0,0 0 0 0 0,1 0 0 0 0,0 1 1 0 0,1 0-1 0 0,12-16 0 0 0,-17 24 6 0 0,0 1 1 0 0,0 0-1 0 0,0 0 0 0 0,0 0 0 0 0,0 1 0 0 0,0-1 0 0 0,1 0 1 0 0,-1 1-1 0 0,1-1 0 0 0,-1 1 0 0 0,1 0 0 0 0,-1 0 0 0 0,1 0 0 0 0,0 0 1 0 0,0 1-1 0 0,-1-1 0 0 0,1 1 0 0 0,0-1 0 0 0,3 1 0 0 0,-1 1-4 0 0,0-1 0 0 0,0 1-1 0 0,-1 0 1 0 0,1 1 0 0 0,0-1-1 0 0,-1 1 1 0 0,0 0 0 0 0,1 0-1 0 0,-1 0 1 0 0,6 5 0 0 0,5 4-22 0 0,0 1 1 0 0,-1 1 0 0 0,-1 0-1 0 0,19 24 1 0 0,-3 3 32 0 0,-1 0 0 0 0,-2 2 1 0 0,-2 0-1 0 0,36 91 0 0 0,-28-42-174 0 0,33 147 0 0 0,-41-123-3123 0 0,-23-111 2395 0 0,-7 13-1271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8:00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64 936 0 0,'0'-1'51'0'0,"0"-2"124"0"0,0 0 0 0 0,0 0 0 0 0,0 0 0 0 0,0 0 0 0 0,0 0 0 0 0,1 0 0 0 0,-1 0-1 0 0,1 0 1 0 0,0 0 0 0 0,0 1 0 0 0,0-1 0 0 0,0 0 0 0 0,1 0 0 0 0,-1 1 0 0 0,1-1 0 0 0,-1 1 0 0 0,1-1 0 0 0,0 1 0 0 0,0 0 0 0 0,5-4-1 0 0,-5 5-92 0 0,3 1-25 0 0,8 2-45 0 0,0 0-1 0 0,-1 1 1 0 0,1 0 0 0 0,-1 1-1 0 0,1 0 1 0 0,-1 1 0 0 0,0 1-1 0 0,-1 0 1 0 0,0 0-1 0 0,0 1 1 0 0,0 0 0 0 0,-1 1-1 0 0,0 1 1 0 0,18 18 0 0 0,-8-5-25 0 0,-1 2 1 0 0,0 0 0 0 0,-2 0-1 0 0,-1 2 1 0 0,18 40 0 0 0,-7-12 3670 0 0,-26-55-3635 0 0,0 1-1 0 0,0 0 1 0 0,0 0-1 0 0,0-1 1 0 0,0 1-1 0 0,0 0 1 0 0,0-1-1 0 0,0 1 1 0 0,0-1-1 0 0,0 1 1 0 0,-1-1-1 0 0,1 0 1 0 0,0 1-1 0 0,0-1 1 0 0,-1 0-1 0 0,1 0 1 0 0,0 1-1 0 0,-1-1 1 0 0,1 0-1 0 0,0-2 1 0 0,11-22 104 0 0,-8 16-133 0 0,10-18 61 0 0,1 2 0 0 0,2-1 0 0 0,34-39 0 0 0,-13 16-894 0 0,-14 26-862 0 0,-23 21 1511 0 0,1 2 0 0 0,-1-1 0 0 0,0 0 1 0 0,1 0-1 0 0,-1 0 0 0 0,0 0 0 0 0,1 1 1 0 0,-1-1-1 0 0,1 1 0 0 0,-1-1 0 0 0,1 1 1 0 0,0 0-1 0 0,-1-1 0 0 0,1 1 1 0 0,-1 0-1 0 0,1 0 0 0 0,3 0 0 0 0,9 5-786 0 0,-10-4 164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8:00.5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0 476 0 0,'0'0'4012'0'0,"19"4"-1687"0"0,-16-2-2304 0 0,0 1 1 0 0,0 0 0 0 0,0-1 0 0 0,0 1-1 0 0,-1 0 1 0 0,1 1 0 0 0,-1-1 0 0 0,0 0-1 0 0,0 1 1 0 0,0-1 0 0 0,0 1 0 0 0,2 5-1 0 0,17 55-11 0 0,-19-58-1 0 0,29 122 127 0 0,21 189 0 0 0,-14-70-1416 0 0,-37-243 843 0 0,-1 1 1 0 0,1 0 0 0 0,-1 0-1 0 0,-1 0 1 0 0,1 0-1 0 0,-2 8 1 0 0,2-11-211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8:00.8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 1144 0 0,'0'0'1912'0'0,"1"-3"-1279"0"0,0 1-568 0 0,0 0-1 0 0,0 1 1 0 0,0-1-1 0 0,0 0 1 0 0,0 1-1 0 0,1-1 1 0 0,-1 1 0 0 0,1 0-1 0 0,-1-1 1 0 0,1 1-1 0 0,-1 0 1 0 0,1 0-1 0 0,0 0 1 0 0,0 0 0 0 0,-1 0-1 0 0,1 0 1 0 0,0 1-1 0 0,0-1 1 0 0,0 1-1 0 0,0-1 1 0 0,0 1 0 0 0,0 0-1 0 0,3-1 1 0 0,61-4 295 0 0,-47 5-228 0 0,395-1 783 0 0,-52 2-4334 0 0,-336-2 2596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8:01.2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1 158 920 0 0,'2'-2'1092'0'0,"10"-8"339"0"0,23-17 1265 0 0,-33 26-2597 0 0,21 6 55 0 0,-15 2-141 0 0,1 0-1 0 0,-1 1 1 0 0,-1 0-1 0 0,1 0 1 0 0,-1 0 0 0 0,-1 1-1 0 0,1 0 1 0 0,-1 0-1 0 0,-1 1 1 0 0,0 0 0 0 0,-1 0-1 0 0,7 17 1 0 0,2 15 30 0 0,15 78 1 0 0,-13 37-15 0 0,-9-75 780 0 0,-5-79-417 0 0,-1 1 95 0 0,0 8 244 0 0,1-25 186 0 0,2-15-781 0 0,13-46-302 0 0,4 0 1 0 0,3 1-1 0 0,58-124 0 0 0,-77 188 159 0 0,15-36-60 0 0,3 2 0 0 0,35-55 1 0 0,-56 96 58 0 0,0 1 0 0 0,0 0 1 0 0,0-1-1 0 0,0 1 1 0 0,0 0-1 0 0,0 0 0 0 0,1 0 1 0 0,-1 0-1 0 0,0 0 1 0 0,1 0-1 0 0,-1 0 1 0 0,0 0-1 0 0,1 1 0 0 0,-1-1 1 0 0,1 0-1 0 0,-1 1 1 0 0,1 0-1 0 0,0-1 1 0 0,-1 1-1 0 0,1 0 0 0 0,3-1 1 0 0,-3 2-13 0 0,1-1 1 0 0,0 1-1 0 0,-1 0 1 0 0,1-1-1 0 0,-1 1 0 0 0,1 0 1 0 0,-1 1-1 0 0,0-1 1 0 0,1 0-1 0 0,-1 1 1 0 0,0-1-1 0 0,3 3 1 0 0,2 3-44 0 0,0 1 0 0 0,0-1 0 0 0,0 1 1 0 0,-1 1-1 0 0,8 12 0 0 0,1 7 38 0 0,-2 1-1 0 0,-1 1 1 0 0,-1-1-1 0 0,-2 2 0 0 0,-1-1 1 0 0,-1 1-1 0 0,4 53 1 0 0,-6-6-71 0 0,-11 153 0 0 0,-4-139-4189 0 0,9-88 2894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8:01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1 118 300 0 0,'0'-2'1246'0'0,"0"-4"-709"0"0,0 1 0 0 0,0-1 0 0 0,1 1 0 0 0,0 0-1 0 0,0-1 1 0 0,0 1 0 0 0,2-7 0 0 0,-1 10-480 0 0,-1-1 0 0 0,1 0 0 0 0,-1 1 0 0 0,1 0 0 0 0,0-1 0 0 0,0 1 0 0 0,0 0 0 0 0,0 0 0 0 0,0 0 0 0 0,0 0 0 0 0,0 0 0 0 0,1 1 0 0 0,-1-1 0 0 0,1 1 1 0 0,-1-1-1 0 0,1 1 0 0 0,0 0 0 0 0,3-1 0 0 0,55-21 180 0 0,-59 22-230 0 0,1 0-30 0 0,8-2 16 0 0,-8 2-21 0 0,0 2-20 0 0,1 0 51 0 0,0 0-1 0 0,-1 0 1 0 0,1 0-1 0 0,-1 1 0 0 0,1 0 1 0 0,-1 0-1 0 0,0 0 1 0 0,0 0-1 0 0,0 0 0 0 0,0 0 1 0 0,0 1-1 0 0,0 0 1 0 0,0-1-1 0 0,-1 1 1 0 0,0 0-1 0 0,1 0 0 0 0,-1 0 1 0 0,1 4-1 0 0,10 14 66 0 0,16 38-1 0 0,-19-37-45 0 0,112 235 1371 0 0,-120-255-1306 0 0,-1 0-1 0 0,0-1 0 0 0,0 1 1 0 0,0-1-1 0 0,1 0 0 0 0,-1 1 1 0 0,1-1-1 0 0,-1 0 1 0 0,1 0-1 0 0,-1 0 0 0 0,1 0 1 0 0,0 0-1 0 0,-1 0 0 0 0,1-1 1 0 0,0 1-1 0 0,0-1 0 0 0,0 1 1 0 0,0-1-1 0 0,-1 1 0 0 0,1-1 1 0 0,0 0-1 0 0,0 0 0 0 0,0 0 1 0 0,0 0-1 0 0,0 0 0 0 0,0-1 1 0 0,3 0-1 0 0,7-1-65 0 0,0-1 0 0 0,0-1 1 0 0,13-5-1 0 0,-13 4 114 0 0,45-14-167 0 0,32-12-405 0 0,-28 3-5500 0 0,-46 21 3450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8:02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33 952 0 0,'0'0'5000'0'0,"3"-1"-4845"0"0,15-2-68 0 0,0 0 1 0 0,1 1 0 0 0,-1 1 0 0 0,33 2-1 0 0,8-1-33 0 0,182-12-82 0 0,-84 1-3757 0 0,-154 11 3403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8:02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1 124 0 0,'-9'9'4972'0'0,"11"-7"-4914"0"0,0-1 0 0 0,0 1 1 0 0,0-1-1 0 0,1 0 0 0 0,-1 0 0 0 0,1 0 0 0 0,-1 0 0 0 0,1 0 0 0 0,-1-1 0 0 0,1 1 0 0 0,5 0 0 0 0,40 1 155 0 0,-12-1-104 0 0,136 27-782 0 0,-44-6-2001 0 0,-93-17 2310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8:03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1 252 376 0 0,'2'-9'933'0'0,"1"-11"-1"0"0,2 1 0 0 0,0 0 0 0 0,1 1 0 0 0,1-1 1 0 0,0 1-1 0 0,15-26 0 0 0,-18 40-909 0 0,0 0 0 0 0,0 0 0 0 0,0 0-1 0 0,0 1 1 0 0,0-1 0 0 0,1 1 0 0 0,0 0 0 0 0,-1 0 0 0 0,1 1-1 0 0,0-1 1 0 0,9-2 0 0 0,65-16 55 0 0,-48 15-59 0 0,-9 0-34 0 0,1 2 0 0 0,0 1 1 0 0,0 1-1 0 0,0 1 0 0 0,40 3 1 0 0,-57-1 1 0 0,0 0 1 0 0,-1 1-1 0 0,1-1 1 0 0,-1 1-1 0 0,1 0 1 0 0,-1 1-1 0 0,0-1 1 0 0,0 1-1 0 0,0 0 0 0 0,0 0 1 0 0,0 1-1 0 0,-1 0 1 0 0,0-1-1 0 0,1 1 1 0 0,-1 1-1 0 0,-1-1 1 0 0,1 1-1 0 0,-1-1 1 0 0,1 1-1 0 0,-1 0 1 0 0,-1 0-1 0 0,1 1 1 0 0,-1-1-1 0 0,0 0 1 0 0,0 1-1 0 0,1 6 1 0 0,2 9-11 0 0,-1 0 1 0 0,-1 0 0 0 0,-1 0 0 0 0,0 0 0 0 0,-3 34-1 0 0,-6 10 2 0 0,-2-1 0 0 0,-3 0-1 0 0,-32 100 1 0 0,43-161 130 0 0,2 1-170 0 0,-1-4 60 0 0,0 0-1 0 0,0 1 0 0 0,0-1 1 0 0,0 0-1 0 0,0 0 0 0 0,0 1 1 0 0,0-1-1 0 0,0 0 0 0 0,0 1 1 0 0,0-1-1 0 0,1 0 0 0 0,-1 0 1 0 0,0 1-1 0 0,0-1 0 0 0,0 0 1 0 0,0 0-1 0 0,0 1 0 0 0,0-1 1 0 0,1 0-1 0 0,-1 0 0 0 0,0 0 1 0 0,0 1-1 0 0,0-1 0 0 0,1 0 1 0 0,-1 0-1 0 0,0 0 0 0 0,0 0 1 0 0,0 0-1 0 0,1 1 0 0 0,-1-1 1 0 0,0 0-1 0 0,0 0 0 0 0,1 0 1 0 0,-1 0-1 0 0,0 0 0 0 0,1 0 1 0 0,-1 0-1 0 0,1 0 0 0 0,9-5-34 0 0,-2 1 14 0 0,1 0 0 0 0,-1 1 1 0 0,1-1-1 0 0,0 2 1 0 0,0-1-1 0 0,0 1 0 0 0,0 1 1 0 0,14-1-1 0 0,-12 1 4 0 0,0 1 0 0 0,-1 0 1 0 0,1 1-1 0 0,0 0 0 0 0,0 0 0 0 0,0 1 0 0 0,-1 1 1 0 0,1 0-1 0 0,-1 0 0 0 0,0 1 0 0 0,0 1 0 0 0,13 6 0 0 0,-10-2 5 0 0,0 1-1 0 0,-1 0 0 0 0,0 1 1 0 0,-1 0-1 0 0,0 1 0 0 0,11 14 1 0 0,-12-14 19 0 0,-2 0-1 0 0,1 0 1 0 0,-1 1 0 0 0,-1 0 0 0 0,0 0 0 0 0,-1 1 0 0 0,-1 0 0 0 0,0 0 0 0 0,-1 0-1 0 0,4 25 1 0 0,-8-33 32 0 0,0-1 0 0 0,0 1 0 0 0,-1 0 0 0 0,0-1 0 0 0,0 1 0 0 0,-1-1 0 0 0,0 1 0 0 0,0-1 0 0 0,0 0 0 0 0,0 1 0 0 0,-1-1 0 0 0,0 0 0 0 0,0-1 0 0 0,0 1 0 0 0,-1 0 0 0 0,1-1 0 0 0,-1 0 0 0 0,0 0 0 0 0,0 0 0 0 0,-1 0 0 0 0,1-1 0 0 0,-1 1 0 0 0,0-1 0 0 0,-9 4 0 0 0,-3 1 75 0 0,0 0 1 0 0,0-1 0 0 0,-1-1 0 0 0,0-1 0 0 0,0 0 0 0 0,-22 2-1 0 0,15-4-68 0 0,1-2 0 0 0,0 0-1 0 0,0-2 1 0 0,0 0 0 0 0,0-2-1 0 0,0-1 1 0 0,0-1-1 0 0,0 0 1 0 0,1-2 0 0 0,-23-10-1 0 0,25 8-735 0 0,1-1-1 0 0,0-1 1 0 0,-27-19 0 0 0,27 10-1951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7.0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5 224 0 0,'0'0'823'0'0,"5"0"-99"0"0,121 2 2256 0 0,221-8-1193 0 0,-344 5-2148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8:03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1460 0 0,'26'-16'1859'0'0,"-15"9"-1412"0"0,0 0-1 0 0,0 0 1 0 0,1 1 0 0 0,0 1 0 0 0,0 0 0 0 0,20-5 0 0 0,-27 10-435 0 0,-1 1 0 0 0,1-1 0 0 0,0 1 0 0 0,-1 0 0 0 0,0 0 0 0 0,1 1 1 0 0,-1-1-1 0 0,0 1 0 0 0,1 0 0 0 0,-1 0 0 0 0,0 0 0 0 0,0 1 1 0 0,-1-1-1 0 0,1 1 0 0 0,-1 0 0 0 0,1 0 0 0 0,5 7 0 0 0,2 3-12 0 0,-1 0 0 0 0,0 1 0 0 0,0 0 0 0 0,-1 1 0 0 0,-1 0 0 0 0,-1 0 0 0 0,8 22 0 0 0,0 8-23 0 0,12 63 0 0 0,7 104 31 0 0,-18-102 738 0 0,-15-107-399 0 0,0 11 459 0 0,1-19-106 0 0,2-24-489 0 0,0-28-471 0 0,3-1 0 0 0,2 2 0 0 0,18-57 1 0 0,64-159 0 0 0,-82 250 200 0 0,0 0 0 0 0,19-30-1 0 0,-19 39 18 0 0,12-9-43 0 0,-14 20 71 0 0,-3 1 1 0 0,3-1-1 0 0,-2 1 7 0 0,1 1 1 0 0,-1 0 0 0 0,1 0 0 0 0,-1 1-1 0 0,1-1 1 0 0,-1 1 0 0 0,0 0 0 0 0,1 1 0 0 0,-1-1-1 0 0,0 1 1 0 0,0 0 0 0 0,0 0 0 0 0,0 1-1 0 0,0 0 1 0 0,0 0 0 0 0,-1 0 0 0 0,0 0-1 0 0,1 1 1 0 0,-1-1 0 0 0,0 1 0 0 0,-1 0-1 0 0,5 6 1 0 0,-2-4-11 0 0,16 20-6 0 0,-1 0-1 0 0,-2 2 1 0 0,0 0 0 0 0,-2 1-1 0 0,-1 0 1 0 0,-2 2-1 0 0,13 36 1 0 0,58 231-293 0 0,-82-289 297 0 0,19 75-3955 0 0,-21-81 3242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38:04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1008 0 0,'0'-3'859'0'0,"2"-3"-718"0"0,0 1-1 0 0,0 0 1 0 0,1-1 0 0 0,0 1-1 0 0,0 0 1 0 0,0 0 0 0 0,0 1-1 0 0,1-1 1 0 0,-1 1 0 0 0,1 0 0 0 0,0 0-1 0 0,1 0 1 0 0,-1 0 0 0 0,1 1-1 0 0,0-1 1 0 0,0 1 0 0 0,0 0-1 0 0,0 1 1 0 0,0-1 0 0 0,0 1-1 0 0,8-2 1 0 0,-5 1-129 0 0,1 0 0 0 0,-1 1 0 0 0,0 0-1 0 0,1 0 1 0 0,-1 1 0 0 0,1 0 0 0 0,0 0 0 0 0,-1 1-1 0 0,1 0 1 0 0,-1 1 0 0 0,1 0 0 0 0,0 0 0 0 0,-1 1-1 0 0,9 3 1 0 0,-8-1 13 0 0,0 1-1 0 0,-1 0 0 0 0,0 0 1 0 0,0 1-1 0 0,0 0 1 0 0,-1 1-1 0 0,1 0 0 0 0,-2 0 1 0 0,1 0-1 0 0,-1 1 1 0 0,0 0-1 0 0,-1 0 0 0 0,0 0 1 0 0,0 1-1 0 0,-1 0 1 0 0,4 10-1 0 0,5 16 64 0 0,-2 2-1 0 0,11 68 1 0 0,-8-35 170 0 0,-14-68-138 0 0,1 0-1 0 0,-1 0 1 0 0,0 1-1 0 0,1-1 1 0 0,0 0 0 0 0,0 0-1 0 0,-1 0 1 0 0,1 0-1 0 0,0 1 1 0 0,1-1-1 0 0,-1-1 1 0 0,0 1 0 0 0,1 0-1 0 0,-1 0 1 0 0,1 0-1 0 0,-1-1 1 0 0,1 1-1 0 0,0-1 1 0 0,-1 1 0 0 0,4 0-1 0 0,-2-1-58 0 0,1 0 1 0 0,0-1-1 0 0,-1 1 0 0 0,1-1 0 0 0,-1 0 0 0 0,1 0 1 0 0,0-1-1 0 0,-1 1 0 0 0,1-1 0 0 0,-1 0 1 0 0,7-1-1 0 0,25-9 190 0 0,0-1 0 0 0,-1-1 1 0 0,39-22-1 0 0,12-11-742 0 0,-5-2-3350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34.6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723 481 328 0 0,'0'0'4516'0'0,"0"3"-4386"0"0,-1-1-96 0 0,1 0 0 0 0,-1 0 0 0 0,0 0 0 0 0,0 0 0 0 0,0 0 0 0 0,0-1 0 0 0,-1 1 0 0 0,1 0 0 0 0,0-1 0 0 0,-1 1-1 0 0,1-1 1 0 0,-1 1 0 0 0,0-1 0 0 0,1 0 0 0 0,-1 1 0 0 0,0-1 0 0 0,0 0 0 0 0,-3 1 0 0 0,-47 21 260 0 0,39-18-113 0 0,4-1-102 0 0,1-1 1 0 0,-1-1-1 0 0,1 0 1 0 0,-1 0-1 0 0,0-1 1 0 0,0 0-1 0 0,1 0 1 0 0,-1-1-1 0 0,0 0 1 0 0,0 0-1 0 0,0-1 1 0 0,0-1-1 0 0,1 1 1 0 0,-1-1-1 0 0,0-1 0 0 0,1 0 1 0 0,0 0-1 0 0,0 0 1 0 0,0-1-1 0 0,0-1 1 0 0,0 1-1 0 0,1-1 1 0 0,-1 0-1 0 0,-6-7 1 0 0,2 1-32 0 0,1 1 1 0 0,0-2 0 0 0,0 1-1 0 0,1-1 1 0 0,1-1 0 0 0,0 0-1 0 0,1 0 1 0 0,0-1 0 0 0,-10-24-1 0 0,12 19-62 0 0,0 0 0 0 0,2-1 0 0 0,0 0 0 0 0,1 0 0 0 0,1 0-1 0 0,0 0 1 0 0,3-28 0 0 0,1 13-6 0 0,14-61 1 0 0,-15 91 5 0 0,-1 2-104 0 0,1 0-38 0 0,4-25-819 0 0,-5 25 832 0 0,3 3-315 0 0,9 1 416 0 0,-9-1 6 0 0,0 2-17 0 0,6 8 3 0 0,0 1 0 0 0,0 0 0 0 0,-1 0 1 0 0,0 1-1 0 0,10 21 0 0 0,29 73 287 0 0,-35-75-260 0 0,14 27-10 0 0,-4 2 0 0 0,-1 1 0 0 0,21 111 0 0 0,-39-151 64 0 0,-1-1 0 0 0,0 1 0 0 0,-2 0 0 0 0,0 0 0 0 0,-1 0 0 0 0,-1 0 0 0 0,-1-1 0 0 0,-1 1 0 0 0,-1-1 0 0 0,-1 0 1 0 0,-1 0-1 0 0,0 0 0 0 0,-2-1 0 0 0,0-1 0 0 0,-18 29 0 0 0,-3-7 89 0 0,-1-1 0 0 0,-2-2 1 0 0,-52 47-1 0 0,27-35 25 0 0,-100 65 1 0 0,154-110-448 0 0,-2 0 0 0 0,1-1 1 0 0,0 0-1 0 0,-1 0 0 0 0,1 0 0 0 0,-1-1 1 0 0,0 0-1 0 0,0 0 0 0 0,0 0 0 0 0,0-1 1 0 0,0 0-1 0 0,-11 0 0 0 0,14-1-843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35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20 924 0 0,'0'0'1771'0'0,"1"-2"-1494"0"0,0 0 0 0 0,0 0 0 0 0,1 0 1 0 0,-1 1-1 0 0,1-1 0 0 0,0 0 0 0 0,-1 1 0 0 0,1 0 1 0 0,0-1-1 0 0,3-1 0 0 0,-3 6-254 0 0,1 0-1 0 0,-1 0 1 0 0,0 0 0 0 0,-1 0 0 0 0,1 0 0 0 0,-1 0-1 0 0,1 0 1 0 0,-1 1 0 0 0,0-1 0 0 0,0 0 0 0 0,1 5-1 0 0,6 47 221 0 0,-8-51-228 0 0,37 376 863 0 0,-12-176-2320 0 0,-25-201 703 0 0,0 1-630 0 0,2 11 170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35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95 1144 0 0,'0'0'2572'0'0,"-1"0"-2433"0"0,0 0-1 0 0,1-1 1 0 0,-1 1-1 0 0,1 0 1 0 0,-1-1 0 0 0,0 1-1 0 0,1-1 1 0 0,-1 1-1 0 0,1-1 1 0 0,-1 1-1 0 0,1-1 1 0 0,0 0-1 0 0,-1 1 1 0 0,1-1-1 0 0,-1 0 1 0 0,1 1-1 0 0,0-1 1 0 0,0 0-1 0 0,-1 1 1 0 0,1-1-1 0 0,0-1 1 0 0,2 0-77 0 0,0 1 0 0 0,0-1 0 0 0,0 1 1 0 0,0-1-1 0 0,1 1 0 0 0,-1 0 0 0 0,1 0 0 0 0,-1 0 0 0 0,1 0 1 0 0,-1 1-1 0 0,1-1 0 0 0,-1 1 0 0 0,4-1 0 0 0,44-2 272 0 0,-24 2-225 0 0,341-46 616 0 0,-311 39-984 0 0,-53 7-131 0 0,19-1-1916 0 0,-7-2-1137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37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3 187 828 0 0,'-3'-51'3765'0'0,"3"48"-3510"0"0,2-16 548 0 0,-1 4-362 0 0,0 12-344 0 0,5-24 161 0 0,-5 25-268 0 0,14-8-128 0 0,-9 9 98 0 0,0 1 1 0 0,0 0 0 0 0,0 0 0 0 0,0 0 0 0 0,0 1-1 0 0,0 0 1 0 0,0 0 0 0 0,0 1 0 0 0,5 1 0 0 0,0 2-16 0 0,-1 1 0 0 0,0 0 0 0 0,-1 0 0 0 0,1 1 0 0 0,-1 0 1 0 0,0 1-1 0 0,-1 0 0 0 0,0 0 0 0 0,12 17 0 0 0,-9-9 31 0 0,-1 0 0 0 0,-1 0 0 0 0,-1 1 0 0 0,0 0 0 0 0,8 27 0 0 0,-6-7 30 0 0,-1 1 1 0 0,-2-1 0 0 0,-2 1-1 0 0,-2 1 1 0 0,-1 53 0 0 0,-17 103 155 0 0,15-191 81 0 0,-4 14 355 0 0,2-25-586 0 0,0 0-1 0 0,0 0 0 0 0,1 0 0 0 0,0 0 1 0 0,0 0-1 0 0,1 0 0 0 0,0-1 0 0 0,0 1 1 0 0,1 0-1 0 0,2-13 0 0 0,0-7-38 0 0,19-206-48 0 0,-15 185-38 0 0,2 1 0 0 0,29-86 1 0 0,-34 124 5 0 0,-1 1 1 0 0,1-1 0 0 0,1 1-1 0 0,-1 0 1 0 0,1 0 0 0 0,1 0 0 0 0,0 1-1 0 0,9-10 1 0 0,-13 14 79 0 0,1 1 0 0 0,0-1-1 0 0,0 1 1 0 0,0 0 0 0 0,0 0-1 0 0,1 0 1 0 0,-1 1 0 0 0,0-1-1 0 0,1 1 1 0 0,-1 0 0 0 0,1 0-1 0 0,0 0 1 0 0,-1 0 0 0 0,1 0-1 0 0,0 1 1 0 0,0 0 0 0 0,-1 0-1 0 0,1 0 1 0 0,0 0 0 0 0,0 0-1 0 0,-1 1 1 0 0,1 0 0 0 0,0 0-1 0 0,6 2 1 0 0,0 2 10 0 0,0 0 0 0 0,0 1 0 0 0,-1 0 1 0 0,0 1-1 0 0,0 0 0 0 0,-1 0 0 0 0,0 1 0 0 0,0 0 0 0 0,0 1 0 0 0,-1-1 0 0 0,-1 2 1 0 0,0-1-1 0 0,0 0 0 0 0,0 1 0 0 0,6 16 0 0 0,1 7 32 0 0,-1 0 0 0 0,-1 0 1 0 0,11 60-1 0 0,-18-78 2 0 0,-3-4-17 0 0,1 21 6 0 0,-1 28 564 0 0,-1-56-391 0 0,-1-2 34 0 0,1-1-193 0 0,0-1 0 0 0,0 1 0 0 0,0-1 0 0 0,0 0 0 0 0,0 1 0 0 0,0-1 0 0 0,0 1 0 0 0,0-1 0 0 0,0 0 0 0 0,0 1 0 0 0,0-1 0 0 0,-1 0 0 0 0,1 1 0 0 0,0-1 0 0 0,0 0 0 0 0,0 1 0 0 0,-1-1 0 0 0,1 0 0 0 0,0 1 0 0 0,-1-1 0 0 0,1 0 0 0 0,0 0 0 0 0,0 1 0 0 0,-1-1 0 0 0,1 0 0 0 0,0 0 0 0 0,-1 0 0 0 0,1 0 0 0 0,-1 1 0 0 0,1-1 0 0 0,-1 0 0 0 0,0 0-13 0 0,-1-1 0 0 0,0 1 0 0 0,1 0 0 0 0,0-1 0 0 0,-1 0 0 0 0,1 1 0 0 0,-1-1 0 0 0,1 0 0 0 0,0 1 0 0 0,-1-1 0 0 0,1 0-1 0 0,0 0 1 0 0,0 0 0 0 0,0 0 0 0 0,0-1 0 0 0,0 1 0 0 0,0 0 0 0 0,0 0 0 0 0,0-1 0 0 0,0 1 0 0 0,0 0 0 0 0,1-1 0 0 0,-1 1 0 0 0,0-1 0 0 0,1 1 0 0 0,0-1 0 0 0,-1 1 0 0 0,1-1-1 0 0,0 1 1 0 0,0-1 0 0 0,-1 1 0 0 0,1-1 0 0 0,1-1 0 0 0,-2-16-23 0 0,1 1 0 0 0,0-1 0 0 0,2 1 0 0 0,0-1 0 0 0,9-31 0 0 0,34-95 57 0 0,-35 115-41 0 0,6-20-31 0 0,38-75 1 0 0,-53 122 14 0 0,1 1 0 0 0,0 0 1 0 0,0 0-1 0 0,0 0 1 0 0,0 0-1 0 0,0 0 1 0 0,0 0-1 0 0,0 1 1 0 0,1-1-1 0 0,-1 1 1 0 0,1-1-1 0 0,-1 1 1 0 0,6-2-1 0 0,-6 2-9 0 0,3 2 2 0 0,1 0 17 0 0,0 0-1 0 0,0 0 1 0 0,0 1-1 0 0,-1-1 1 0 0,1 1-1 0 0,-1 1 1 0 0,1-1-1 0 0,-1 1 1 0 0,0 0-1 0 0,0 1 1 0 0,8 5-1 0 0,-4-1 9 0 0,0 1 0 0 0,0 0-1 0 0,-1 1 1 0 0,0-1 0 0 0,7 13-1 0 0,4 12 43 0 0,-1 1 0 0 0,21 58 0 0 0,-18-27 64 0 0,-2 1 1 0 0,11 85-1 0 0,-11-56-453 0 0,-19-94 68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37.8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0 436 68 0 0,'17'-4'722'0'0,"-1"-1"-1"0"0,-1 0 1 0 0,1-1-1 0 0,-1 0 1 0 0,0-1 0 0 0,17-11-1 0 0,-16 7-517 0 0,-1 0-1 0 0,-1-1 0 0 0,0 0 0 0 0,0-1 0 0 0,13-17 1 0 0,-14 14-165 0 0,-1-1 0 0 0,0 0 0 0 0,-1-1 0 0 0,-1 0 1 0 0,-1-1-1 0 0,-1 0 0 0 0,-1-1 0 0 0,0 1 1 0 0,-1-1-1 0 0,5-38 0 0 0,-10 54-59 0 0,-1 0 1 0 0,0-1 0 0 0,0 1-1 0 0,0 0 1 0 0,-1 0-1 0 0,1 0 1 0 0,-1-1-1 0 0,0 1 1 0 0,-3-8-1 0 0,3 10-58 0 0,-22-1-96 0 0,11 8 158 0 0,1 0 0 0 0,-1 0 0 0 0,2 1-1 0 0,-1 1 1 0 0,1 0 0 0 0,-1 0 0 0 0,2 1 0 0 0,-1 0-1 0 0,1 1 1 0 0,1 0 0 0 0,0 1 0 0 0,0-1 0 0 0,-9 15-1 0 0,2 1 20 0 0,0-1 1 0 0,2 2-1 0 0,0 0 0 0 0,-16 52 0 0 0,23-56 34 0 0,0 1 1 0 0,2 0 0 0 0,0 0-1 0 0,2 0 1 0 0,0 0-1 0 0,2 1 1 0 0,0-1-1 0 0,5 29 1 0 0,-4-43-32 0 0,1 0 0 0 0,0 1 1 0 0,0-1-1 0 0,1 0 0 0 0,0 0 1 0 0,1-1-1 0 0,0 1 0 0 0,0-1 0 0 0,1 0 1 0 0,0 0-1 0 0,0 0 0 0 0,1-1 1 0 0,0 1-1 0 0,0-1 0 0 0,1-1 0 0 0,0 1 1 0 0,0-1-1 0 0,0 0 0 0 0,1-1 0 0 0,0 0 1 0 0,0 0-1 0 0,0-1 0 0 0,12 5 1 0 0,-14-7-289 0 0,1 0 0 0 0,0 0 0 0 0,0-1 0 0 0,-1 0 0 0 0,1 0 0 0 0,0-1 0 0 0,0 0 0 0 0,0 0 0 0 0,0 0 0 0 0,8-2 0 0 0,3-2-813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38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373 104 584 0 0,'0'-3'1158'0'0,"0"-56"3017"0"0,0 55-3871 0 0,-2 2-65 0 0,-3-10-53 0 0,4 9-39 0 0,-7-12 177 0 0,6 14-319 0 0,0 0 0 0 0,-1 0 0 0 0,1 0 0 0 0,-1 1 0 0 0,1-1 0 0 0,-1 1 0 0 0,1 0 1 0 0,-1-1-1 0 0,1 1 0 0 0,-1 1 0 0 0,1-1 0 0 0,-1 0 0 0 0,1 0 0 0 0,0 1 0 0 0,-1 0 0 0 0,1-1 0 0 0,-1 1 1 0 0,1 0-1 0 0,0 0 0 0 0,0 0 0 0 0,-1 0 0 0 0,-2 3 0 0 0,-7 3 6 0 0,1 0-1 0 0,-21 18 0 0 0,5 0-18 0 0,1 0-1 0 0,1 2 1 0 0,2 1 0 0 0,-37 55-1 0 0,48-64 13 0 0,1 1-1 0 0,0 0 1 0 0,2 1-1 0 0,1 0 1 0 0,0 0 0 0 0,1 1-1 0 0,2 0 1 0 0,-6 43-1 0 0,10-52 4 0 0,1-1 0 0 0,1 0-1 0 0,0 0 1 0 0,0 0-1 0 0,1 0 1 0 0,1 0 0 0 0,0 0-1 0 0,0-1 1 0 0,11 22-1 0 0,-11-26 14 0 0,1 0-1 0 0,-1-1 0 0 0,1 0 0 0 0,1 0 0 0 0,-1 0 0 0 0,1-1 0 0 0,0 1 0 0 0,0-1 0 0 0,1 0 1 0 0,0 0-1 0 0,-1-1 0 0 0,2 0 0 0 0,-1 0 0 0 0,0 0 0 0 0,1-1 0 0 0,-1 0 0 0 0,9 2 0 0 0,-8-3-9 0 0,1-1 0 0 0,-1 0 0 0 0,1 0 0 0 0,-1 0-1 0 0,1-1 1 0 0,-1-1 0 0 0,1 1 0 0 0,0-1 0 0 0,-1 0 0 0 0,0-1-1 0 0,1 0 1 0 0,-1 0 0 0 0,0-1 0 0 0,0 1 0 0 0,0-1 0 0 0,0-1-1 0 0,-1 0 1 0 0,1 0 0 0 0,-1 0 0 0 0,0 0 0 0 0,8-9-1 0 0,-1 1-26 0 0,0-1-1 0 0,-1 0 0 0 0,-1-1 1 0 0,0 0-1 0 0,-1-1 0 0 0,0 0 1 0 0,13-30-1 0 0,-9 11 33 0 0,-2-1 0 0 0,-1 0 0 0 0,10-56 0 0 0,4-108 1070 0 0,-25 196-1235 0 0,-1-13-388 0 0,-6 28 527 0 0,2 1 0 0 0,-1 0 0 0 0,2 0 0 0 0,-1 0 0 0 0,2 1 0 0 0,0-1 0 0 0,-2 25 0 0 0,1 5 10 0 0,3 54 0 0 0,3-65 25 0 0,2 1 1 0 0,0-1 0 0 0,2 0 0 0 0,17 52-1 0 0,-15-60-438 0 0,2-1-1 0 0,0 0 0 0 0,1 0 0 0 0,2-1 1 0 0,0-1-1 0 0,26 33 0 0 0,-19-35-1703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39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0 324 940 0 0,'6'-22'1787'0'0,"-4"12"-1363"0"0,0 1-1 0 0,1 0 1 0 0,0 0 0 0 0,6-11 0 0 0,-8 18-404 0 0,1 0 0 0 0,-1 0 0 0 0,1 0 0 0 0,-1 0 0 0 0,1 0 0 0 0,0 0 0 0 0,0 0 0 0 0,-1 1 0 0 0,1-1 0 0 0,0 1 0 0 0,1-1 0 0 0,-1 1 1 0 0,0 0-1 0 0,0 0 0 0 0,1 0 0 0 0,-1 0 0 0 0,0 0 0 0 0,1 0 0 0 0,-1 1 0 0 0,4-1 0 0 0,-2 1-26 0 0,0 0 0 0 0,0 1-1 0 0,-1 0 1 0 0,1 0 0 0 0,0 0 0 0 0,-1 0-1 0 0,1 1 1 0 0,-1-1 0 0 0,0 1 0 0 0,1 0 0 0 0,-1 0-1 0 0,0 0 1 0 0,0 0 0 0 0,0 1 0 0 0,4 4-1 0 0,-6-6 7 0 0,21 19-14 0 0,-1 1-1 0 0,-1 2 1 0 0,0 0-1 0 0,-2 1 1 0 0,28 48-1 0 0,60 141 29 0 0,-93-184-8 0 0,-8-14-166 0 0,6 13 1543 0 0,-8-27-783 0 0,-5-17-567 0 0,-3-24-69 0 0,1 0-1 0 0,3 0 1 0 0,1 0 0 0 0,8-59-1 0 0,3 25 148 0 0,32-113 0 0 0,-41 177-173 0 0,1-1 1 0 0,1 1-1 0 0,-1 0 1 0 0,2 1-1 0 0,-1-1 0 0 0,1 1 1 0 0,11-16-1 0 0,-15 24 50 0 0,1 0 0 0 0,-1-1 0 0 0,0 1 0 0 0,1 0-1 0 0,-1 0 1 0 0,1 1 0 0 0,-1-1 0 0 0,1 0 0 0 0,0 0-1 0 0,-1 1 1 0 0,1-1 0 0 0,0 1 0 0 0,-1 0 0 0 0,1-1 0 0 0,0 1-1 0 0,0 0 1 0 0,-1 0 0 0 0,1 0 0 0 0,0 0 0 0 0,0 0-1 0 0,-1 0 1 0 0,1 1 0 0 0,0-1 0 0 0,-1 1 0 0 0,1-1 0 0 0,0 1-1 0 0,-1-1 1 0 0,1 1 0 0 0,-1 0 0 0 0,1 0 0 0 0,-1 0-1 0 0,3 1 1 0 0,3 3-14 0 0,0 0-1 0 0,0 1 1 0 0,-1-1-1 0 0,12 14 1 0 0,-2 1 12 0 0,-1 2 1 0 0,0 0-1 0 0,-2 1 1 0 0,-1 0-1 0 0,0 1 1 0 0,-2 0 0 0 0,14 49-1 0 0,-3 13 33 0 0,9 91-1 0 0,-17-93-41 0 0,-12-75 196 0 0,1 0 0 0 0,1 0 0 0 0,-1-1-1 0 0,5 9 1 0 0,-6-15-127 0 0,4-2-51 0 0,1-1 0 0 0,-1 0 0 0 0,0-1 0 0 0,0 0 1 0 0,0 1-1 0 0,0-1 0 0 0,0-1 0 0 0,0 1 0 0 0,0-1 1 0 0,-1 0-1 0 0,1 0 0 0 0,-1 0 0 0 0,0-1 0 0 0,0 1 1 0 0,0-1-1 0 0,6-8 0 0 0,7-9-57 0 0,-1-1 1 0 0,14-24-1 0 0,-24 37 17 0 0,38-62-24 0 0,-3-2 0 0 0,-3-2 0 0 0,-3-1 0 0 0,27-89 0 0 0,-37 54 2 0 0,-25 109 25 0 0,1 0 0 0 0,-1 1 1 0 0,0-1-1 0 0,0 1 0 0 0,0-1 0 0 0,0 1 0 0 0,0-1 0 0 0,0 1 0 0 0,0-1 0 0 0,-1 1 0 0 0,1-1 1 0 0,-1 1-1 0 0,1-1 0 0 0,-2-2 0 0 0,2 3 29 0 0,-1 1 0 0 0,1-1 0 0 0,-1 1 0 0 0,1-1-1 0 0,-1 1 1 0 0,1-1 0 0 0,-1 1 0 0 0,1-1 0 0 0,-1 1 0 0 0,0-1 0 0 0,1 1 0 0 0,-1 0 0 0 0,0 0 0 0 0,1-1 0 0 0,-1 1-1 0 0,0 0 1 0 0,0 0 0 0 0,1 0 0 0 0,-1 0 0 0 0,0-1 0 0 0,1 1 0 0 0,-2 0 0 0 0,0 1-9 0 0,-1-1 0 0 0,1 1 1 0 0,0-1-1 0 0,0 1 0 0 0,0 0 0 0 0,0 0 1 0 0,1 0-1 0 0,-1 0 0 0 0,0 0 1 0 0,0 0-1 0 0,0 1 0 0 0,1-1 0 0 0,-1 0 1 0 0,1 1-1 0 0,-1-1 0 0 0,1 1 1 0 0,0 0-1 0 0,-1 0 0 0 0,1-1 0 0 0,-2 5 1 0 0,0 1 11 0 0,0 1 0 0 0,0 0 0 0 0,1-1 0 0 0,0 1 0 0 0,0 0 0 0 0,1 1 0 0 0,0-1 1 0 0,0 0-1 0 0,1 0 0 0 0,0 0 0 0 0,1 1 0 0 0,0-1 0 0 0,0 0 0 0 0,0 0 0 0 0,1 0 0 0 0,1 0 0 0 0,-1 0 1 0 0,1-1-1 0 0,0 1 0 0 0,1-1 0 0 0,6 11 0 0 0,10 12 82 0 0,1 0-1 0 0,2-1 1 0 0,43 42-1 0 0,-14-15-29 0 0,-41-44-9 0 0,0 1-1 0 0,-1 0 1 0 0,0 1-1 0 0,-1 0 1 0 0,-1 0-1 0 0,0 1 1 0 0,-1 0-1 0 0,0 0 1 0 0,-1 1-1 0 0,-1 0 1 0 0,5 25-1 0 0,-10-36 83 0 0,0 1 0 0 0,0 0-1 0 0,-1 0 1 0 0,0 0-1 0 0,0 0 1 0 0,0-1 0 0 0,-1 1-1 0 0,1 0 1 0 0,-1-1-1 0 0,-1 1 1 0 0,1-1-1 0 0,-1 0 1 0 0,0 0 0 0 0,0 0-1 0 0,0 0 1 0 0,-1 0-1 0 0,0-1 1 0 0,0 1 0 0 0,0-1-1 0 0,0 0 1 0 0,-1 0-1 0 0,1-1 1 0 0,-1 0-1 0 0,0 1 1 0 0,0-1 0 0 0,0-1-1 0 0,-10 4 1 0 0,13-5-95 0 0,1-1 0 0 0,-1 1 0 0 0,0-1 0 0 0,0 0 0 0 0,0 1 0 0 0,0-1 0 0 0,1 0 0 0 0,-1 0 0 0 0,0 0 1 0 0,0-1-1 0 0,0 1 0 0 0,0 0 0 0 0,0-1 0 0 0,1 1 0 0 0,-1-1 0 0 0,0 1 0 0 0,0-1 0 0 0,1 0 0 0 0,-1 0 0 0 0,1 0 0 0 0,-1 0 0 0 0,0 0 1 0 0,1 0-1 0 0,0 0 0 0 0,-1-1 0 0 0,0-1 0 0 0,0 1-429 0 0,3-2-138 0 0,1-2 195 0 0,1-1 1 0 0,-1 1-1 0 0,2 0 0 0 0,-1 0 0 0 0,0 1 0 0 0,1-1 0 0 0,0 1 0 0 0,0 0 0 0 0,1 0 0 0 0,-1 0 0 0 0,1 0 0 0 0,9-6 0 0 0,8-6-640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0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0 164 0 0,'0'0'2153'0'0,"8"16"-1586"0"0,66 222 1067 0 0,23 85-920 0 0,-83-263-892 0 0,-3 0 0 0 0,-2 1 0 0 0,1 91 0 0 0,-14-95-1715 0 0,0-43 1670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18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32 580 0 0,'0'0'1876'0'0,"1"-3"-1438"0"0,-1-4-186 0 0,2-10 721 0 0,-1 16-973 0 0,-1 1 0 0 0,0 0 0 0 0,0 0 0 0 0,0-1 0 0 0,0 1 0 0 0,0 0 0 0 0,1 0 0 0 0,-1 0 0 0 0,0-1 1 0 0,0 1-1 0 0,1 0 0 0 0,-1 0 0 0 0,0 0 0 0 0,0 0 0 0 0,0-1 0 0 0,1 1 0 0 0,-1 0 0 0 0,0 0 0 0 0,0 0 1 0 0,1 0-1 0 0,-1 0 0 0 0,0 0 0 0 0,1 0 0 0 0,-1 0 0 0 0,0 0 0 0 0,0 0 0 0 0,1 0 0 0 0,-1 0 0 0 0,0 0 1 0 0,0 0-1 0 0,1 0 0 0 0,-1 0 0 0 0,0 0 0 0 0,1 0 0 0 0,-1 0 0 0 0,0 1 0 0 0,0-1 0 0 0,0 0 0 0 0,1 0 1 0 0,-1 0-1 0 0,0 0 0 0 0,0 0 0 0 0,1 1 0 0 0,-1-1 0 0 0,0 0 0 0 0,0 0 0 0 0,0 1 0 0 0,0-1 0 0 0,1 0 1 0 0,-1 0-1 0 0,0 1 0 0 0,2 1-14 0 0,3 16-20 0 0,-4-15 36 0 0,0 0 0 0 0,0 0 1 0 0,0 1-1 0 0,0-1 0 0 0,0 1 0 0 0,-1-1 1 0 0,0 0-1 0 0,1 1 0 0 0,-1-1 1 0 0,0 1-1 0 0,-1-1 0 0 0,1 1 0 0 0,-2 5 1 0 0,0 1 22 0 0,2-3 9 0 0,-1 0 0 0 0,0 0 0 0 0,-1 0 0 0 0,0-1 0 0 0,0 1 0 0 0,0 0 0 0 0,-1-1 0 0 0,-6 12 0 0 0,7-16 77 0 0,2-2-95 0 0,0 1-1 0 0,0 0 0 0 0,0-1 0 0 0,-1 1 1 0 0,1-1-1 0 0,0 0 0 0 0,-1 1 0 0 0,1-1 0 0 0,0 1 1 0 0,-1-1-1 0 0,1 1 0 0 0,0-1 0 0 0,-1 0 1 0 0,1 1-1 0 0,-1-1 0 0 0,1 0 0 0 0,-1 1 0 0 0,1-1 1 0 0,-1 0-1 0 0,1 0 0 0 0,-1 1 0 0 0,1-1 1 0 0,-1 0-1 0 0,1 0 0 0 0,-1 0 0 0 0,1 0 1 0 0,-1 0-1 0 0,1 0 0 0 0,-1 0 0 0 0,1 0 0 0 0,-1 0 1 0 0,1 0-1 0 0,-1 0 0 0 0,0 0 0 0 0,1 0 1 0 0,-1 0-1 0 0,1 0 0 0 0,-1-1 0 0 0,1 1 0 0 0,-1 0 1 0 0,1 0-1 0 0,-1 0 0 0 0,1-1 0 0 0,-1 0 1 0 0,-20-8 329 0 0,19 8-295 0 0,0-2-13 0 0,-4-7-24 0 0,4 6-224 0 0,1 0 0 0 0,0 0 0 0 0,0 0 0 0 0,1-1 1 0 0,-1 1-1 0 0,1 0 0 0 0,0 0 0 0 0,0-1 0 0 0,1 1 1 0 0,0-6-1 0 0,0 7-27 0 0,-1 1-656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0.7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47 128 0 0,'-5'-18'3807'0'0,"5"17"-3779"0"0,0 0 0 0 0,0 0-1 0 0,0 0 1 0 0,0 0 0 0 0,0 0-1 0 0,0 0 1 0 0,0 0 0 0 0,0 0 0 0 0,1-1-1 0 0,-1 1 1 0 0,0 0 0 0 0,1 0 0 0 0,-1 0-1 0 0,1 0 1 0 0,-1 0 0 0 0,1 1 0 0 0,-1-1-1 0 0,1 0 1 0 0,0 0 0 0 0,-1 0 0 0 0,1 0-1 0 0,0 1 1 0 0,0-1 0 0 0,0 0 0 0 0,0 1-1 0 0,-1-1 1 0 0,1 0 0 0 0,0 1 0 0 0,0-1-1 0 0,0 1 1 0 0,0 0 0 0 0,0-1-1 0 0,0 1 1 0 0,0 0 0 0 0,1 0 0 0 0,-1-1-1 0 0,0 1 1 0 0,0 0 0 0 0,0 0 0 0 0,0 0-1 0 0,0 0 1 0 0,1 1 0 0 0,11-1-13 0 0,-1 0-1 0 0,0 1 1 0 0,14 3 0 0 0,-12-2 68 0 0,57 9-855 0 0,0-4 0 0 0,1-3-1 0 0,83-5 1 0 0,-118-3 51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1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1100 0 0,'0'0'2151'0'0,"0"4"-1942"0"0,24 539 1094 0 0,-1-358 160 0 0,-23-182-1041 0 0,-1-7-413 0 0,1-11-17 0 0,-1 0-1 0 0,2-1 0 0 0,0 1 0 0 0,1 0 1 0 0,1 0-1 0 0,0 0 0 0 0,6-18 1 0 0,43-104 13 0 0,-45 120 28 0 0,0-1-109 0 0,0 0 0 0 0,2 1 0 0 0,0-1 0 0 0,13-16 0 0 0,-21 32 64 0 0,1 0-1 0 0,0 1 1 0 0,-1-1 0 0 0,1 1-1 0 0,0 0 1 0 0,0 0 0 0 0,0-1-1 0 0,0 1 1 0 0,0 0-1 0 0,0 1 1 0 0,0-1 0 0 0,0 0-1 0 0,0 1 1 0 0,0-1 0 0 0,0 1-1 0 0,0-1 1 0 0,1 1 0 0 0,-1 0-1 0 0,0 0 1 0 0,0 0 0 0 0,1 0-1 0 0,-1 1 1 0 0,0-1 0 0 0,0 0-1 0 0,0 1 1 0 0,3 1 0 0 0,2 0-7 0 0,0 1 1 0 0,-1 0-1 0 0,1 0 1 0 0,-1 1-1 0 0,0 0 1 0 0,8 6-1 0 0,10 12 13 0 0,-1 2-1 0 0,-1 0 1 0 0,-1 1-1 0 0,27 42 1 0 0,-13-18 51 0 0,36 40 2 0 0,-61-78 3 0 0,0-1 0 0 0,0 0-1 0 0,1-1 1 0 0,1 0 0 0 0,20 12 0 0 0,-29-20-34 0 0,0 1 1 0 0,0-1 0 0 0,0 0-1 0 0,0 0 1 0 0,0 0-1 0 0,0 0 1 0 0,0 0-1 0 0,1-1 1 0 0,-1 1-1 0 0,0-1 1 0 0,1 0-1 0 0,-1 0 1 0 0,0 0-1 0 0,0-1 1 0 0,1 1-1 0 0,-1-1 1 0 0,4-1 0 0 0,-2 0-15 0 0,-1 0 1 0 0,1 0-1 0 0,0-1 1 0 0,-1 1 0 0 0,1-1-1 0 0,-1-1 1 0 0,0 1 0 0 0,0 0-1 0 0,6-8 1 0 0,0-1-21 0 0,-1 0-1 0 0,0 0 1 0 0,-1-1-1 0 0,-1-1 1 0 0,0 1-1 0 0,7-19 1 0 0,-3-2 16 0 0,-1 0 0 0 0,-2-1 0 0 0,-1 0 0 0 0,2-44 0 0 0,-5 14 327 0 0,-8-88 0 0 0,4 151-334 0 0,0 0-1 0 0,0-1 1 0 0,0 1-1 0 0,0 0 1 0 0,-1 0-1 0 0,1 0 1 0 0,-1 0-1 0 0,1-1 1 0 0,-1 1-1 0 0,0 0 1 0 0,0 0-1 0 0,0 0 1 0 0,0 1-1 0 0,-3-5 1 0 0,4 6 5 0 0,-1-1 0 0 0,1 1 0 0 0,-1 0 0 0 0,0-1-1 0 0,1 1 1 0 0,-1 0 0 0 0,0 0 0 0 0,0 0 0 0 0,1-1 0 0 0,-1 1 0 0 0,0 0 0 0 0,1 0 0 0 0,-1 0 0 0 0,0 0 0 0 0,0 0 0 0 0,1 0 0 0 0,-1 0 0 0 0,0 0-1 0 0,0 1 1 0 0,1-1 0 0 0,-1 0 0 0 0,0 0 0 0 0,1 1 0 0 0,-1-1 0 0 0,0 0 0 0 0,1 1 0 0 0,-1-1 0 0 0,0 1 0 0 0,-3 2-8 0 0,-1 1 0 0 0,1-1 0 0 0,1 1 0 0 0,-1 0 0 0 0,0 1 0 0 0,1-1 0 0 0,0 0 0 0 0,0 1 0 0 0,-3 5 0 0 0,0 4 20 0 0,1 1-1 0 0,0-1 1 0 0,1 1-1 0 0,0 0 0 0 0,1 0 1 0 0,1 0-1 0 0,0 1 1 0 0,1-1-1 0 0,1 0 1 0 0,1 1-1 0 0,0-1 0 0 0,0 0 1 0 0,2 0-1 0 0,0 0 1 0 0,1 0-1 0 0,0 0 1 0 0,8 17-1 0 0,-7-19-108 0 0,2 1-1 0 0,-1-1 1 0 0,1-1-1 0 0,1 1 1 0 0,1-1-1 0 0,-1-1 1 0 0,2 1 0 0 0,0-2-1 0 0,0 1 1 0 0,1-1-1 0 0,0-1 1 0 0,0 0-1 0 0,1 0 1 0 0,1-2 0 0 0,-1 1-1 0 0,1-1 1 0 0,0-1-1 0 0,20 6 1 0 0,-15-8-1229 0 0,0 0 260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2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344 215 212 0 0,'0'0'834'0'0,"4"-19"1106"0"0,2-5-1416 0 0,-1 5-29 0 0,-1 0 0 0 0,-1 0 0 0 0,0-1 1 0 0,0-27-1 0 0,-3 44-433 0 0,-8-18-7 0 0,8 19-56 0 0,0 1 1 0 0,0 0-1 0 0,-1 0 1 0 0,1 1-1 0 0,0-1 0 0 0,0 0 1 0 0,-1 1-1 0 0,1-1 1 0 0,-1 0-1 0 0,1 1 1 0 0,0-1-1 0 0,-1 0 1 0 0,1 1-1 0 0,-1-1 1 0 0,1 1-1 0 0,-1-1 1 0 0,0 1-1 0 0,1-1 1 0 0,-1 1-1 0 0,1 0 1 0 0,-1-1-1 0 0,0 1 1 0 0,1 0-1 0 0,-1-1 1 0 0,0 1-1 0 0,0 0 1 0 0,-5-2-8 0 0,2 0 6 0 0,1 1 0 0 0,0 1 0 0 0,-1-1 1 0 0,1 1-1 0 0,-1-1 0 0 0,1 1 1 0 0,-1 0-1 0 0,1 0 0 0 0,-1 0 1 0 0,1 1-1 0 0,-1-1 0 0 0,1 1 0 0 0,-1 0 1 0 0,1 0-1 0 0,0 0 0 0 0,-1 0 1 0 0,1 1-1 0 0,0-1 0 0 0,0 1 1 0 0,0 0-1 0 0,-4 2 0 0 0,0 2-3 0 0,-11 7 5 0 0,0 2 0 0 0,2 1 0 0 0,-1 0 0 0 0,2 1 0 0 0,0 0 1 0 0,1 1-1 0 0,1 1 0 0 0,-13 25 0 0 0,5-6 31 0 0,3 1 0 0 0,1 1 0 0 0,-17 61 0 0 0,29-85-18 0 0,1 0 0 0 0,1 0 1 0 0,0 1-1 0 0,2 0 0 0 0,0-1 0 0 0,0 1 0 0 0,2 0 0 0 0,0-1 0 0 0,1 1 0 0 0,0-1 0 0 0,1 1 0 0 0,1-1 0 0 0,1 0 0 0 0,0 0 1 0 0,2-1-1 0 0,-1 1 0 0 0,2-1 0 0 0,12 18 0 0 0,-19-30 25 0 0,0-1-1 0 0,1 0 1 0 0,0 0 0 0 0,-1 0 0 0 0,1 0-1 0 0,0 0 1 0 0,0 0 0 0 0,0 0 0 0 0,0-1-1 0 0,0 1 1 0 0,1-1 0 0 0,-1 1 0 0 0,0-1-1 0 0,1 0 1 0 0,-1 0 0 0 0,1 0 0 0 0,-1 0-1 0 0,1 0 1 0 0,0-1 0 0 0,-1 1 0 0 0,1-1-1 0 0,0 0 1 0 0,-1 0 0 0 0,1 0 0 0 0,0 0-1 0 0,0 0 1 0 0,-1 0 0 0 0,1-1 0 0 0,0 1-1 0 0,-1-1 1 0 0,1 0 0 0 0,-1 0 0 0 0,1 0-1 0 0,-1 0 1 0 0,1 0 0 0 0,-1-1 0 0 0,4-1-1 0 0,4-4-21 0 0,-1 0-1 0 0,1-1 0 0 0,-1 0 1 0 0,-1 0-1 0 0,0-1 1 0 0,0 0-1 0 0,7-11 0 0 0,41-67-104 0 0,-5-3-1 0 0,61-147 0 0 0,-83 174-133 0 0,-28 60 31 0 0,2-1-51 0 0,-3 4 234 0 0,0 0-1 0 0,0-1 0 0 0,1 1 0 0 0,-1 0 0 0 0,0-1 0 0 0,0 1 1 0 0,0 0-1 0 0,0 0 0 0 0,0-1 0 0 0,1 1 0 0 0,-1 0 0 0 0,0 0 1 0 0,0-1-1 0 0,0 1 0 0 0,1 0 0 0 0,-1 0 0 0 0,0 0 1 0 0,0-1-1 0 0,1 1 0 0 0,-1 0 0 0 0,0 0 0 0 0,1 0 0 0 0,-1 0 1 0 0,0-1-1 0 0,0 1 0 0 0,1 0 0 0 0,-1 0 0 0 0,0 0 0 0 0,1 0 1 0 0,-1 0-1 0 0,1 0 0 0 0,4 9-11 0 0,-1 0 1 0 0,0 0-1 0 0,0 0 0 0 0,-1 0 0 0 0,0 1 1 0 0,-1-1-1 0 0,3 15 0 0 0,4 18 38 0 0,-5-28-62 0 0,7 23 32 0 0,24 57 1 0 0,-31-86-269 0 0,0 1 0 0 0,0-1 0 0 0,1 0 0 0 0,0 0 0 0 0,1-1 0 0 0,-1 0 0 0 0,1 0 0 0 0,1 0 0 0 0,-1 0 0 0 0,1-1 0 0 0,0 0 0 0 0,12 7 0 0 0,-5-7-171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2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0 108 1184 0 0,'0'-4'1091'0'0,"1"-53"1761"0"0,-1 54-2609 0 0,5-19 146 0 0,-5 21-390 0 0,1-1 0 0 0,0 1 1 0 0,0 0-1 0 0,-1-1 0 0 0,1 1 0 0 0,0 0 0 0 0,0 0 0 0 0,0 0 0 0 0,1-1 0 0 0,-1 1 0 0 0,0 0 1 0 0,0 1-1 0 0,1-1 0 0 0,-1 0 0 0 0,0 0 0 0 0,1 1 0 0 0,-1-1 0 0 0,1 0 0 0 0,-1 1 0 0 0,1-1 0 0 0,-1 1 1 0 0,1 0-1 0 0,-1 0 0 0 0,1-1 0 0 0,1 1 0 0 0,1 1-11 0 0,-1-1-1 0 0,1 1 1 0 0,-1 0 0 0 0,1 0 0 0 0,-1 0-1 0 0,0 1 1 0 0,0-1 0 0 0,1 1 0 0 0,-1 0-1 0 0,5 4 1 0 0,1 1-16 0 0,0 0-1 0 0,0 1 1 0 0,-1 0-1 0 0,0 1 1 0 0,-1 0-1 0 0,9 14 1 0 0,2 10 17 0 0,-1 2-1 0 0,-2 0 1 0 0,-1 1 0 0 0,-2 0 0 0 0,9 47 0 0 0,-6 1 265 0 0,5 102 0 0 0,-20-185-222 0 0,0 0 0 0 0,1 0 0 0 0,-1 0 0 0 0,0 0 0 0 0,0 0 0 0 0,0 0 0 0 0,0 0 0 0 0,0 0 0 0 0,-1 0 0 0 0,1-1 0 0 0,0 1 0 0 0,0 0 0 0 0,-1 0 0 0 0,1 0 0 0 0,0 0 0 0 0,-1 0 0 0 0,0 1 0 0 0,-11-1 353 0 0,11-2-383 0 0,0 0 0 0 0,0 1 1 0 0,1-1-1 0 0,-1 0 0 0 0,0 0 0 0 0,0 0 0 0 0,1 0 0 0 0,-1 0 1 0 0,0 0-1 0 0,1 0 0 0 0,-1 0 0 0 0,1 0 0 0 0,-1 0 1 0 0,1 0-1 0 0,0 0 0 0 0,0-1 0 0 0,-1 1 0 0 0,1-1 1 0 0,0 1-1 0 0,-5-17-15 0 0,0 0 0 0 0,2 0 0 0 0,0 0 0 0 0,1 0 0 0 0,1-1 0 0 0,2-30 0 0 0,19-108 26 0 0,-19 153-4 0 0,4-26 55 0 0,18-58 0 0 0,-21 80-82 0 0,1 0-1 0 0,1 0 1 0 0,0 1-1 0 0,0-1 0 0 0,0 1 1 0 0,1 0-1 0 0,0 0 0 0 0,0 1 1 0 0,1-1-1 0 0,0 1 1 0 0,11-9-1 0 0,-13 13 8 0 0,-1 0 0 0 0,1 0 0 0 0,0 0-1 0 0,0 0 1 0 0,1 1 0 0 0,-1-1 0 0 0,0 1 0 0 0,0 0 0 0 0,1 1 0 0 0,-1-1 0 0 0,0 1-1 0 0,1 0 1 0 0,-1 0 0 0 0,0 0 0 0 0,1 0 0 0 0,-1 1 0 0 0,0 0 0 0 0,1 0-1 0 0,-1 0 1 0 0,7 3 0 0 0,-2-1-5 0 0,1 1 0 0 0,-1 1 1 0 0,0 0-1 0 0,0 0 0 0 0,0 1 0 0 0,-1 0 0 0 0,10 10 0 0 0,-3-1 41 0 0,0 1 0 0 0,-2 0-1 0 0,0 1 1 0 0,0 1 0 0 0,-2 0-1 0 0,0 0 1 0 0,-2 2 0 0 0,13 32-1 0 0,-2 10-1096 0 0,19 98 0 0 0,-29-114-681 0 0,-8-34 1509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3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 47 188 0 0,'-1'-2'1323'0'0,"-2"-2"-1017"0"0,1 0 0 0 0,-1 0-1 0 0,0 1 1 0 0,0 0-1 0 0,0-1 1 0 0,0 1 0 0 0,-1 0-1 0 0,1 0 1 0 0,-1 1 0 0 0,-6-4-1 0 0,7 5-262 0 0,0 0 0 0 0,-1 0 0 0 0,1 0-1 0 0,0 0 1 0 0,-1 1 0 0 0,1-1 0 0 0,-1 1 0 0 0,1 0 0 0 0,-1 0-1 0 0,1 0 1 0 0,-1 1 0 0 0,1-1 0 0 0,-1 1 0 0 0,1 0 0 0 0,-6 2 0 0 0,2 0-14 0 0,1 0 1 0 0,0 0-1 0 0,0 1 1 0 0,1 0 0 0 0,-1 0-1 0 0,1 0 1 0 0,-8 9 0 0 0,-4 7-18 0 0,0 0 0 0 0,1 2 1 0 0,-15 28-1 0 0,26-41 13 0 0,-25 42 11 0 0,2 1 1 0 0,-27 72-1 0 0,45-98-22 0 0,2-1 0 0 0,0 1 0 0 0,2 0 0 0 0,1 1-1 0 0,2-1 1 0 0,0 1 0 0 0,1 39 0 0 0,3-57 42 0 0,0 1 0 0 0,0-1 1 0 0,1 0-1 0 0,0 0 0 0 0,0 0 0 0 0,1 0 1 0 0,0 0-1 0 0,1-1 0 0 0,0 1 0 0 0,0-1 1 0 0,1 0-1 0 0,0 0 0 0 0,0 0 0 0 0,1-1 1 0 0,9 10-1 0 0,-12-15-30 0 0,-1-1 0 0 0,0 1 0 0 0,1-1-1 0 0,-1 0 1 0 0,1 0 0 0 0,-1 0 0 0 0,1 0 0 0 0,0-1 0 0 0,-1 1-1 0 0,1 0 1 0 0,0-1 0 0 0,-1 0 0 0 0,1 0 0 0 0,0 0 0 0 0,0 0 0 0 0,-1 0-1 0 0,5-1 1 0 0,0 0-9 0 0,-1-1-1 0 0,0 1 1 0 0,1-1 0 0 0,-1-1-1 0 0,0 1 1 0 0,7-5-1 0 0,0-2-47 0 0,0 0-1 0 0,0-1 0 0 0,-2-1 1 0 0,1 0-1 0 0,-1 0 0 0 0,-1-1 0 0 0,16-23 1 0 0,2-8-150 0 0,22-48-1 0 0,90-211-496 0 0,-139 299 546 0 0,1 2-8 0 0,-2 1 134 0 0,0-1 0 0 0,1 1 1 0 0,-1 0-1 0 0,0 0 0 0 0,0-1 0 0 0,1 1 0 0 0,-1 0 0 0 0,0 0 0 0 0,1-1 0 0 0,-1 1 0 0 0,0 0 0 0 0,0 0 0 0 0,1 0 0 0 0,-1-1 1 0 0,1 1-1 0 0,-1 0 0 0 0,0 0 0 0 0,1 0 0 0 0,-1 0 0 0 0,0 0 0 0 0,1 0 0 0 0,-1 0 0 0 0,1 0 0 0 0,-1 0 0 0 0,0 0 0 0 0,1 0 1 0 0,-1 0-1 0 0,1 0 0 0 0,-1 0 0 0 0,1 0 0 0 0,5 11-13 0 0,0 1 0 0 0,-1-1 1 0 0,0 1-1 0 0,-1 0 0 0 0,0 0 0 0 0,3 17 1 0 0,7 23 26 0 0,-5-26-130 0 0,1-1 1 0 0,0-1-1 0 0,2 1 0 0 0,1-2 0 0 0,1 0 0 0 0,1 0 1 0 0,1-2-1 0 0,1 1 0 0 0,0-2 0 0 0,2-1 1 0 0,34 29-1 0 0,-16-28-1482 0 0,-19-15 1374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3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16 552 0 0,'0'0'876'0'0,"-1"-4"-290"0"0,-1-8 149 0 0,3 33 233 0 0,1 3-933 0 0,2 242 564 0 0,30 536-112 0 0,-31-783-1200 0 0,0 0 0 0 0,7 20 0 0 0,-8-35 418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4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41 224 0 0,'1'-3'1261'0'0,"1"-1"-945"0"0,1 0 0 0 0,-1 0 1 0 0,1 0-1 0 0,0 0 0 0 0,0 1 0 0 0,1 0 1 0 0,-1-1-1 0 0,4-2 0 0 0,-4 5-150 0 0,-2 1-159 0 0,-1 0 0 0 0,0 0 0 0 0,1 1 1 0 0,-1-1-1 0 0,0 0 0 0 0,1 0 0 0 0,-1 0 0 0 0,0 1 0 0 0,1-1 0 0 0,-1 0 0 0 0,0 0 0 0 0,1 0 1 0 0,-1 0-1 0 0,1 0 0 0 0,-1 0 0 0 0,0 0 0 0 0,1 0 0 0 0,-1 0 0 0 0,1 0 0 0 0,-1 0 0 0 0,0 0 1 0 0,1 0-1 0 0,-1 0 0 0 0,1 0 0 0 0,-1 0 0 0 0,1 0 0 0 0,16 1 127 0 0,13 13-54 0 0,-2 2 0 0 0,48 34 0 0 0,-42-26-1465 0 0,49 26 1 0 0,-63-41 622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4.5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382 78 640 0 0,'10'-75'6185'0'0,"-10"72"-6015"0"0,-3 7-140 0 0,0 0-1 0 0,0 0 1 0 0,1 0-1 0 0,-1 1 0 0 0,-3 8 1 0 0,5-11-29 0 0,-232 501 265 0 0,224-482-251 0 0,-72 189-740 0 0,37-70-2720 0 0,43-134 2503 0 0,-2 14 164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4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1 668 1148 0 0,'0'0'1066'0'0,"3"-1"-168"0"0,8-5-577 0 0,0-1 1 0 0,-1 1 0 0 0,1-2 0 0 0,-1 0 0 0 0,-1 0 0 0 0,1-1-1 0 0,-2 0 1 0 0,1 0 0 0 0,-1-1 0 0 0,12-19 0 0 0,8-16-239 0 0,26-57 1 0 0,-25 42-88 0 0,-2-2 1 0 0,-3-1 0 0 0,17-72-1 0 0,-39 129-98 0 0,-1-1 0 0 0,0 0 0 0 0,0 0 0 0 0,-1 0 0 0 0,-1-11 0 0 0,1 16 70 0 0,0 0 0 0 0,0 1 0 0 0,0-1 0 0 0,0 1-1 0 0,-1-1 1 0 0,1 1 0 0 0,0-1 0 0 0,-1 1 0 0 0,1-1 0 0 0,-1 1 0 0 0,0-1 0 0 0,0 1 0 0 0,1 0-1 0 0,-1-1 1 0 0,0 1 0 0 0,0 0 0 0 0,0 0 0 0 0,0-1 0 0 0,-1 1 0 0 0,1 0 0 0 0,0 0 0 0 0,0 0-1 0 0,-1 1 1 0 0,1-1 0 0 0,0 0 0 0 0,-1 0 0 0 0,1 1 0 0 0,-1-1 0 0 0,1 1 0 0 0,-1-1 0 0 0,1 1-1 0 0,-1-1 1 0 0,1 1 0 0 0,-4 0 0 0 0,0 0 0 0 0,1 1 0 0 0,-1-1 1 0 0,0 1-1 0 0,0 0 0 0 0,1 0 0 0 0,-1 0 0 0 0,1 1 0 0 0,-1 0 1 0 0,1 0-1 0 0,0 0 0 0 0,0 0 0 0 0,0 1 0 0 0,0 0 0 0 0,0-1 1 0 0,0 2-1 0 0,1-1 0 0 0,-1 0 0 0 0,1 1 0 0 0,0-1 1 0 0,0 1-1 0 0,0 0 0 0 0,1 0 0 0 0,-1 0 0 0 0,1 0 0 0 0,0 0 1 0 0,0 1-1 0 0,0-1 0 0 0,1 1 0 0 0,0-1 0 0 0,0 1 0 0 0,0 0 1 0 0,0-1-1 0 0,1 1 0 0 0,-1 6 0 0 0,3-6 34 0 0,0 0 0 0 0,0 0 0 0 0,0 0 0 0 0,0 0 1 0 0,1 0-1 0 0,0 0 0 0 0,0-1 0 0 0,0 1 0 0 0,0-1 0 0 0,1 0 0 0 0,0 0 0 0 0,0 0 0 0 0,7 5 0 0 0,32 26 132 0 0,85 53 0 0 0,15 10-39 0 0,-53-17-40 0 0,-79-70-58 0 0,-1 1-1 0 0,0 0 1 0 0,0 1 0 0 0,-2 0 0 0 0,11 21-1 0 0,-17-32 9 0 0,-1 0 1 0 0,-1 1-1 0 0,1-1 0 0 0,0 1 0 0 0,0-1 0 0 0,-1 0 0 0 0,0 1 0 0 0,1-1 0 0 0,-1 1 0 0 0,0 0 0 0 0,0-1 0 0 0,-1 1 0 0 0,1-1 0 0 0,0 1 0 0 0,-1-1 0 0 0,1 1 0 0 0,-1-1 0 0 0,0 0 0 0 0,0 1 0 0 0,0-1 0 0 0,0 0 0 0 0,0 0 1 0 0,-1 1-1 0 0,1-1 0 0 0,-1 0 0 0 0,-2 3 0 0 0,1-2 10 0 0,0-1 0 0 0,0 0 0 0 0,0 1 0 0 0,0-1 0 0 0,-1 0 0 0 0,1-1 0 0 0,-1 1 0 0 0,1-1 0 0 0,-1 1 0 0 0,1-1 0 0 0,-1 0 0 0 0,0 0 0 0 0,1-1 0 0 0,-1 1 1 0 0,0-1-1 0 0,0 0 0 0 0,1 0 0 0 0,-1 0 0 0 0,-5-1 0 0 0,3 0 12 0 0,0 1-6 0 0,0 0 0 0 0,-1-1-1 0 0,1 0 1 0 0,0 0 0 0 0,0-1 0 0 0,0 1 0 0 0,0-1-1 0 0,0-1 1 0 0,0 1 0 0 0,1-1 0 0 0,-1 0 0 0 0,1 0-1 0 0,0-1 1 0 0,0 1 0 0 0,0-1 0 0 0,0-1 0 0 0,1 1-1 0 0,-1 0 1 0 0,1-1 0 0 0,-5-7 0 0 0,8 10-101 0 0,0 1-10 0 0,0-1 0 0 0,0 1 0 0 0,0 0 0 0 0,0 0 0 0 0,1 0 0 0 0,-1-1 0 0 0,1 1 0 0 0,-1 0 0 0 0,0-1 0 0 0,1 1 0 0 0,0-1 0 0 0,-1 1 0 0 0,1 0 0 0 0,0-1 0 0 0,0 1 0 0 0,0-1 0 0 0,0 1 1 0 0,0-1-1 0 0,0 1 0 0 0,0 0 0 0 0,1-1 0 0 0,-1 1 0 0 0,0-1 0 0 0,1 1 0 0 0,-1 0 0 0 0,1-1 0 0 0,1-1 0 0 0,8-17-191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5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0 244 0 0,'0'0'4493'0'0,"3"18"-3996"0"0,26 280 463 0 0,-5-72-2910 0 0,-23-211 826 0 0,-1-12 408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18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143 1 108 0 0,'0'0'187'0'0,"2"3"14"0"0,0 1-98 0 0,-1 0 0 0 0,1 1-1 0 0,0-1 1 0 0,-1 1 0 0 0,0-1 0 0 0,0 1-1 0 0,-1-1 1 0 0,1 1 0 0 0,-1-1 0 0 0,0 1-1 0 0,0 0 1 0 0,-1-1 0 0 0,1 1 0 0 0,-1-1-1 0 0,0 1 1 0 0,0-1 0 0 0,0 1 0 0 0,-1-1-1 0 0,0 1 1 0 0,0-1 0 0 0,0 0 0 0 0,0 0 0 0 0,-3 4-1 0 0,1-3-75 0 0,-28 38 2581 0 0,30-42-2222 0 0,-1-1-350 0 0,0 0 0 0 0,0 0 1 0 0,0-1-1 0 0,0 1 0 0 0,0-1 0 0 0,0 0 0 0 0,0 0 0 0 0,0 0 0 0 0,0 0 1 0 0,1 0-1 0 0,-1-1 0 0 0,0 1 0 0 0,1-1 0 0 0,-1 0 0 0 0,1 0 0 0 0,0 0 1 0 0,0 0-1 0 0,-4-4 0 0 0,-1-3-147 0 0,1 0-1 0 0,0-1 1 0 0,-8-18 0 0 0,9 16-299 0 0,3 10-147 0 0,0-14-1478 0 0,2 13 1216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5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1576 0 0,'1'-18'1176'0'0,"2"3"504"0"0,3-7-828 0 0,-3 3-772 0 0,2 5-416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5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1 682 360 0 0,'0'1'192'0'0,"0"0"0"0"0,0 0 0 0 0,0 0 0 0 0,1 0-1 0 0,-1 0 1 0 0,0 0 0 0 0,1-1 0 0 0,-1 1 0 0 0,1 0 0 0 0,-1 0 0 0 0,0 0-1 0 0,1-1 1 0 0,0 1 0 0 0,-1 0 0 0 0,1 0 0 0 0,-1-1 0 0 0,1 1 0 0 0,0-1 0 0 0,0 1-1 0 0,-1 0 1 0 0,1-1 0 0 0,0 1 0 0 0,0-1 0 0 0,0 0 0 0 0,1 1 0 0 0,-1-1-118 0 0,0 0 0 0 0,0-1 0 0 0,0 1 0 0 0,0 0 1 0 0,0-1-1 0 0,0 1 0 0 0,0-1 0 0 0,0 1 0 0 0,0-1 0 0 0,0 0 1 0 0,0 1-1 0 0,0-1 0 0 0,0 0 0 0 0,0 0 0 0 0,-1 0 0 0 0,1 0 1 0 0,1-1-1 0 0,5-10-209 0 0,0 1-1 0 0,9-23 1 0 0,-12 27 491 0 0,65-159-147 0 0,32-66-51 0 0,-91 213-188 0 0,12-20 118 0 0,-3-2 0 0 0,23-64 0 0 0,-41 102-232 0 0,-1 2 136 0 0,1 1-1 0 0,-1-1 1 0 0,0 1 0 0 0,0-1 0 0 0,0 1 0 0 0,0-1 0 0 0,0 1 0 0 0,0-1-1 0 0,0 0 1 0 0,0 1 0 0 0,0-1 0 0 0,0 1 0 0 0,0-1 0 0 0,0 1 0 0 0,-1-1-1 0 0,1 1 1 0 0,0-1 0 0 0,0 1 0 0 0,-1-1 0 0 0,1 1 0 0 0,0-1 0 0 0,0 1 0 0 0,-1-1-1 0 0,1 1 1 0 0,-1-1 0 0 0,1 1 0 0 0,0 0 0 0 0,-1-1 0 0 0,1 1 0 0 0,-1 0-1 0 0,1-1 1 0 0,-1 1 0 0 0,1 0 0 0 0,-1-1 0 0 0,1 1 0 0 0,-1 0 0 0 0,1 0 0 0 0,-1 0-1 0 0,1 0 1 0 0,-1-1 0 0 0,1 1 0 0 0,-1 0 0 0 0,0 0 0 0 0,0 0 0 0 0,-2 0-29 0 0,0-1 1 0 0,-1 1 0 0 0,1-1 0 0 0,0 1 0 0 0,-1 0 0 0 0,1 0-1 0 0,-6 1 1 0 0,-3 2-18 0 0,0 0-1 0 0,0 1 1 0 0,0 0-1 0 0,-16 9 1 0 0,25-12 42 0 0,0 1 1 0 0,0-1-1 0 0,0 1 1 0 0,0 0-1 0 0,0 0 1 0 0,0 1-1 0 0,1-1 1 0 0,-1 1-1 0 0,1-1 1 0 0,-1 1-1 0 0,1 0 1 0 0,0 0-1 0 0,0 0 1 0 0,1 0-1 0 0,-1 0 1 0 0,0 0-1 0 0,1 0 1 0 0,0 1-1 0 0,0-1 1 0 0,0 0-1 0 0,0 1 1 0 0,0-1-1 0 0,0 6 1 0 0,2-1 33 0 0,1 0 1 0 0,-1 0 0 0 0,2 0 0 0 0,-1 0 0 0 0,1-1 0 0 0,0 1-1 0 0,0-1 1 0 0,1 1 0 0 0,0-1 0 0 0,0 0 0 0 0,1-1 0 0 0,0 1-1 0 0,0-1 1 0 0,1 0 0 0 0,9 9 0 0 0,15 12 98 0 0,61 43 0 0 0,-73-58-98 0 0,55 39 64 0 0,67 51 2 0 0,-120-86-81 0 0,-1 2 0 0 0,-1 0 1 0 0,0 1-1 0 0,23 34 0 0 0,-37-49 7 0 0,-1 1-1 0 0,0 0 1 0 0,0 0 0 0 0,-1 0 0 0 0,1 0-1 0 0,-1 0 1 0 0,0 1 0 0 0,-1-1 0 0 0,1 1-1 0 0,-1-1 1 0 0,0 1 0 0 0,0 0 0 0 0,-1-1-1 0 0,0 1 1 0 0,0 0 0 0 0,0-1 0 0 0,-1 1-1 0 0,-1 8 1 0 0,0-10 74 0 0,-1-1 0 0 0,1 1 0 0 0,-1-1 0 0 0,1 0 0 0 0,-1 0 1 0 0,0 0-1 0 0,0 0 0 0 0,-1-1 0 0 0,1 1 0 0 0,0-1 0 0 0,-1 0 0 0 0,0 0 0 0 0,1 0 0 0 0,-1 0 0 0 0,0-1 1 0 0,0 0-1 0 0,0 0 0 0 0,-7 2 0 0 0,3-2-21 0 0,1 0 0 0 0,-1 0 0 0 0,1-1 0 0 0,-1 0 0 0 0,0-1 0 0 0,1 1 0 0 0,-1-1 0 0 0,1-1 0 0 0,0 1 0 0 0,-1-1 0 0 0,1-1 0 0 0,0 1 0 0 0,0-1 0 0 0,0-1 0 0 0,1 1 1 0 0,-12-9-1 0 0,15 10-503 0 0,0-1 1 0 0,1 1 0 0 0,-1-1 0 0 0,1 0-1 0 0,0 0 1 0 0,0-1 0 0 0,0 1 0 0 0,0 0-1 0 0,1-1 1 0 0,-1 1 0 0 0,1-1 0 0 0,-1-5-1 0 0,-1-6-1379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6.8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46 288 0 0,'0'0'645'0'0,"13"-9"851"0"0,33-20 739 0 0,-44 27-1803 0 0,-1 2-417 0 0,-1-1 0 0 0,1 1 0 0 0,0-1 0 0 0,-1 1 1 0 0,1-1-1 0 0,0 1 0 0 0,0-1 0 0 0,0 1 0 0 0,-1 0 0 0 0,1-1 0 0 0,0 1 1 0 0,0 0-1 0 0,0 0 0 0 0,0 0 0 0 0,-1 0 0 0 0,1 0 0 0 0,0 0 1 0 0,0 0-1 0 0,0 0 0 0 0,0 0 0 0 0,0 0 0 0 0,-1 0 0 0 0,1 0 0 0 0,0 1 1 0 0,0-1-1 0 0,0 0 0 0 0,0 1 0 0 0,-1-1 0 0 0,1 0 0 0 0,0 1 1 0 0,0-1-1 0 0,1 2 0 0 0,3 28 6 0 0,-1-1 0 0 0,-2 2 0 0 0,-1 44 0 0 0,-14 95 98 0 0,6-97-128 0 0,-26 203 54 0 0,22-235-1176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7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94 300 0 0,'11'-15'1240'0'0,"-2"2"-352"0"0,0 2-240 0 0,-1 1 156 0 0,9-7-588 0 0,-5 4-268 0 0,1 3-280 0 0,3 5-868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7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1 573 212 0 0,'6'53'8569'0'0,"14"-72"-8152"0"0,69-122-579 0 0,99-168-691 0 0,-173 280 632 0 0,-1-1 0 0 0,16-51-1 0 0,-29 79 52 0 0,-2 1 153 0 0,1 0 0 0 0,-1 0 0 0 0,1 0 0 0 0,-1 0 0 0 0,0 0 0 0 0,1 0 0 0 0,-1 0 0 0 0,0 1 0 0 0,0-1 0 0 0,0 0-1 0 0,1 1 1 0 0,-1-1 0 0 0,0 1 0 0 0,0-1 0 0 0,0 1 0 0 0,0-1 0 0 0,0 1 0 0 0,0-1 0 0 0,0 1 0 0 0,0 0 0 0 0,0 0 0 0 0,0-1-1 0 0,0 1 1 0 0,0 0 0 0 0,0 0 0 0 0,-3 0 0 0 0,1 1-9 0 0,-1 0 1 0 0,1-1-1 0 0,-1 1 0 0 0,1 1 0 0 0,-1-1 0 0 0,1 0 0 0 0,0 1 1 0 0,-5 2-1 0 0,0 1-40 0 0,0 1 0 0 0,0 0 1 0 0,1 0-1 0 0,0 1 0 0 0,-13 13 0 0 0,18-16 51 0 0,-1-1-1 0 0,1 1 0 0 0,0 0 0 0 0,0 0 1 0 0,0 0-1 0 0,1 0 0 0 0,-1 0 0 0 0,1 0 1 0 0,0 0-1 0 0,0 0 0 0 0,1 1 0 0 0,-1-1 1 0 0,1 0-1 0 0,0 1 0 0 0,0-1 0 0 0,1 7 1 0 0,0-4 10 0 0,1-1 0 0 0,0 1 1 0 0,1 0-1 0 0,-1-1 0 0 0,1 1 1 0 0,1-1-1 0 0,-1 0 0 0 0,1 0 1 0 0,6 7-1 0 0,7 7 19 0 0,1-2-1 0 0,0 0 1 0 0,2-1 0 0 0,29 20 0 0 0,10 4-11 0 0,-31-24-41 0 0,-2 2 0 0 0,0 0 1 0 0,-1 2-1 0 0,31 34 0 0 0,-50-50 30 0 0,-1 2-15 0 0,7 24-19 0 0,-11-28 46 0 0,0 0 1 0 0,0 0-1 0 0,-1 0 0 0 0,1 0 0 0 0,-1 1 1 0 0,0-1-1 0 0,0 0 0 0 0,0 0 0 0 0,0 0 0 0 0,0 0 1 0 0,-1 0-1 0 0,0 0 0 0 0,1 0 0 0 0,-1 0 1 0 0,0 0-1 0 0,0 0 0 0 0,-1 0 0 0 0,1 0 1 0 0,-1 0-1 0 0,1-1 0 0 0,-1 1 0 0 0,0-1 0 0 0,0 1 1 0 0,0-1-1 0 0,0 0 0 0 0,-1 1 0 0 0,1-1 1 0 0,0 0-1 0 0,-1-1 0 0 0,-5 4 0 0 0,4-2 35 0 0,-1 0-1 0 0,-1-1 1 0 0,1 0-1 0 0,0 0 1 0 0,0 0 0 0 0,-1 0-1 0 0,1-1 1 0 0,-1 0-1 0 0,0 0 1 0 0,1 0-1 0 0,-1-1 1 0 0,0 0-1 0 0,1 0 1 0 0,-1 0-1 0 0,0-1 1 0 0,1 0-1 0 0,-10-3 1 0 0,10 3-29 0 0,1-1 1 0 0,-1 0-1 0 0,0 0 1 0 0,1 0-1 0 0,0-1 1 0 0,-1 0-1 0 0,-3-3 1 0 0,6 5-98 0 0,1-1 1 0 0,-1 1 0 0 0,1-1 0 0 0,-1 0 0 0 0,1 0 0 0 0,0 1 0 0 0,0-1 0 0 0,0 0-1 0 0,0 0 1 0 0,0 0 0 0 0,1 0 0 0 0,-1 0 0 0 0,0 0 0 0 0,1 0 0 0 0,-1 0 0 0 0,1 0-1 0 0,0-1 1 0 0,0-1 0 0 0,0 3 22 0 0,0 0-1 0 0,0 0 0 0 0,0 0 1 0 0,0 0-1 0 0,0 1 1 0 0,0-1-1 0 0,0 0 0 0 0,0 0 1 0 0,1 0-1 0 0,-1 0 1 0 0,0 1-1 0 0,1-1 1 0 0,-1 0-1 0 0,0 0 0 0 0,1 1 1 0 0,-1-1-1 0 0,1 0 1 0 0,-1 1-1 0 0,2-2 0 0 0,3-5-1012 0 0,8-10 821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8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0 160 1652 0 0,'34'-11'3464'0'0,"-32"11"-3433"0"0,1 0 1 0 0,-1 1-1 0 0,1-1 0 0 0,-1 0 1 0 0,1 1-1 0 0,-1 0 1 0 0,0-1-1 0 0,1 1 0 0 0,-1 0 1 0 0,0 0-1 0 0,0 0 1 0 0,1 1-1 0 0,-1-1 0 0 0,0 0 1 0 0,0 1-1 0 0,0-1 1 0 0,-1 1-1 0 0,4 3 1 0 0,18 21-4 0 0,-1 0 0 0 0,-1 2 1 0 0,-2 0-1 0 0,23 44 0 0 0,-6-12-1 0 0,-22-37-21 0 0,185 283 138 0 0,-132-210 846 0 0,-67-95-944 0 0,0 0 0 0 0,1-1-1 0 0,-1 1 1 0 0,1 0 0 0 0,0 0-1 0 0,-1 0 1 0 0,1 0 0 0 0,0-1-1 0 0,-1 1 1 0 0,1 0-1 0 0,0-1 1 0 0,0 1 0 0 0,0-1-1 0 0,0 1 1 0 0,0-1 0 0 0,-1 1-1 0 0,1-1 1 0 0,0 1 0 0 0,0-1-1 0 0,0 0 1 0 0,0 0 0 0 0,0 1-1 0 0,0-1 1 0 0,0 0 0 0 0,0 0-1 0 0,0 0 1 0 0,2 0-1 0 0,-1-1-22 0 0,0 0-1 0 0,-1 0 1 0 0,1 0-1 0 0,0 0 1 0 0,-1 0-1 0 0,1 0 1 0 0,-1 0-1 0 0,1 0 1 0 0,-1-1-1 0 0,0 1 1 0 0,0 0-1 0 0,1-1 1 0 0,0-2-1 0 0,4-6-11 0 0,0 0 0 0 0,-1 0 0 0 0,6-17-1 0 0,75-261 88 0 0,-35 105-95 0 0,34-93-2466 0 0,-81 255 562 0 0,-3 17 697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8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400 137 168 0 0,'7'-15'2669'0'0,"-6"9"-2375"0"0,0 0 0 0 0,0-1-1 0 0,-1 1 1 0 0,0 0 0 0 0,0 0 0 0 0,0 0 0 0 0,-1-1 0 0 0,-2-9 0 0 0,2 13-257 0 0,1 0 0 0 0,-1 0 1 0 0,0 0-1 0 0,0 0 0 0 0,0 0 1 0 0,-1 0-1 0 0,1 0 0 0 0,-1 0 1 0 0,0 1-1 0 0,1-1 0 0 0,-1 1 1 0 0,0-1-1 0 0,0 1 0 0 0,-1 0 1 0 0,1-1-1 0 0,0 1 1 0 0,-1 0-1 0 0,0 1 0 0 0,1-1 1 0 0,-4-1-1 0 0,3 2-37 0 0,-1 1 1 0 0,0 0 0 0 0,1 0-1 0 0,-1 0 1 0 0,1 1-1 0 0,-1-1 1 0 0,0 1 0 0 0,1-1-1 0 0,-1 1 1 0 0,1 1-1 0 0,-1-1 1 0 0,1 0 0 0 0,0 1-1 0 0,0 0 1 0 0,0-1-1 0 0,-5 4 1 0 0,-11 8 6 0 0,1 0 0 0 0,0 1 0 0 0,1 1 0 0 0,1 0 0 0 0,-18 22 0 0 0,-65 94 35 0 0,88-114-53 0 0,1 0 1 0 0,0 2-1 0 0,1-1 0 0 0,1 1 1 0 0,1 0-1 0 0,0 1 1 0 0,2-1-1 0 0,-5 26 0 0 0,9-35 79 0 0,-1 0-1 0 0,1 0 0 0 0,1 0 1 0 0,0 0-1 0 0,0 0 0 0 0,1 0 1 0 0,1 0-1 0 0,-1 0 0 0 0,1 0 1 0 0,1-1-1 0 0,0 1 0 0 0,0-1 0 0 0,1 0 1 0 0,0 0-1 0 0,1 0 0 0 0,0 0 1 0 0,0-1-1 0 0,10 13 0 0 0,-12-19-12 0 0,-1 0-1 0 0,0 1 1 0 0,1-1-1 0 0,0 0 1 0 0,-1 0-1 0 0,1 0 1 0 0,0-1-1 0 0,0 1 1 0 0,0-1-1 0 0,0 0 1 0 0,0 1-1 0 0,0-1 1 0 0,0 0-1 0 0,0-1 1 0 0,1 1-1 0 0,-1-1 1 0 0,0 1-1 0 0,4-1 1 0 0,-1-1-25 0 0,0 1 1 0 0,0-1 0 0 0,0-1 0 0 0,0 1 0 0 0,-1-1 0 0 0,1 0 0 0 0,-1 0-1 0 0,1-1 1 0 0,6-3 0 0 0,3-3-37 0 0,-1-1 0 0 0,0-1-1 0 0,-1 0 1 0 0,0-1 0 0 0,21-25-1 0 0,-15 12-47 0 0,-2-1 0 0 0,0 0 0 0 0,-2-1 0 0 0,13-30 0 0 0,36-115-142 0 0,-26 65-122 0 0,-37 104 109 0 0,1-9-35 0 0,2 19 46 0 0,5 27-1 0 0,-3-10 198 0 0,1 1 0 0 0,0-1-1 0 0,2 0 1 0 0,1 0 0 0 0,1-1 0 0 0,17 26 0 0 0,-18-32-368 0 0,1-1-1 0 0,1-1 1 0 0,1 0 0 0 0,0 0-1 0 0,1-2 1 0 0,0 1-1 0 0,1-2 1 0 0,0 0-1 0 0,18 10 1 0 0,-13-11-740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9.1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21 940 0 0,'-1'-1'86'0'0,"1"-1"0"0"0,0 1 0 0 0,-1 0 0 0 0,1 0 0 0 0,-1 0 0 0 0,1 0 0 0 0,-1 0 0 0 0,0 0 0 0 0,1 0 0 0 0,-1 0 0 0 0,0 0 0 0 0,0 0 0 0 0,0 0 0 0 0,0 0-1 0 0,1 1 1 0 0,-1-1 0 0 0,0 0 0 0 0,0 0 0 0 0,-3 0 0 0 0,4 1-59 0 0,-1 0-1 0 0,0 1 0 0 0,1-1 0 0 0,-1 0 1 0 0,0 0-1 0 0,1 1 0 0 0,-1-1 0 0 0,1 1 1 0 0,-1-1-1 0 0,0 0 0 0 0,1 1 1 0 0,-1-1-1 0 0,1 1 0 0 0,0 0 0 0 0,-1-1 1 0 0,1 1-1 0 0,-1-1 0 0 0,1 1 0 0 0,0 0 1 0 0,-1-1-1 0 0,1 1 0 0 0,0-1 1 0 0,0 1-1 0 0,-1 1 0 0 0,-3 9 21 0 0,1 1 1 0 0,-3 22-1 0 0,5-30-1 0 0,-10 78 281 0 0,4 0-1 0 0,7 159 0 0 0,44 163 186 0 0,7-138-313 0 0,-5-32-391 0 0,-27-135-2419 0 0,-19-97 1820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9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0 764 0 0,'0'0'2927'0'0,"1"4"-2764"0"0,2 13-3 0 0,0 0-1 0 0,-1 0 1 0 0,-1 0-1 0 0,-1 0 0 0 0,-1 22 1 0 0,1 35 210 0 0,5 0-132 0 0,5 103-575 0 0,-13-160-1830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49.8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1 170 208 0 0,'6'-35'1998'0'0,"2"0"-1"0"0,20-57 1 0 0,-27 90-2170 0 0,0 1-201 0 0,0 0 286 0 0,-1 1 1 0 0,1-1 0 0 0,0 1 0 0 0,-1 0 0 0 0,1-1 0 0 0,-1 1-1 0 0,1 0 1 0 0,0 0 0 0 0,-1 0 0 0 0,1-1 0 0 0,0 1 0 0 0,-1 0-1 0 0,1 0 1 0 0,-1 0 0 0 0,1 0 0 0 0,0 0 0 0 0,-1 0 0 0 0,1 0 0 0 0,1 0-1 0 0,4 10-927 0 0,-5-7 500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19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0 896 68 0 0,'1'56'5312'0'0,"2"-56"-5272"0"0,-1-1 0 0 0,1 0-1 0 0,-1 0 1 0 0,1 0-1 0 0,-1 0 1 0 0,0 0-1 0 0,1 0 1 0 0,-1-1-1 0 0,0 1 1 0 0,0-1-1 0 0,0 1 1 0 0,3-4-1 0 0,25-27 147 0 0,-25 26-147 0 0,47-56-28 0 0,-3-3 0 0 0,-3-2 0 0 0,-3-2 0 0 0,-3-2 0 0 0,58-142 0 0 0,-79 168-98 0 0,-3-1 0 0 0,-2-1 0 0 0,-1-1 0 0 0,9-81 1 0 0,-22 128 69 0 0,1 0 0 0 0,-1-1 0 0 0,0 1 0 0 0,0 0 1 0 0,0 0-1 0 0,0 0 0 0 0,0-1 0 0 0,0 1 0 0 0,-1 0 1 0 0,1 0-1 0 0,0 0 0 0 0,-1 0 0 0 0,1-1 0 0 0,-1 1 1 0 0,1 0-1 0 0,-1 0 0 0 0,1 0 0 0 0,-1 0 0 0 0,0 0 1 0 0,1 0-1 0 0,-1 0 0 0 0,0 0 0 0 0,0 0 0 0 0,0 1 1 0 0,0-1-1 0 0,0 0 0 0 0,0 0 0 0 0,0 1 0 0 0,0-1 1 0 0,0 1-1 0 0,0-1 0 0 0,0 1 0 0 0,0-1 0 0 0,0 1 1 0 0,-1 0-1 0 0,1-1 0 0 0,0 1 0 0 0,0 0 0 0 0,0 0 1 0 0,-1 0-1 0 0,1 0 0 0 0,0 0 0 0 0,0 0 0 0 0,-2 1 1 0 0,-3-1-8 0 0,0 1 0 0 0,-1 1 0 0 0,1-1 0 0 0,0 1 0 0 0,0 0-1 0 0,-10 5 1 0 0,7-3 6 0 0,1 0-1 0 0,0 1 1 0 0,0 0-1 0 0,0 1 1 0 0,1-1-1 0 0,0 1 1 0 0,0 1-1 0 0,0-1 0 0 0,1 1 1 0 0,0 0-1 0 0,0 1 1 0 0,1 0-1 0 0,0 0 1 0 0,0 0-1 0 0,1 0 1 0 0,-6 16-1 0 0,9-21 23 0 0,0 0 0 0 0,1 0 0 0 0,-1 1 1 0 0,1-1-1 0 0,-1 0 0 0 0,1 1 0 0 0,0-1 0 0 0,0 0 0 0 0,1 1 0 0 0,-1-1 0 0 0,1 0 0 0 0,-1 1 1 0 0,1-1-1 0 0,0 0 0 0 0,0 0 0 0 0,1 0 0 0 0,-1 0 0 0 0,1 0 0 0 0,-1 0 0 0 0,1 0 1 0 0,0 0-1 0 0,0 0 0 0 0,0-1 0 0 0,5 5 0 0 0,1 0 5 0 0,-1 0-1 0 0,2 0 1 0 0,-1-1-1 0 0,1 0 1 0 0,-1-1-1 0 0,17 8 1 0 0,5 0-32 0 0,6 1 19 0 0,-1 3 1 0 0,0 1 0 0 0,-1 1 0 0 0,49 37 0 0 0,-75-49 5 0 0,0-1 1 0 0,-1 1-1 0 0,0 0 1 0 0,-1 1-1 0 0,1 0 1 0 0,-1 0-1 0 0,-1 1 1 0 0,1-1-1 0 0,-1 1 1 0 0,-1 0-1 0 0,0 0 1 0 0,0 1-1 0 0,-1-1 1 0 0,0 1-1 0 0,-1 0 0 0 0,0 0 1 0 0,0 0-1 0 0,-1 0 1 0 0,0 0-1 0 0,-1 0 1 0 0,0 0-1 0 0,-4 20 1 0 0,2-18 19 0 0,0 1 0 0 0,-1-1 0 0 0,-1 0-1 0 0,0 0 1 0 0,-1 0 0 0 0,0-1 0 0 0,-1 0 0 0 0,-11 19 0 0 0,13-25-12 0 0,-1 1 0 0 0,1-1 0 0 0,-1 0 0 0 0,0 0 1 0 0,0 0-1 0 0,0-1 0 0 0,-1 0 0 0 0,0 0 0 0 0,0 0 0 0 0,0-1 0 0 0,0 0 0 0 0,0 0 1 0 0,0-1-1 0 0,-1 1 0 0 0,0-1 0 0 0,1-1 0 0 0,-10 2 0 0 0,9-2 16 0 0,1 0-1 0 0,-1-1 1 0 0,0 0-1 0 0,1 0 1 0 0,-1-1-1 0 0,1 1 1 0 0,-1-1-1 0 0,0-1 1 0 0,1 1-1 0 0,0-1 1 0 0,-1 0-1 0 0,1-1 1 0 0,0 0-1 0 0,0 0 1 0 0,0 0 0 0 0,1 0-1 0 0,-1-1 1 0 0,1 0-1 0 0,0 0 1 0 0,0-1-1 0 0,0 1 1 0 0,1-1-1 0 0,-1 0 1 0 0,1 0-1 0 0,0-1 1 0 0,1 1-1 0 0,-4-8 1 0 0,6 10-22 0 0,0 1 0 0 0,0-1 0 0 0,1 0-1 0 0,-1 1 1 0 0,1-1 0 0 0,0 0 0 0 0,-1 0 0 0 0,1 0 0 0 0,1 1 0 0 0,-1-1 0 0 0,0 0-1 0 0,1 0 1 0 0,-1 1 0 0 0,1-1 0 0 0,0 0 0 0 0,1-2 0 0 0,0 1-24 0 0,-1 0 0 0 0,1 0 0 0 0,0 0 0 0 0,0 0 1 0 0,0 1-1 0 0,1-1 0 0 0,-1 0 0 0 0,1 1 0 0 0,0 0 0 0 0,0 0 0 0 0,0 0 1 0 0,0 0-1 0 0,0 0 0 0 0,1 1 0 0 0,0-1 0 0 0,-1 1 0 0 0,1 0 0 0 0,0 0 1 0 0,0 0-1 0 0,0 1 0 0 0,4-2 0 0 0,-1 1-101 0 0,8-2-913 0 0,1 0-1 0 0,28-3 1 0 0,-40 7 307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50.2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562 869 552 0 0,'0'0'1295'0'0,"13"-10"1488"0"0,-12 5-2613 0 0,0 1 0 0 0,-1 0 0 0 0,0-1 1 0 0,1 1-1 0 0,-2 0 0 0 0,1-1 0 0 0,0 1 0 0 0,-1 0 1 0 0,0-1-1 0 0,-2-5 0 0 0,3 7-148 0 0,-1 0 1 0 0,0 0-1 0 0,0 1 0 0 0,0-1 1 0 0,-1 1-1 0 0,1-1 0 0 0,0 1 1 0 0,-1 0-1 0 0,0-1 0 0 0,1 1 1 0 0,-1 0-1 0 0,0 0 0 0 0,0 0 1 0 0,0 0-1 0 0,0 1 0 0 0,-1-1 1 0 0,1 0-1 0 0,0 1 0 0 0,-6-3 1 0 0,-2 1-19 0 0,0 0 1 0 0,0 1 0 0 0,-1 0 0 0 0,1 1-1 0 0,-1 0 1 0 0,1 0 0 0 0,-1 1-1 0 0,-18 3 1 0 0,13-2-2 0 0,-9 3 1 0 0,0 0 0 0 0,1 2 1 0 0,0 1-1 0 0,0 1 0 0 0,0 1 0 0 0,1 1 1 0 0,0 0-1 0 0,1 2 0 0 0,0 1 0 0 0,1 1 1 0 0,1 1-1 0 0,0 0 0 0 0,-34 36 0 0 0,48-45 4 0 0,0 1 1 0 0,1-1-1 0 0,0 1 0 0 0,0 1 0 0 0,1-1 0 0 0,0 1 0 0 0,0 0 0 0 0,1 0 0 0 0,-1 0 0 0 0,2 0 1 0 0,-3 12-1 0 0,4-15 13 0 0,1 0 0 0 0,-1 0 0 0 0,1 0 1 0 0,1 0-1 0 0,-1 0 0 0 0,1 0 0 0 0,0 0 1 0 0,0-1-1 0 0,0 1 0 0 0,1 0 0 0 0,-1 0 1 0 0,1-1-1 0 0,0 1 0 0 0,1-1 0 0 0,-1 0 1 0 0,1 0-1 0 0,0 0 0 0 0,0 0 0 0 0,0 0 1 0 0,0 0-1 0 0,6 4 0 0 0,0 0 21 0 0,1 0-1 0 0,0-1 1 0 0,0 0-1 0 0,1-1 1 0 0,0 0 0 0 0,0-1-1 0 0,1 0 1 0 0,-1-1-1 0 0,1 0 1 0 0,0 0 0 0 0,0-2-1 0 0,0 1 1 0 0,0-1-1 0 0,1-1 1 0 0,-1-1 0 0 0,0 1-1 0 0,20-3 1 0 0,-18 0-37 0 0,-1-1 1 0 0,1 0-1 0 0,-1 0 0 0 0,0-1 1 0 0,0-1-1 0 0,0 0 1 0 0,0-1-1 0 0,-1 0 1 0 0,0-1-1 0 0,0-1 0 0 0,-1 1 1 0 0,0-2-1 0 0,0 0 1 0 0,-1 0-1 0 0,14-16 0 0 0,0-7-12 0 0,-1-2 0 0 0,-1 0 0 0 0,-2-1 0 0 0,-2 0 0 0 0,22-59 0 0 0,46-195 29 0 0,-62 172 156 0 0,-6 0 0 0 0,4-167 0 0 0,-21 281-242 0 0,-1 0 42 0 0,0-9-12 0 0,0 9 31 0 0,-2 6-19 0 0,-12 45 99 0 0,2 0 0 0 0,2 0 0 0 0,-3 54 0 0 0,6-55-46 0 0,-12 118-88 0 0,2 203 1 0 0,25-139-5140 0 0,-7-208 3748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52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536 362 36 0 0,'-18'-8'2381'0'0,"15"7"-2316"0"0,-1 0 0 0 0,0 0 0 0 0,0 0 1 0 0,1 1-1 0 0,-1-1 0 0 0,0 1 0 0 0,0 0 0 0 0,0 0 0 0 0,0 1 0 0 0,0-1 1 0 0,0 1-1 0 0,1 0 0 0 0,-1 0 0 0 0,0 0 0 0 0,1 0 0 0 0,-1 1 1 0 0,0 0-1 0 0,1-1 0 0 0,0 1 0 0 0,-1 0 0 0 0,1 1 0 0 0,0-1 0 0 0,-3 3 1 0 0,-10 9-90 0 0,0 1 0 0 0,-27 32 1 0 0,35-37 101 0 0,-41 49-35 0 0,2 3 1 0 0,3 1 0 0 0,3 3 0 0 0,3 1 0 0 0,-56 133-1 0 0,87-180-1 0 0,0 1-1 0 0,2 0 0 0 0,-6 38 0 0 0,10-52 21 0 0,1 1 0 0 0,-1-1 0 0 0,1 1 0 0 0,1 0 0 0 0,-1-1 0 0 0,1 1 0 0 0,1-1 1 0 0,-1 1-1 0 0,1-1 0 0 0,1 0 0 0 0,-1 0 0 0 0,1 0 0 0 0,1 0 0 0 0,3 7 0 0 0,-4-11-48 0 0,-1 0 0 0 0,1 0 0 0 0,0 0 1 0 0,-1-1-1 0 0,1 1 0 0 0,0-1 0 0 0,1 0 0 0 0,-1 0 1 0 0,0 0-1 0 0,1 0 0 0 0,-1-1 0 0 0,1 1 1 0 0,-1-1-1 0 0,1 0 0 0 0,-1 0 0 0 0,1 0 0 0 0,0-1 1 0 0,0 1-1 0 0,-1-1 0 0 0,1 0 0 0 0,0 0 0 0 0,0 0 1 0 0,0 0-1 0 0,-1-1 0 0 0,1 0 0 0 0,0 0 0 0 0,6-2 1 0 0,3-1-52 0 0,0-1 0 0 0,0 0 0 0 0,-1-1 0 0 0,0-1 0 0 0,0 1 0 0 0,15-14 0 0 0,20-20-53 0 0,-3-3-1 0 0,-2-1 1 0 0,55-74-1 0 0,-65 79-192 0 0,-31 37 190 0 0,9 19-204 0 0,-8-11 296 0 0,-1 1 0 0 0,1 0-1 0 0,1 0 1 0 0,-1-1 0 0 0,1 1-1 0 0,0-1 1 0 0,1 0 0 0 0,-1 0-1 0 0,1 0 1 0 0,0-1 0 0 0,1 1 0 0 0,-1-1-1 0 0,9 7 1 0 0,-4-4 9 0 0,1-1 0 0 0,0 0 0 0 0,0-1 1 0 0,1 0-1 0 0,-1 0 0 0 0,1-1 0 0 0,16 5 0 0 0,-2-4 7 0 0,-1 0 0 0 0,1-1-1 0 0,-1-1 1 0 0,1-2 0 0 0,0 0 0 0 0,0-2-1 0 0,30-3 1 0 0,-42 1-37 0 0,0 0 0 0 0,0-1 0 0 0,0-1 0 0 0,0 0 0 0 0,-1-1 0 0 0,0 0 1 0 0,0-1-1 0 0,0 0 0 0 0,-1-1 0 0 0,0-1 0 0 0,0 1 0 0 0,0-2 0 0 0,-1 1 0 0 0,-1-1 0 0 0,1-1 0 0 0,-2 0 0 0 0,1 0 0 0 0,-1-1 0 0 0,-1 0 0 0 0,0 0 0 0 0,0-1 0 0 0,-1 0 0 0 0,-1 0 1 0 0,0 0-1 0 0,-1-1 0 0 0,0 0 0 0 0,-1 0 0 0 0,0 0 0 0 0,-1 0 0 0 0,0 0 0 0 0,-1 0 0 0 0,-1-1 0 0 0,0 1 0 0 0,-1 0 0 0 0,0 0 0 0 0,-1-1 0 0 0,-1 1 0 0 0,0 0 0 0 0,0 1 0 0 0,-2-1 1 0 0,1 1-1 0 0,-8-14 0 0 0,-5-4-52 0 0,9 24 223 0 0,5 4 135 0 0,21-8 303 0 0,-4 6-577 0 0,0-1 1 0 0,-1-1 0 0 0,0 0-1 0 0,0 0 1 0 0,0-2 0 0 0,-1 1-1 0 0,0-2 1 0 0,-1 1 0 0 0,0-2-1 0 0,0 1 1 0 0,-1-2 0 0 0,0 1-1 0 0,0-1 1 0 0,-2-1 0 0 0,1 0-1 0 0,-1 0 1 0 0,-1 0 0 0 0,0-1-1 0 0,-1 0 1 0 0,-1-1 0 0 0,0 1-1 0 0,6-25 1 0 0,-2-7-20 0 0,-1-1 0 0 0,-2-1 0 0 0,-3 1 0 0 0,-1-1 0 0 0,-6-56 0 0 0,5 103 7 0 0,-1-1-1 0 0,0 1 1 0 0,0-1-1 0 0,0 1 1 0 0,0-1-1 0 0,0 1 1 0 0,0-1-1 0 0,0 0 1 0 0,0 1-1 0 0,0-1 1 0 0,0 1-1 0 0,0-1 1 0 0,0 1 0 0 0,0-1-1 0 0,-1 1 1 0 0,1-1-1 0 0,0 1 1 0 0,0-1-1 0 0,-1 1 1 0 0,1-1-1 0 0,0 1 1 0 0,-1-1-1 0 0,1 1 1 0 0,0-1-1 0 0,-1 1 1 0 0,1-1-1 0 0,-1 1 1 0 0,1 0 0 0 0,0-1-1 0 0,-1 1 1 0 0,1 0-1 0 0,-1 0 1 0 0,1-1-1 0 0,-1 1 1 0 0,1 0-1 0 0,-1 0 1 0 0,0-1-1 0 0,1 1 1 0 0,-1 0-1 0 0,1 0 1 0 0,-1 0-1 0 0,1 0 1 0 0,-1 0-1 0 0,1 0 1 0 0,-1 0 0 0 0,0 0-1 0 0,1 0 1 0 0,-1 0-1 0 0,1 0 1 0 0,-1 1-1 0 0,1-1 1 0 0,-2 0-1 0 0,0 2 6 0 0,0-1 0 0 0,0 0 0 0 0,0 1-1 0 0,0 0 1 0 0,0-1 0 0 0,0 1 0 0 0,0 0-1 0 0,1 0 1 0 0,-3 3 0 0 0,-1 4 5 0 0,0 1-1 0 0,1-1 1 0 0,0 1 0 0 0,0 0 0 0 0,1 0-1 0 0,1 0 1 0 0,0 0 0 0 0,0 1 0 0 0,0 12 0 0 0,1 15 26 0 0,3 44 1 0 0,-1-66-24 0 0,5 44 11 0 0,2 0-1 0 0,3-1 0 0 0,24 76 0 0 0,72 171 3 0 0,-52-159-111 0 0,-33-89 636 0 0,-21-56-276 0 0,-2-36-148 0 0,1 20-139 0 0,0 0 0 0 0,2 1 1 0 0,-1-1-1 0 0,2 1 1 0 0,0-1-1 0 0,1 1 1 0 0,0 0-1 0 0,1 0 1 0 0,0 0-1 0 0,1 1 1 0 0,0 0-1 0 0,1 0 1 0 0,0 1-1 0 0,1 0 1 0 0,1 0-1 0 0,0 0 1 0 0,14-13-1 0 0,-17 20-12 0 0,-1-1 1 0 0,1 1-1 0 0,-1 0 0 0 0,1 1 0 0 0,1-1 0 0 0,-1 1 1 0 0,0 0-1 0 0,1 1 0 0 0,-1 0 0 0 0,1 0 1 0 0,0 0-1 0 0,0 1 0 0 0,-1-1 0 0 0,1 2 0 0 0,0-1 1 0 0,0 1-1 0 0,0 0 0 0 0,0 1 0 0 0,0-1 0 0 0,0 2 1 0 0,0-1-1 0 0,0 1 0 0 0,-1-1 0 0 0,1 2 1 0 0,0-1-1 0 0,-1 1 0 0 0,0 0 0 0 0,0 0 0 0 0,0 1 1 0 0,0 0-1 0 0,0 0 0 0 0,-1 0 0 0 0,6 7 0 0 0,5 8 16 0 0,0 0-1 0 0,-2 2 1 0 0,19 33-1 0 0,-25-37 92 0 0,1-1 0 0 0,1-1-1 0 0,0 0 1 0 0,1 0 0 0 0,1-1-1 0 0,0 0 1 0 0,1-1 0 0 0,16 13-1 0 0,-25-24-36 0 0,1 1-1 0 0,0-1 0 0 0,-1 0 1 0 0,1 0-1 0 0,0 0 0 0 0,0 0 0 0 0,0-1 1 0 0,0 0-1 0 0,0 0 0 0 0,0 0 1 0 0,0-1-1 0 0,11 0 0 0 0,-6-1-16 0 0,1 0 0 0 0,-1-1 0 0 0,0 0-1 0 0,1-1 1 0 0,18-7 0 0 0,-3-3-46 0 0,-1 0 1 0 0,0-1-1 0 0,40-32 0 0 0,-22 12-104 0 0,-1-2-1 0 0,66-74 0 0 0,-87 85 100 0 0,-1-1-1 0 0,-1 0 0 0 0,-2-1 0 0 0,-1-1 0 0 0,0-1 0 0 0,11-34 0 0 0,-25 60 15 0 0,-1-1 1 0 0,1 0 0 0 0,-1 1-1 0 0,0-1 1 0 0,-1 0-1 0 0,1 0 1 0 0,0 0-1 0 0,-1 1 1 0 0,0-1-1 0 0,0 0 1 0 0,0 0 0 0 0,-1 0-1 0 0,1 0 1 0 0,-1 1-1 0 0,0-1 1 0 0,-1-4-1 0 0,0 5 6 0 0,0 1 0 0 0,0-1-1 0 0,0 0 1 0 0,0 1-1 0 0,0-1 1 0 0,0 1-1 0 0,0 0 1 0 0,-1 0-1 0 0,1 0 1 0 0,-1 0 0 0 0,0 0-1 0 0,0 1 1 0 0,0-1-1 0 0,1 1 1 0 0,-1-1-1 0 0,-5 0 1 0 0,4 1 4 0 0,0 0 1 0 0,0 1-1 0 0,0-1 1 0 0,0 1-1 0 0,0 0 1 0 0,0 0-1 0 0,0 0 1 0 0,0 1-1 0 0,0-1 1 0 0,0 1-1 0 0,1 0 1 0 0,-1 0-1 0 0,-6 3 1 0 0,1-1 4 0 0,1 1 0 0 0,0 0 1 0 0,0 1-1 0 0,-13 9 1 0 0,14-8-4 0 0,0 0 0 0 0,1 1 0 0 0,0 0 0 0 0,0 0-1 0 0,0 1 1 0 0,1 0 0 0 0,0 0 0 0 0,0 0 0 0 0,1 0 0 0 0,0 1 0 0 0,1 0 0 0 0,0 0 0 0 0,0 0 0 0 0,1 0 0 0 0,0 0 0 0 0,0 0 0 0 0,1 1 0 0 0,1-1-1 0 0,-1 0 1 0 0,2 1 0 0 0,-1-1 0 0 0,1 1 0 0 0,3 12 0 0 0,0-4 5 0 0,0-1 0 0 0,1 1 0 0 0,1-1 0 0 0,1 0 0 0 0,0 0 0 0 0,1-1 0 0 0,1 0 0 0 0,0 0 0 0 0,1-1 0 0 0,1-1 0 0 0,15 17 0 0 0,-10-15 27 0 0,0 0 0 0 0,1-1-1 0 0,1-1 1 0 0,1-1 0 0 0,0 0-1 0 0,0-2 1 0 0,1 0-1 0 0,26 10 1 0 0,-37-18-14 0 0,0 0 0 0 0,0 0 1 0 0,0-1-1 0 0,0 0 0 0 0,0 0 0 0 0,1-1 0 0 0,-1-1 1 0 0,0 1-1 0 0,0-2 0 0 0,1 1 0 0 0,-1-1 1 0 0,0-1-1 0 0,0 1 0 0 0,0-1 0 0 0,0-1 0 0 0,0 0 1 0 0,0 0-1 0 0,0-1 0 0 0,-1 0 0 0 0,0-1 0 0 0,0 1 1 0 0,11-10-1 0 0,-2-1-19 0 0,-1 0 0 0 0,-1-1 0 0 0,0-1 0 0 0,-1-1 0 0 0,17-28 0 0 0,51-105 1 0 0,-44 76 49 0 0,35-58-163 0 0,-73 132 102 0 0,0 0 1 0 0,0 0-1 0 0,1 1 0 0 0,-1-1 0 0 0,1 0 0 0 0,-1 0 1 0 0,0 1-1 0 0,1-1 0 0 0,-1 1 0 0 0,1-1 0 0 0,0 0 1 0 0,-1 1-1 0 0,1-1 0 0 0,-1 1 0 0 0,1-1 0 0 0,0 1 1 0 0,-1 0-1 0 0,1-1 0 0 0,0 1 0 0 0,0 0 0 0 0,-1-1 1 0 0,1 1-1 0 0,0 0 0 0 0,0 0 0 0 0,-1 0 0 0 0,1-1 1 0 0,0 1-1 0 0,0 0 0 0 0,0 0 0 0 0,-1 0 0 0 0,1 0 1 0 0,0 0-1 0 0,0 1 0 0 0,0-1 0 0 0,-1 0 0 0 0,1 0 1 0 0,0 1-1 0 0,0-1 0 0 0,-1 0 0 0 0,1 1 0 0 0,0-1 1 0 0,0 0-1 0 0,-1 1 0 0 0,1-1 0 0 0,-1 1 0 0 0,1-1 1 0 0,0 1-1 0 0,-1 0 0 0 0,1 0 0 0 0,4 4 8 0 0,-2 0 1 0 0,1 0-1 0 0,0 1 0 0 0,4 9 0 0 0,-7-12-18 0 0,110 232 143 0 0,-106-225 281 0 0,-5-9-369 0 0,0 0 0 0 0,1 0 0 0 0,-1 0-1 0 0,0 0 1 0 0,1 0 0 0 0,-1 0 0 0 0,1 0 0 0 0,-1 0-1 0 0,1 0 1 0 0,0 0 0 0 0,-1 0 0 0 0,1-1 0 0 0,0 1-1 0 0,-1 0 1 0 0,1 0 0 0 0,0-1 0 0 0,0 1 0 0 0,0-1 0 0 0,0 1-1 0 0,-1 0 1 0 0,1-1 0 0 0,0 0 0 0 0,2 1 0 0 0,-2-1-24 0 0,1-1 0 0 0,-1 1 1 0 0,1-1-1 0 0,-1 0 0 0 0,0 1 1 0 0,1-1-1 0 0,-1 0 1 0 0,0 0-1 0 0,0 0 0 0 0,1 0 1 0 0,-1 0-1 0 0,0-1 0 0 0,0 1 1 0 0,0 0-1 0 0,0 0 1 0 0,1-3-1 0 0,14-22 39 0 0,52-114 23 0 0,19-32 889 0 0,-78 155-803 0 0,-5 9-107 0 0,1 0-1 0 0,0 0 0 0 0,0 0 1 0 0,1 1-1 0 0,0 0 0 0 0,0 0 0 0 0,7-6 1 0 0,-11 11-49 0 0,0 1 0 0 0,0 0 0 0 0,1 0 0 0 0,-1 1 0 0 0,0-1 0 0 0,0 0 0 0 0,0 1 0 0 0,1-1 0 0 0,-1 1 0 0 0,0 0 0 0 0,0-1 0 0 0,1 1 0 0 0,-1 0 0 0 0,0 1 0 0 0,0-1 0 0 0,1 0 0 0 0,-1 1 0 0 0,0-1 0 0 0,0 1 0 0 0,3 1 0 0 0,37 19 36 0 0,-42-21-39 0 0,25 18-22 0 0,-2 0 0 0 0,0 2 0 0 0,0 0 1 0 0,-2 1-1 0 0,-1 2 0 0 0,21 29 0 0 0,91 157-52 0 0,-87-123 186 0 0,3 5-3397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55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43 228 0 0,'0'0'2730'0'0,"-8"-13"-1660"0"0,6 1-984 0 0,2 9 501 0 0,-1 1-575 0 0,-1-8-4 0 0,2 8-16 0 0,-1 5-304 0 0,-4 62 211 0 0,-10 79 74 0 0,-11 146 115 0 0,24-227-6 0 0,3 0 1 0 0,13 101-1 0 0,8-38-478 0 0,-21-123-176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55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48 936 0 0,'0'0'766'0'0,"-1"-3"-110"0"0,-9-25 1064 0 0,9 25-1369 0 0,3 1-312 0 0,-2 1-36 0 0,0 1 1 0 0,0-1-1 0 0,1 1 1 0 0,-1-1-1 0 0,0 0 1 0 0,1 1-1 0 0,-1-1 1 0 0,0 1-1 0 0,1-1 1 0 0,-1 1-1 0 0,1-1 1 0 0,-1 1-1 0 0,1-1 1 0 0,-1 1-1 0 0,1-1 1 0 0,-1 1-1 0 0,1 0 1 0 0,-1-1-1 0 0,1 1 1 0 0,0 0 0 0 0,-1-1-1 0 0,1 1 1 0 0,0 0-1 0 0,-1 0 1 0 0,2 0-1 0 0,11-1 20 0 0,0 2-1 0 0,0 0 0 0 0,1 1 1 0 0,-1 0-1 0 0,15 4 1 0 0,11 3 13 0 0,1-3-1182 0 0,57 0 1 0 0,-75-6 334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56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27 148 0 0,'0'-3'496'0'0,"1"1"1"0"0,-1-1-1 0 0,1 1 1 0 0,0-1-1 0 0,0 1 1 0 0,0-1-1 0 0,0 1 0 0 0,2-4 1 0 0,2 14-505 0 0,-1 1 0 0 0,0-1-1 0 0,-1 1 1 0 0,0 0 0 0 0,0 1 0 0 0,-1-1 0 0 0,2 13 0 0 0,4 77 35 0 0,-6-58-23 0 0,42 385 296 0 0,-42-380 2500 0 0,-7-51-2627 0 0,5 5-171 0 0,-1 0 1 0 0,1 0 0 0 0,0 0 0 0 0,-1 0-1 0 0,1 0 1 0 0,0-1 0 0 0,-1 1 0 0 0,1 0-1 0 0,0 0 1 0 0,0 0 0 0 0,-1-1-1 0 0,1 1 1 0 0,0 0 0 0 0,-1 0 0 0 0,1-1-1 0 0,0 1 1 0 0,0 0 0 0 0,0-1 0 0 0,-1 1-1 0 0,1 0 1 0 0,0-1 0 0 0,0 1 0 0 0,0 0-1 0 0,0-1 1 0 0,0 1 0 0 0,0 0-1 0 0,-1-1 1 0 0,1 1 0 0 0,0-1 0 0 0,0 1-1 0 0,-3-23-108 0 0,1-1 0 0 0,0 1 0 0 0,2 0 0 0 0,4-45 0 0 0,1 31 33 0 0,-4 31 62 0 0,5-7-27 0 0,-3 5 3 0 0,1 1-1 0 0,0 0 0 0 0,0 0 1 0 0,0 0-1 0 0,1 0 0 0 0,6-7 0 0 0,-8 12 16 0 0,-1-1 0 0 0,1 1 0 0 0,0-1 0 0 0,0 1 0 0 0,0 0 0 0 0,0 0-1 0 0,0 0 1 0 0,0 0 0 0 0,1 1 0 0 0,-1-1 0 0 0,0 1 0 0 0,1 0-1 0 0,0 0 1 0 0,-1 0 0 0 0,1 0 0 0 0,-1 1 0 0 0,1-1 0 0 0,7 1 0 0 0,-2 2 7 0 0,-1 0 1 0 0,1 0 0 0 0,-1 0-1 0 0,1 1 1 0 0,-1 1-1 0 0,0-1 1 0 0,0 1 0 0 0,0 1-1 0 0,-1-1 1 0 0,1 1 0 0 0,-1 1-1 0 0,0-1 1 0 0,-1 1 0 0 0,0 1-1 0 0,1-1 1 0 0,4 9 0 0 0,61 84 71 0 0,41 51 18 0 0,-111-148-73 0 0,0 1 1 0 0,0-1 0 0 0,0 0 0 0 0,1 1 0 0 0,-1-1-1 0 0,0 0 1 0 0,1 0 0 0 0,0 0 0 0 0,-1-1 0 0 0,1 1-1 0 0,0-1 1 0 0,0 1 0 0 0,0-1 0 0 0,0 0-1 0 0,0 0 1 0 0,0 0 0 0 0,0-1 0 0 0,0 1 0 0 0,0-1-1 0 0,0 0 1 0 0,0 1 0 0 0,1-2 0 0 0,-1 1 0 0 0,0 0-1 0 0,0 0 1 0 0,0-1 0 0 0,0 0 0 0 0,0 0 0 0 0,0 1-1 0 0,0-2 1 0 0,4-1 0 0 0,-1-1-14 0 0,0 0 1 0 0,0 0-1 0 0,-1-1 0 0 0,1 0 0 0 0,-1 0 1 0 0,0 0-1 0 0,-1 0 0 0 0,0-1 0 0 0,1 0 1 0 0,-2 0-1 0 0,1 0 0 0 0,5-13 1 0 0,1-6-60 0 0,0-1 1 0 0,-2 0-1 0 0,-1-1 1 0 0,-1 0-1 0 0,-1 0 1 0 0,-1 0 0 0 0,-1-1-1 0 0,-2 1 1 0 0,-1-1-1 0 0,-1 1 1 0 0,-1-1-1 0 0,-2 1 1 0 0,-12-49 0 0 0,15 73 42 0 0,0 0 0 0 0,1 0 0 0 0,-1 0 0 0 0,-1 1 0 0 0,1-1 1 0 0,0 0-1 0 0,-1 1 0 0 0,1-1 0 0 0,-1 1 0 0 0,0-1 0 0 0,0 1 0 0 0,0 0 1 0 0,0 0-1 0 0,0 0 0 0 0,0 0 0 0 0,-1 0 0 0 0,1 0 0 0 0,0 1 1 0 0,-6-4-1 0 0,7 5 21 0 0,-1 0 0 0 0,1 0 0 0 0,0 0 0 0 0,0 0 0 0 0,0 0 0 0 0,0 0 0 0 0,0 0 0 0 0,0 1 0 0 0,0-1 0 0 0,0 0-1 0 0,0 1 1 0 0,0-1 0 0 0,0 0 0 0 0,0 1 0 0 0,0-1 0 0 0,0 1 0 0 0,0-1 0 0 0,0 1 0 0 0,0 0 0 0 0,-1 1 0 0 0,-1 1-7 0 0,0 0 0 0 0,0 0 0 0 0,1 1-1 0 0,-1 0 1 0 0,1-1 0 0 0,0 1 0 0 0,0 0 0 0 0,-2 5-1 0 0,1-4 15 0 0,1 0 0 0 0,0 1 0 0 0,0 0 0 0 0,0-1 0 0 0,1 1 0 0 0,-1 0 0 0 0,1 0 0 0 0,1 0 0 0 0,-1 0 0 0 0,1 0 0 0 0,1 11 0 0 0,0-1 21 0 0,0-4 26 0 0,0-1 1 0 0,1 0-1 0 0,0 1 1 0 0,0-1-1 0 0,2 0 1 0 0,-1 0-1 0 0,1-1 1 0 0,1 1 0 0 0,-1-1-1 0 0,2 0 1 0 0,0 0-1 0 0,0 0 1 0 0,1-1-1 0 0,0 0 1 0 0,0-1-1 0 0,1 1 1 0 0,0-1-1 0 0,0-1 1 0 0,1 1-1 0 0,0-1 1 0 0,1-1-1 0 0,-1 0 1 0 0,1 0-1 0 0,1-1 1 0 0,-1-1 0 0 0,1 1-1 0 0,16 3 1 0 0,14 2 113 0 0,1-3 1 0 0,0-2-1 0 0,0-1 1 0 0,0-2-1 0 0,0-2 1 0 0,44-6-1 0 0,-34-6-4039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56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21 392 0 0,'0'0'3166'0'0,"0"-1"-3159"0"0,0 1 0 0 0,0-1 0 0 0,0 1 0 0 0,0-1 0 0 0,0 1 0 0 0,1-1 0 0 0,-1 1 0 0 0,0-1 0 0 0,0 1 0 0 0,1-1 0 0 0,-1 1 0 0 0,0-1 0 0 0,0 1 0 0 0,1-1 0 0 0,-1 1 0 0 0,1 0 0 0 0,-1-1 0 0 0,0 1 0 0 0,1 0 0 0 0,-1-1 0 0 0,1 1 0 0 0,-1 0 0 0 0,1 0 0 0 0,0-1 0 0 0,12 8-4 0 0,0 1 0 0 0,-1 1 1 0 0,0 0-1 0 0,0 1 0 0 0,-1 0 0 0 0,-1 0 0 0 0,1 1 1 0 0,-2 1-1 0 0,10 13 0 0 0,9 10-6 0 0,61 81 60 0 0,79 134 0 0 0,-123-179-48 0 0,-7-15 3381 0 0,-33-59-2967 0 0,-5 3-410 0 0,1 0 0 0 0,-1 0 0 0 0,1 0 0 0 0,0 0 0 0 0,-1 0 0 0 0,1 0 0 0 0,-1 0 0 0 0,1-1 0 0 0,-1 1 0 0 0,1 0 0 0 0,-1 0 0 0 0,1-1 1 0 0,-1 1-1 0 0,1 0 0 0 0,-1-1 0 0 0,0 1 0 0 0,1 0 0 0 0,-1-1 0 0 0,1 1 0 0 0,-1 0 0 0 0,0-1 0 0 0,1 0 0 0 0,16-40 163 0 0,-2 0-1 0 0,10-47 1 0 0,8-24-222 0 0,95-230-2215 0 0,-127 339 1720 0 0,7-10-2320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58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316 853 124 0 0,'1'-3'120'0'0,"-1"0"0"0"0,1 0 0 0 0,0-1 0 0 0,-1 1 0 0 0,0 0 0 0 0,0 0 0 0 0,0-1 0 0 0,0 1 0 0 0,0 0 0 0 0,-1 0 1 0 0,1 0-1 0 0,-1-1 0 0 0,0 1 0 0 0,0 0 0 0 0,0 0 0 0 0,0 0 0 0 0,-1 0 0 0 0,1 0 0 0 0,-1 1 0 0 0,0-1 0 0 0,0 0 0 0 0,0 1 0 0 0,0-1 0 0 0,0 1 0 0 0,0-1 0 0 0,-1 1 0 0 0,1 0 0 0 0,-1 0 0 0 0,0 0 0 0 0,1 1 0 0 0,-1-1 1 0 0,0 1-1 0 0,0-1 0 0 0,0 1 0 0 0,0 0 0 0 0,-6-1 0 0 0,3 2-109 0 0,-1 0 1 0 0,1 1-1 0 0,-1 0 1 0 0,1 1 0 0 0,-1-1-1 0 0,1 1 1 0 0,0 0-1 0 0,0 0 1 0 0,0 1-1 0 0,0 0 1 0 0,0 0 0 0 0,0 1-1 0 0,1-1 1 0 0,0 1-1 0 0,-1 0 1 0 0,1 1-1 0 0,1-1 1 0 0,-1 1 0 0 0,1 0-1 0 0,-6 7 1 0 0,-6 10 42 0 0,1 0 0 0 0,1 0 0 0 0,-19 44 0 0 0,22-42-5 0 0,2 1-1 0 0,0 0 0 0 0,2 1 1 0 0,1 0-1 0 0,1 0 1 0 0,1 0-1 0 0,1 1 1 0 0,2-1-1 0 0,0 1 1 0 0,2 0-1 0 0,4 28 1 0 0,-5-53-36 0 0,1 0 1 0 0,-1 0 0 0 0,1 0-1 0 0,-1 0 1 0 0,1 0 0 0 0,-1 0-1 0 0,1 0 1 0 0,0 0 0 0 0,0 0-1 0 0,0 0 1 0 0,0-1 0 0 0,0 1-1 0 0,0 0 1 0 0,1-1 0 0 0,-1 1-1 0 0,1-1 1 0 0,-1 0 0 0 0,1 1-1 0 0,-1-1 1 0 0,1 0 0 0 0,0 0-1 0 0,0 0 1 0 0,-1 0 0 0 0,1 0-1 0 0,0 0 1 0 0,0 0 0 0 0,0-1-1 0 0,0 1 1 0 0,0-1 0 0 0,0 1-1 0 0,0-1 1 0 0,0 0 0 0 0,0 0-1 0 0,0 0 1 0 0,3 0 0 0 0,3-1 3 0 0,-1 0 1 0 0,0-1 0 0 0,1 0 0 0 0,-1 0 0 0 0,0-1 0 0 0,0 1 0 0 0,-1-2-1 0 0,11-5 1 0 0,0-2-11 0 0,0-2 0 0 0,-1 0 0 0 0,0-1 0 0 0,-1-1-1 0 0,-1 0 1 0 0,0-1 0 0 0,-1 0 0 0 0,-1-1 0 0 0,16-30 0 0 0,-8 10-42 0 0,-3-1-1 0 0,0 0 1 0 0,19-74 0 0 0,-4-32-135 0 0,-32 141 80 0 0,-2 4-112 0 0,0-1 199 0 0,0 1-1 0 0,1-1 1 0 0,-1 1-1 0 0,0 0 1 0 0,0 0-1 0 0,0 0 1 0 0,1 0-1 0 0,-1 0 1 0 0,1 0-1 0 0,-1 0 1 0 0,0 0-1 0 0,1 1 1 0 0,0-1-1 0 0,-1 1 1 0 0,1-1-1 0 0,0 1 1 0 0,0-1-1 0 0,0 1 1 0 0,0 0-1 0 0,0 0 1 0 0,0-1-1 0 0,0 1 1 0 0,0 3-1 0 0,-15 53-6 0 0,14-51 12 0 0,-1 8 10 0 0,1 1 1 0 0,1-1 0 0 0,1 0 0 0 0,0 1 0 0 0,1-1-1 0 0,0 1 1 0 0,1-1 0 0 0,1 0 0 0 0,0 0 0 0 0,2 0 0 0 0,-1-1-1 0 0,2 1 1 0 0,0-1 0 0 0,0 0 0 0 0,2 0 0 0 0,10 16-1 0 0,-11-20 4 0 0,0-1-1 0 0,0 1 1 0 0,1-1-1 0 0,0-1 1 0 0,1 1-1 0 0,0-1 1 0 0,0-1-1 0 0,0 1 1 0 0,1-2-1 0 0,0 1 1 0 0,1-2-1 0 0,-1 1 0 0 0,1-1 1 0 0,0-1-1 0 0,1 0 1 0 0,-1 0-1 0 0,1-1 1 0 0,-1-1-1 0 0,1 0 1 0 0,0-1-1 0 0,18 1 1 0 0,-22-3-18 0 0,0 0 1 0 0,0-1-1 0 0,1 1 1 0 0,-1-2-1 0 0,0 1 1 0 0,0-1-1 0 0,-1 0 1 0 0,1-1 0 0 0,-1 0-1 0 0,1 0 1 0 0,-1 0-1 0 0,0-1 1 0 0,-1 0-1 0 0,1-1 1 0 0,-1 1-1 0 0,0-1 1 0 0,-1-1-1 0 0,1 1 1 0 0,-1-1 0 0 0,0 1-1 0 0,-1-2 1 0 0,7-12-1 0 0,1-4-85 0 0,-2-1 0 0 0,-1-1 0 0 0,0 0 0 0 0,-2 0 0 0 0,7-47 0 0 0,-5-6-145 0 0,-3-1 0 0 0,-6-102 0 0 0,-29-160 131 0 0,24 290 119 0 0,-23-147 4 0 0,28 197-69 0 0,-2-8-6 0 0,0 8 31 0 0,-1 12-111 0 0,-2 31 151 0 0,2 1 0 0 0,2 47 0 0 0,0-3-49 0 0,-1 32 84 0 0,5-1 0 0 0,4 1 0 0 0,36 175 0 0 0,-31-237 8 0 0,37 100-1 0 0,-39-131-28 0 0,1 0-1 0 0,2-1 1 0 0,0-1-1 0 0,1 1 1 0 0,2-2-1 0 0,18 22 1 0 0,-30-40 8 0 0,0 0 0 0 0,0 0 0 0 0,0 0 0 0 0,0-1 0 0 0,0 1 0 0 0,1-1 0 0 0,-1 0 0 0 0,1-1 0 0 0,0 1 0 0 0,0-1 0 0 0,0 0 0 0 0,0 0 0 0 0,0 0 0 0 0,1-1 0 0 0,-1 0 0 0 0,0 0 0 0 0,1 0 0 0 0,8 0 0 0 0,-9-2-29 0 0,0 1 0 0 0,0-1 0 0 0,0 0 0 0 0,0-1-1 0 0,0 1 1 0 0,0-1 0 0 0,0 0 0 0 0,-1 0 0 0 0,1 0 0 0 0,-1-1 0 0 0,1 1 0 0 0,-1-1 0 0 0,0 0 0 0 0,0-1 0 0 0,6-5 0 0 0,2-4 1 0 0,-1 1 0 0 0,-1-2 0 0 0,10-16 0 0 0,1-5-12 0 0,-2-1 0 0 0,-1-1-1 0 0,19-57 1 0 0,22-116-349 0 0,-59 210 348 0 0,6-29-682 0 0,-9 24 381 0 0,-6 9 269 0 0,7-2 27 0 0,1 0 0 0 0,-1-1-1 0 0,1 1 1 0 0,-1 0-1 0 0,1 0 1 0 0,0 0 0 0 0,0 1-1 0 0,0-1 1 0 0,0 0-1 0 0,0 0 1 0 0,0 1 0 0 0,1-1-1 0 0,-1 3 1 0 0,-6 38 1 0 0,5-24 28 0 0,1 1-1 0 0,1-1 0 0 0,1 1 0 0 0,1 0 0 0 0,1-1 1 0 0,0 0-1 0 0,7 22 0 0 0,-6-29 5 0 0,0 1-1 0 0,1-1 0 0 0,0-1 1 0 0,1 1-1 0 0,0-1 1 0 0,1 0-1 0 0,0 0 1 0 0,1-1-1 0 0,0 0 1 0 0,0 0-1 0 0,1-1 0 0 0,14 11 1 0 0,-20-17-6 0 0,-1-1 0 0 0,1 0 0 0 0,0-1 0 0 0,0 1 0 0 0,0 0 0 0 0,0-1 0 0 0,0 1 0 0 0,0-1 0 0 0,0 0 0 0 0,1 0 0 0 0,-1-1 0 0 0,0 1 0 0 0,1-1 0 0 0,-1 1 1 0 0,0-1-1 0 0,1 0 0 0 0,-1 0 0 0 0,0 0 0 0 0,6-2 0 0 0,-4 0-9 0 0,-1 1-1 0 0,1-1 1 0 0,-1 0 0 0 0,0-1 0 0 0,0 1 0 0 0,0-1 0 0 0,0 0 0 0 0,0 0-1 0 0,-1 0 1 0 0,1-1 0 0 0,-1 1 0 0 0,4-6 0 0 0,4-7-12 0 0,0-1 1 0 0,-1 0-1 0 0,-1-1 0 0 0,-1 0 1 0 0,9-27-1 0 0,1-13-62 0 0,-2-1-1 0 0,14-119 0 0 0,-23 136-450 0 0,-6 39 413 0 0,-2 3-142 0 0,0 0 239 0 0,0 0 1 0 0,0 1 0 0 0,0-1-1 0 0,1 0 1 0 0,-1 1-1 0 0,0-1 1 0 0,0 1-1 0 0,1-1 1 0 0,-1 1-1 0 0,0 0 1 0 0,1-1-1 0 0,-1 1 1 0 0,1 0-1 0 0,-1-1 1 0 0,0 1-1 0 0,1 0 1 0 0,0-1 0 0 0,-1 1-1 0 0,1 0 1 0 0,-1 0-1 0 0,1 0 1 0 0,0 0-1 0 0,-1 1 1 0 0,-6 27-4 0 0,5-21 4 0 0,-3 16 18 0 0,1 1 1 0 0,1 0-1 0 0,1 0 0 0 0,1 0 1 0 0,2 0-1 0 0,3 28 1 0 0,-2-38 10 0 0,0-1 1 0 0,1 1-1 0 0,1-1 1 0 0,0 1-1 0 0,1-1 1 0 0,1 0 0 0 0,0-1-1 0 0,1 0 1 0 0,0 0-1 0 0,1 0 1 0 0,16 19-1 0 0,-20-28-1 0 0,-1 0-1 0 0,1-1 1 0 0,0 1-1 0 0,1-1 1 0 0,-1 0-1 0 0,1 0 1 0 0,-1 0-1 0 0,1 0 1 0 0,0-1-1 0 0,0 0 1 0 0,0 0-1 0 0,0 0 1 0 0,0-1-1 0 0,0 1 0 0 0,1-1 1 0 0,6 0-1 0 0,-4-1-5 0 0,1 0 0 0 0,0-1 0 0 0,-1 0-1 0 0,1 0 1 0 0,-1-1 0 0 0,0 0 0 0 0,0-1-1 0 0,1 0 1 0 0,10-5 0 0 0,0-2-20 0 0,-1-1-1 0 0,0-1 1 0 0,0 0 0 0 0,-1-2-1 0 0,-1 0 1 0 0,0 0 0 0 0,19-24 0 0 0,-19 18 5 0 0,0-2 1 0 0,-1 1 0 0 0,-1-2 0 0 0,-1 0 0 0 0,-1 0 0 0 0,-1-1 0 0 0,7-26-1 0 0,-13 34-24 0 0,-1-1-1 0 0,0 0 0 0 0,-2 0 1 0 0,0 0-1 0 0,-1-1 0 0 0,0 1 1 0 0,-2 0-1 0 0,0 0 0 0 0,0-1 1 0 0,-2 1-1 0 0,-9-32 0 0 0,12 47 14 0 0,0 0-1 0 0,-1 0 0 0 0,1 1-1 0 0,0-1 1 0 0,-1 1 0 0 0,1-1 0 0 0,-1 1 0 0 0,1-1-1 0 0,-1 1 1 0 0,0-1 0 0 0,0 1 0 0 0,1 0 0 0 0,-1-1-1 0 0,0 1 1 0 0,0 0 0 0 0,-1 0 0 0 0,1 0 0 0 0,0 0-1 0 0,0 0 1 0 0,0 0 0 0 0,-1 0 0 0 0,1 0 0 0 0,0 0-1 0 0,-1 0 1 0 0,1 1 0 0 0,-3-2 0 0 0,2 2 1 0 0,0-1 1 0 0,0 1-1 0 0,0 0 0 0 0,1 0 1 0 0,-1 0-1 0 0,0 0 0 0 0,0 0 1 0 0,0 0-1 0 0,0 0 0 0 0,0 1 1 0 0,0-1-1 0 0,0 1 0 0 0,1-1 1 0 0,-1 1-1 0 0,0 0 0 0 0,0 0 1 0 0,1 0-1 0 0,-1-1 0 0 0,-1 3 1 0 0,-1-1-6 0 0,0 1 0 0 0,0 0 0 0 0,1-1 0 0 0,0 1 0 0 0,-1 1 0 0 0,1-1 0 0 0,0 0 0 0 0,-4 7 0 0 0,1 1 16 0 0,0 0 1 0 0,1 0-1 0 0,0 1 0 0 0,0 0 1 0 0,1 0-1 0 0,1 0 0 0 0,0 0 1 0 0,1 1-1 0 0,0-1 0 0 0,1 1 1 0 0,0-1-1 0 0,1 1 1 0 0,0-1-1 0 0,1 1 0 0 0,1 0 1 0 0,0-1-1 0 0,0 0 0 0 0,1 1 1 0 0,1-1-1 0 0,0 0 0 0 0,1-1 1 0 0,0 1-1 0 0,11 17 0 0 0,-5-13 98 0 0,1 0-1 0 0,0 0 0 0 0,2-2 0 0 0,-1 1 0 0 0,2-2 0 0 0,0 0 0 0 0,0 0 0 0 0,1-2 0 0 0,1 0 0 0 0,25 12 0 0 0,-29-16 10 0 0,0-2-1 0 0,1 0 1 0 0,0 0 0 0 0,0-1-1 0 0,0-1 1 0 0,1-1 0 0 0,-1 0-1 0 0,1-1 1 0 0,-1 0 0 0 0,1-1 0 0 0,-1 0-1 0 0,1-2 1 0 0,-1 0 0 0 0,1 0-1 0 0,15-6 1 0 0,15-7-43 0 0,17-12-4615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59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294 126 964 0 0,'8'-11'1303'0'0,"-6"8"-1130"0"0,1 0 0 0 0,-1 0-1 0 0,0 0 1 0 0,0 0 0 0 0,0-1-1 0 0,0 1 1 0 0,-1-1 0 0 0,1 1 0 0 0,-1-1-1 0 0,0 0 1 0 0,0 1 0 0 0,0-1-1 0 0,0-6 1 0 0,0 9-162 0 0,-1 0 0 0 0,0 0 0 0 0,-1 0 0 0 0,1 0 0 0 0,0 0 0 0 0,0 0 0 0 0,0 0 1 0 0,0 0-1 0 0,-1 0 0 0 0,1 0 0 0 0,-1 0 0 0 0,1 0 0 0 0,0 0 0 0 0,-1 0 0 0 0,0 1 0 0 0,1-1 0 0 0,-1 0 0 0 0,1 0 0 0 0,-1 1 0 0 0,0-1 0 0 0,0 0 0 0 0,1 1 0 0 0,-1-1 0 0 0,0 0 0 0 0,0 1 0 0 0,0-1 0 0 0,-1 0 1 0 0,0 1-3 0 0,-1-1 0 0 0,0 0 1 0 0,0 1-1 0 0,1 0 1 0 0,-1-1-1 0 0,0 1 1 0 0,0 0-1 0 0,0 1 0 0 0,-5 0 1 0 0,-2 1-5 0 0,0 0 1 0 0,0 1 0 0 0,0 1-1 0 0,-15 7 1 0 0,9-2 20 0 0,1 1 1 0 0,-1 0-1 0 0,2 1 0 0 0,0 1 0 0 0,0 0 0 0 0,1 1 1 0 0,1 1-1 0 0,0 0 0 0 0,1 0 0 0 0,0 1 0 0 0,1 1 1 0 0,1 0-1 0 0,-14 32 0 0 0,19-37-4 0 0,0 0-1 0 0,0 0 1 0 0,1 1-1 0 0,1-1 1 0 0,0 1-1 0 0,0-1 1 0 0,1 1-1 0 0,1 0 1 0 0,0 0-1 0 0,1-1 1 0 0,0 1-1 0 0,0 0 1 0 0,2-1-1 0 0,-1 1 1 0 0,1-1-1 0 0,1 1 1 0 0,0-1-1 0 0,1-1 1 0 0,0 1-1 0 0,0-1 1 0 0,1 1-1 0 0,11 13 1 0 0,-3-7 27 0 0,0 0 1 0 0,1-2 0 0 0,1 1 0 0 0,1-2 0 0 0,0 0 0 0 0,0-1 0 0 0,1-1 0 0 0,1-1 0 0 0,24 11 0 0 0,-34-18-7 0 0,0 0 0 0 0,0-1-1 0 0,0-1 1 0 0,0 1 0 0 0,0-1 0 0 0,0-1 0 0 0,1 0 0 0 0,-1 0 0 0 0,0-1 0 0 0,1 0-1 0 0,-1 0 1 0 0,1-1 0 0 0,-1-1 0 0 0,0 0 0 0 0,0 0 0 0 0,0 0 0 0 0,0-1-1 0 0,0-1 1 0 0,0 1 0 0 0,-1-1 0 0 0,0-1 0 0 0,1 0 0 0 0,12-10 0 0 0,-9 5 3 0 0,-2-1 0 0 0,1 0-1 0 0,-1-1 1 0 0,-1 0 0 0 0,0-1 0 0 0,-1 0 0 0 0,0 0 0 0 0,-1 0 0 0 0,0-1 0 0 0,-1 0 0 0 0,-1-1 0 0 0,-1 1 0 0 0,5-20-1 0 0,-4 9-78 0 0,-1-1 0 0 0,-1 0-1 0 0,-2 0 1 0 0,0-1 0 0 0,-2 1-1 0 0,-7-52 1 0 0,4 60-123 0 0,0 0-1 0 0,-2 0 1 0 0,0 0-1 0 0,-1 0 1 0 0,-1 1-1 0 0,0 1 1 0 0,-1-1 0 0 0,-1 1-1 0 0,-1 1 1 0 0,-20-24-1 0 0,27 36-44 0 0,1 0-1 0 0,0 1 1 0 0,-1-1 0 0 0,0 1-1 0 0,1 0 1 0 0,-1 0-1 0 0,0 0 1 0 0,0 0 0 0 0,0 1-1 0 0,-1 0 1 0 0,-4-1-1 0 0,7 1-743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0:59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 86 584 0 0,'12'-9'1242'0'0,"-1"0"0"0"0,-1-1 0 0 0,17-19 0 0 0,-26 27-1057 0 0,0 1-161 0 0,0 0 0 0 0,0 0 0 0 0,-1 0 0 0 0,1 0 0 0 0,-1 0 0 0 0,1 0 0 0 0,-1 0 0 0 0,1 0 0 0 0,-1 0 0 0 0,0 0 0 0 0,1 0 0 0 0,-1 0 0 0 0,0-2 0 0 0,0 2-25 0 0,0 1 1 0 0,-1-1 0 0 0,1 0-1 0 0,0 1 1 0 0,-1-1 0 0 0,1 1 0 0 0,-1-1-1 0 0,1 1 1 0 0,-1-1 0 0 0,1 1 0 0 0,-1-1-1 0 0,1 1 1 0 0,-1-1 0 0 0,1 1-1 0 0,-1 0 1 0 0,1-1 0 0 0,-1 1 0 0 0,0 0-1 0 0,1-1 1 0 0,-1 1 0 0 0,0 0 0 0 0,1 0-1 0 0,-1 0 1 0 0,0 0 0 0 0,1-1 0 0 0,-1 1-1 0 0,0 0 1 0 0,1 0 0 0 0,-1 0-1 0 0,0 1 1 0 0,1-1 0 0 0,-1 0 0 0 0,-1 0-1 0 0,-1 1 0 0 0,0 1-1 0 0,0-1 1 0 0,-1 1-1 0 0,1-1 1 0 0,0 1-1 0 0,1 0 1 0 0,-5 4-1 0 0,-6 5 7 0 0,1 1 0 0 0,-13 15 1 0 0,-1 9 36 0 0,1 2 1 0 0,2 1 0 0 0,1 1-1 0 0,2 0 1 0 0,2 2 0 0 0,-23 82-1 0 0,28-77 47 0 0,3 1 0 0 0,2 0 0 0 0,-3 63-1 0 0,11 146 92 0 0,0-244-287 0 0,1 4 123 0 0,-1 0 1 0 0,0 1 0 0 0,-2-1 0 0 0,-3 20-1 0 0,4-33-154 0 0,0 0-1 0 0,0-1 0 0 0,0 1 1 0 0,0 0-1 0 0,-1-1 1 0 0,0 1-1 0 0,0-1 0 0 0,0 1 1 0 0,0-1-1 0 0,0 0 1 0 0,0 0-1 0 0,-1 0 0 0 0,0 0 1 0 0,1 0-1 0 0,-1-1 0 0 0,0 1 1 0 0,0-1-1 0 0,-1 0 1 0 0,1 0-1 0 0,0 0 0 0 0,-1 0 1 0 0,1-1-1 0 0,-1 1 1 0 0,-5 1-1 0 0,-7 0-868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0.1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1216 0 0,'0'0'1294'0'0,"13"-11"2333"0"0,-10 8-3521 0 0,1 1 0 0 0,-1 0 0 0 0,1-1 0 0 0,0 2 0 0 0,-1-1 0 0 0,1 0 0 0 0,0 1 0 0 0,0 0 0 0 0,0 0 0 0 0,0 0 0 0 0,0 0 0 0 0,5 0 0 0 0,61-3 90 0 0,-46 4-104 0 0,75-2-6 0 0,-50 2-607 0 0,0-1-1 0 0,95-17 1 0 0,-106 7-2078 0 0,-22 2 1277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0.1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0 660 0 0,'0'0'2038'0'0,"2"1"-1921"0"0,0 0-100 0 0,0 0-1 0 0,-1 0 1 0 0,1 1-1 0 0,-1-1 1 0 0,1 0-1 0 0,-1 1 1 0 0,1-1 0 0 0,-1 1-1 0 0,0-1 1 0 0,0 1-1 0 0,0-1 1 0 0,0 1 0 0 0,0 0-1 0 0,0 0 1 0 0,0-1-1 0 0,-1 1 1 0 0,1 0-1 0 0,-1 0 1 0 0,1 2 0 0 0,6 46 158 0 0,-6-41-151 0 0,4 171 549 0 0,3 18-608 0 0,-6-188-263 0 0,-3 2-215 0 0,0-7-302 0 0,-1 9 69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1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8 234 108 0 0,'0'0'1037'0'0,"-6"-18"2006"0"0,5 15-2939 0 0,1 0 1 0 0,0 0-1 0 0,0 0 1 0 0,0 0-1 0 0,0 0 1 0 0,1 0-1 0 0,-1 0 0 0 0,1 0 1 0 0,-1 0-1 0 0,1 0 1 0 0,0 0-1 0 0,2-3 1 0 0,-1 3-102 0 0,0 1-10 0 0,1 0 0 0 0,0 0 0 0 0,1 0 0 0 0,-1 1 0 0 0,0-1 0 0 0,0 1 0 0 0,1-1 0 0 0,-1 1 0 0 0,1 0 0 0 0,-1 0 0 0 0,1 1 0 0 0,-1-1 0 0 0,5 1 0 0 0,5 0-16 0 0,-5 0 14 0 0,0 1 1 0 0,0 0 0 0 0,-1 1-1 0 0,1-1 1 0 0,-1 1-1 0 0,1 1 1 0 0,-1 0 0 0 0,0 0-1 0 0,0 0 1 0 0,0 1-1 0 0,0 0 1 0 0,-1 0 0 0 0,1 1-1 0 0,-1 0 1 0 0,0 0-1 0 0,-1 0 1 0 0,1 1-1 0 0,-1 0 1 0 0,0 0 0 0 0,5 9-1 0 0,5 7 14 0 0,-2 2 0 0 0,0 0 0 0 0,-1 0 0 0 0,11 37 0 0 0,-7-4 17 0 0,-2 0 0 0 0,-2 1 0 0 0,-3 1 0 0 0,2 96 0 0 0,-11-152-13 0 0,0 1 18 0 0,0 13 49 0 0,0-13 58 0 0,0 13 2434 0 0,-1-63-2567 0 0,2-1 0 0 0,3 1 0 0 0,1 0-1 0 0,14-54 1 0 0,64-180-231 0 0,-69 242 208 0 0,3-12 111 0 0,37-74-1 0 0,-52 121-95 0 0,-1 0 0 0 0,1 0 0 0 0,-1 0-1 0 0,1 1 1 0 0,0-1 0 0 0,0 1-1 0 0,0-1 1 0 0,0 1 0 0 0,1 0-1 0 0,-1 0 1 0 0,1 0 0 0 0,-1 0-1 0 0,1 0 1 0 0,0 0 0 0 0,-1 1 0 0 0,1-1-1 0 0,0 1 1 0 0,0 0 0 0 0,0 0-1 0 0,0 0 1 0 0,0 0 0 0 0,1 0-1 0 0,-1 1 1 0 0,0-1 0 0 0,0 1 0 0 0,0 0-1 0 0,1 0 1 0 0,-1 0 0 0 0,0 1-1 0 0,0-1 1 0 0,0 1 0 0 0,0-1-1 0 0,0 1 1 0 0,1 0 0 0 0,4 3 0 0 0,2 0-14 0 0,0 1 1 0 0,-1 1 0 0 0,1-1 0 0 0,-1 2-1 0 0,0-1 1 0 0,-1 1 0 0 0,0 0 0 0 0,0 1-1 0 0,8 9 1 0 0,4 10 22 0 0,-2 0 0 0 0,0 1 0 0 0,-2 1 0 0 0,-1 0 0 0 0,-1 1 0 0 0,-2 1 0 0 0,-1 0 0 0 0,10 47 0 0 0,-2 23 62 0 0,10 139 1 0 0,-28-219-77 0 0,0-5-674 0 0,1 0 1 0 0,7 29-1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3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570 44 668 0 0,'0'0'3627'0'0,"-11"-11"-3321"0"0,6 8-321 0 0,1 0-1 0 0,0 1 1 0 0,-1-1-1 0 0,1 1 1 0 0,-1 0-1 0 0,1 1 1 0 0,-1-1 0 0 0,0 1-1 0 0,-10-2 1 0 0,-53-1-69 0 0,38 4 71 0 0,-175-4 311 0 0,141 4-129 0 0,60 0-139 0 0,0 0 9 0 0,-13-1-2 0 0,13 1 7 0 0,-19-1 110 0 0,2 0 50 0 0,-17 1-152 0 0,36 3-48 0 0,1 0 0 0 0,-1 0 0 0 0,1 0-1 0 0,0 0 1 0 0,0 0 0 0 0,0 1 0 0 0,0-1 0 0 0,1 0 0 0 0,-1 0-1 0 0,1 6 1 0 0,-14 210 254 0 0,25 369 0 0 0,-7-502-183 0 0,14 155 200 0 0,-17-237-249 0 0,1 18 449 0 0,-1-19-426 0 0,0-1 1 0 0,0 1-1 0 0,1 0 1 0 0,-1-1-1 0 0,1 1 1 0 0,0-1-1 0 0,-1 1 1 0 0,1-1-1 0 0,0 0 1 0 0,1 0-1 0 0,-1 0 1 0 0,0 0-1 0 0,1 0 1 0 0,-1-1-1 0 0,1 1 1 0 0,-1-1-1 0 0,1 1 1 0 0,0-1-1 0 0,-1 0 1 0 0,1 0-1 0 0,0 0 1 0 0,0-1-1 0 0,0 1 1 0 0,4 0-1 0 0,14 2 31 0 0,0 0 0 0 0,30 0 0 0 0,-30-3-35 0 0,317 9-868 0 0,-216-8-2953 0 0,-98 0 2471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4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1 638 748 0 0,'0'0'1286'0'0,"14"9"255"0"0,-10-9-1437 0 0,0 0-1 0 0,0 0 1 0 0,-1 0-1 0 0,1-1 1 0 0,0 0-1 0 0,0 1 1 0 0,0-1-1 0 0,-1 0 1 0 0,1-1-1 0 0,-1 1 1 0 0,1-1-1 0 0,-1 0 1 0 0,1 0-1 0 0,-1 0 1 0 0,0 0-1 0 0,0 0 1 0 0,0-1-1 0 0,0 1 1 0 0,0-1-1 0 0,-1 0 1 0 0,3-3-1 0 0,12-13-65 0 0,27-41 1 0 0,-39 53 22 0 0,1-2-52 0 0,128-194 53 0 0,-105 153-4 0 0,-2-1 0 0 0,25-67 0 0 0,-48 108 8 0 0,-2 5-76 0 0,1-1-1 0 0,-1 0 0 0 0,-1-1 1 0 0,1 1-1 0 0,-1 0 1 0 0,0 0-1 0 0,-1-1 0 0 0,1-8 1 0 0,-2 14 2 0 0,1 0-1 0 0,0 0 1 0 0,-1 0 0 0 0,1 0-1 0 0,-1 0 1 0 0,1 0 0 0 0,-1 0-1 0 0,1 1 1 0 0,-1-1 0 0 0,0 0 0 0 0,0 0-1 0 0,1 0 1 0 0,-1 0 0 0 0,0 1-1 0 0,0-1 1 0 0,0 0 0 0 0,0 1-1 0 0,0-1 1 0 0,0 1 0 0 0,0-1-1 0 0,0 1 1 0 0,0 0 0 0 0,0-1 0 0 0,0 1-1 0 0,-2-1 1 0 0,0 1-33 0 0,-1 1 3 0 0,1-1 18 0 0,-1 1 1 0 0,1 0 0 0 0,0 0 0 0 0,-1 0-1 0 0,1 0 1 0 0,0 0 0 0 0,0 1 0 0 0,0 0 0 0 0,0-1-1 0 0,0 1 1 0 0,0 0 0 0 0,1 1 0 0 0,-1-1 0 0 0,1 0-1 0 0,-1 1 1 0 0,1-1 0 0 0,0 1 0 0 0,0 0 0 0 0,0 0-1 0 0,0 0 1 0 0,0 0 0 0 0,1 0 0 0 0,-1 0-1 0 0,1 0 1 0 0,0 1 0 0 0,-1 6 0 0 0,1-7 21 0 0,0 1 0 0 0,1 0 0 0 0,0 0 0 0 0,-1 0 0 0 0,2 0 0 0 0,-1 0 0 0 0,0 0 0 0 0,1 0 0 0 0,0 0 0 0 0,-1-1 0 0 0,2 1 0 0 0,-1 0 0 0 0,0 0 0 0 0,1-1 0 0 0,0 1 0 0 0,0-1 0 0 0,0 1 0 0 0,0-1 0 0 0,0 0 0 0 0,5 5 0 0 0,-4-4 2 0 0,20 20 2 0 0,0-1-1 0 0,1-1 1 0 0,1-1 0 0 0,47 30 0 0 0,-36-27-34 0 0,60 54-1 0 0,-87-70 17 0 0,1 1-1 0 0,-2 0 0 0 0,1 1 1 0 0,-1 0-1 0 0,-1 0 0 0 0,0 1 1 0 0,0 0-1 0 0,-1 0 0 0 0,0 1 1 0 0,6 18-1 0 0,-12-27 14 0 0,1 1-1 0 0,-1 0 0 0 0,0 0 1 0 0,0 0-1 0 0,0-1 1 0 0,0 1-1 0 0,-1 0 1 0 0,0 0-1 0 0,1-1 0 0 0,-1 1 1 0 0,-1 0-1 0 0,1-1 1 0 0,0 1-1 0 0,-1-1 1 0 0,0 1-1 0 0,0-1 1 0 0,0 0-1 0 0,0 0 0 0 0,0 0 1 0 0,-1 0-1 0 0,1 0 1 0 0,-1 0-1 0 0,0-1 1 0 0,-6 5-1 0 0,0 0 51 0 0,-2 0 0 0 0,1 0 0 0 0,-1-1-1 0 0,0 0 1 0 0,0-1 0 0 0,-14 4 0 0 0,18-6 72 0 0,0-1-1 0 0,0 1 1 0 0,0-2 0 0 0,0 1 0 0 0,-1-1-1 0 0,1 0 1 0 0,0-1 0 0 0,-1 1-1 0 0,1-1 1 0 0,0-1 0 0 0,-1 0 0 0 0,1 0-1 0 0,0 0 1 0 0,-1-1 0 0 0,1 0 0 0 0,0 0-1 0 0,0-1 1 0 0,0 0 0 0 0,1 0 0 0 0,-1-1-1 0 0,1 1 1 0 0,-7-6 0 0 0,12 8-127 0 0,0 0 1 0 0,0 0-1 0 0,0 0 1 0 0,0 0-1 0 0,0 0 0 0 0,0 0 1 0 0,1 0-1 0 0,-1 0 1 0 0,0 0-1 0 0,1 0 1 0 0,-1-1-1 0 0,0 1 0 0 0,1 0 1 0 0,0 0-1 0 0,-1-1 1 0 0,1 1-1 0 0,0 0 1 0 0,0-1-1 0 0,-1 1 0 0 0,1 0 1 0 0,0 0-1 0 0,0-1 1 0 0,1-1-1 0 0,0 0-48 0 0,0 1-1 0 0,0-1 0 0 0,0 1 0 0 0,0-1 1 0 0,0 1-1 0 0,1 0 0 0 0,-1 0 1 0 0,1 0-1 0 0,-1 0 0 0 0,1 0 1 0 0,3-3-1 0 0,5-3-569 0 0,1-1 0 0 0,0 2 0 0 0,19-11 0 0 0,-25 15 252 0 0,14-7-1003 0 0,-2-1 265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4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0 844 0 0,'0'0'3704'0'0,"3"2"-3583"0"0,-1 0-102 0 0,0 0 0 0 0,0 0 0 0 0,0 0 0 0 0,0 0 0 0 0,0 1 0 0 0,-1-1 0 0 0,1 1 0 0 0,-1-1 0 0 0,0 1 0 0 0,0 0 0 0 0,0-1 0 0 0,0 1 0 0 0,0 0 0 0 0,-1 0 0 0 0,1 0 0 0 0,-1 5 0 0 0,8 63 61 0 0,-7-51-60 0 0,63 380-1103 0 0,-63-397 54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4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14 109 716 0 0,'-1'-5'1462'0'0,"0"-6"-792"0"0,-8-48 4768 0 0,7 34-5554 0 0,2 25 37 0 0,0-1 0 0 0,0 1 1 0 0,0 0-1 0 0,1-1 0 0 0,-1 1 0 0 0,0-1 0 0 0,0 1 1 0 0,0-1-1 0 0,1 1 0 0 0,-1 0 0 0 0,0-1 0 0 0,1 1 1 0 0,-1 0-1 0 0,0-1 0 0 0,1 1 0 0 0,-1 0 0 0 0,0-1 0 0 0,1 1 1 0 0,-1 0-1 0 0,0 0 0 0 0,1 0 0 0 0,-1-1 0 0 0,1 1 1 0 0,-1 0-1 0 0,1 0 0 0 0,-1 0 0 0 0,0 0 0 0 0,1 0 1 0 0,-1 0-1 0 0,1 0 0 0 0,-1 0 0 0 0,1 0 0 0 0,-1 0 1 0 0,1 0-1 0 0,0 0 0 0 0,11 1-1705 0 0,-8 0 639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5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1112 0 0,'0'0'947'0'0,"3"1"-207"0"0,6 1-507 0 0,0 0-1 0 0,0-1 1 0 0,0-1 0 0 0,0 0-1 0 0,1 0 1 0 0,-1 0 0 0 0,0-1 0 0 0,0-1-1 0 0,14-3 1 0 0,23-3 40 0 0,205-21 11 0 0,-247 27-286 0 0,33 0-147 0 0,-34 1 144 0 0,-2 1-4 0 0,1-1 0 0 0,-1 1 0 0 0,1 0 1 0 0,-1-1-1 0 0,1 1 0 0 0,-1 0 0 0 0,1 0 1 0 0,-1 0-1 0 0,1 0 0 0 0,-1 1 0 0 0,1-1 0 0 0,-1 0 1 0 0,0 1-1 0 0,2 0 0 0 0,-2-1 5 0 0,0 1 0 0 0,-1-1 0 0 0,1 1 0 0 0,0-1 0 0 0,-1 1 0 0 0,1-1 0 0 0,-1 1 0 0 0,1 0-1 0 0,-1-1 1 0 0,1 1 0 0 0,-1 0 0 0 0,0-1 0 0 0,1 1 0 0 0,-1 0 0 0 0,0-1 0 0 0,1 1 0 0 0,-1 1 0 0 0,-1 27-30 0 0,-3-14 34 0 0,-1-1 0 0 0,0 1 0 0 0,-1-1 0 0 0,0 0 0 0 0,-13 20 0 0 0,-50 66 44 0 0,38-58-16 0 0,-19 27 43 0 0,-47 72 829 0 0,95-139-705 0 0,9 15 234 0 0,-2-14-390 0 0,0-1 0 0 0,0 0 0 0 0,1 0 0 0 0,-1 0 0 0 0,0-1 0 0 0,1 1 1 0 0,-1-1-1 0 0,1 0 0 0 0,5-1 0 0 0,56 0-7 0 0,-44 0-23 0 0,111-3-3662 0 0,-112 1 2323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5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61 441 828 0 0,'19'-12'464'0'0,"-1"-1"1"0"0,0 0-1 0 0,-1-1 1 0 0,0-1-1 0 0,-1-1 0 0 0,-1 0 1 0 0,-1-1-1 0 0,0-1 0 0 0,13-22 1 0 0,-9 10-343 0 0,-2 0-1 0 0,-1-1 1 0 0,-1 0 0 0 0,-2-2 0 0 0,10-38 0 0 0,-21 69-133 0 0,-1 0 0 0 0,0 1 0 0 0,1-1 0 0 0,-1 0 1 0 0,0 1-1 0 0,0-1 0 0 0,0 0 0 0 0,0 0 0 0 0,0 1 1 0 0,-1-1-1 0 0,1 0 0 0 0,0 1 0 0 0,-1-1 0 0 0,1 0 0 0 0,-1 1 1 0 0,0-1-1 0 0,1 1 0 0 0,-2-2 0 0 0,1 1 22 0 0,-1-1-44 0 0,-2 2 3 0 0,-2 0 22 0 0,-1 1-1 0 0,0-1 1 0 0,0 2-1 0 0,1-1 1 0 0,-1 1 0 0 0,0 0-1 0 0,0 0 1 0 0,-6 3-1 0 0,-4 3 16 0 0,0 0 0 0 0,0 1 0 0 0,1 0 0 0 0,0 2 0 0 0,1-1 0 0 0,0 2 0 0 0,1 0 0 0 0,-22 22 0 0 0,27-23 24 0 0,-1 0-1 0 0,2 0 0 0 0,-1 1 1 0 0,1 1-1 0 0,1-1 0 0 0,0 1 0 0 0,1 1 1 0 0,0-1-1 0 0,1 1 0 0 0,0 0 1 0 0,-5 24-1 0 0,9-27-4 0 0,1-1 0 0 0,0 0 0 0 0,1 0 0 0 0,-1 0 1 0 0,2 0-1 0 0,-1 0 0 0 0,2 0 0 0 0,-1 0 0 0 0,1 0 0 0 0,0-1 1 0 0,1 1-1 0 0,0-1 0 0 0,0 0 0 0 0,1 0 0 0 0,0 0 0 0 0,0-1 0 0 0,8 9 1 0 0,4 3 55 0 0,1 0 1 0 0,0-1 0 0 0,1-1-1 0 0,43 29 1 0 0,-51-40-111 0 0,0 0 0 0 0,0 0-1 0 0,0-1 1 0 0,1-1 0 0 0,0 0 0 0 0,0 0-1 0 0,13 2 1 0 0,-15-5-481 0 0,-1 0 0 0 0,1 0 0 0 0,0 0 0 0 0,0-2 0 0 0,13 0 0 0 0,-5-3-987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5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79 876 0 0,'0'0'1129'0'0,"5"-18"1978"0"0,-5 17-3083 0 0,0 0 1 0 0,0 0-1 0 0,0 0 1 0 0,0 0-1 0 0,0 0 0 0 0,0 0 1 0 0,0 0-1 0 0,0 0 1 0 0,0 0-1 0 0,0 0 1 0 0,-1 0-1 0 0,1 0 1 0 0,0 0-1 0 0,-1 0 1 0 0,1 1-1 0 0,-1-1 0 0 0,1 0 1 0 0,-1 0-1 0 0,1 0 1 0 0,-1 1-1 0 0,0-1 1 0 0,1 0-1 0 0,-1 0 1 0 0,0 1-1 0 0,1-1 0 0 0,-1 1 1 0 0,-1-1-1 0 0,0 0-12 0 0,0 0 0 0 0,0 1 0 0 0,0-1 0 0 0,0 1 0 0 0,0 0 0 0 0,-1 0 0 0 0,1-1 0 0 0,0 1 0 0 0,0 1 0 0 0,0-1 0 0 0,0 0 0 0 0,-3 1 0 0 0,-6 2-11 0 0,0 0 0 0 0,1 1 0 0 0,-1 1 0 0 0,-12 6 0 0 0,7-2 22 0 0,0 0 0 0 0,0 1 0 0 0,1 1 0 0 0,1 0 0 0 0,0 1 1 0 0,0 0-1 0 0,1 2 0 0 0,1-1 0 0 0,0 1 0 0 0,1 1 0 0 0,0 0 1 0 0,2 1-1 0 0,-1 0 0 0 0,2 0 0 0 0,-7 20 0 0 0,13-31-5 0 0,1 1 1 0 0,-1-1-1 0 0,1 0 0 0 0,1 0 0 0 0,-1 1 0 0 0,1-1 0 0 0,0 0 1 0 0,0 1-1 0 0,0-1 0 0 0,1 0 0 0 0,0 0 0 0 0,0 1 0 0 0,0-1 1 0 0,1 0-1 0 0,0 0 0 0 0,3 6 0 0 0,-1-3 5 0 0,0-1 0 0 0,1 0 0 0 0,0 0 1 0 0,1-1-1 0 0,-1 0 0 0 0,1 0 0 0 0,1 0 0 0 0,-1 0 0 0 0,11 6 0 0 0,-1-2 47 0 0,1-1 0 0 0,-1 0-1 0 0,1-1 1 0 0,1-1 0 0 0,0-1-1 0 0,-1-1 1 0 0,2 0-1 0 0,31 4 1 0 0,-38-9-67 0 0,0 1 1 0 0,0-2-1 0 0,0 1 1 0 0,0-2-1 0 0,-1 1 0 0 0,1-2 1 0 0,0 1-1 0 0,-1-2 1 0 0,0 1-1 0 0,1-2 0 0 0,-2 0 1 0 0,1 0-1 0 0,0 0 1 0 0,-1-2-1 0 0,0 1 0 0 0,-1-1 1 0 0,1-1-1 0 0,-1 1 1 0 0,-1-2-1 0 0,1 1 0 0 0,-2-1 1 0 0,1 0-1 0 0,-1-1 0 0 0,0 0 1 0 0,-1 0-1 0 0,0-1 1 0 0,-1 1-1 0 0,0-1 0 0 0,-1 0 1 0 0,0 0-1 0 0,-1-1 1 0 0,0 1-1 0 0,-1-1 0 0 0,0 0 1 0 0,0 0-1 0 0,-2 0 1 0 0,1 1-1 0 0,-2-1 0 0 0,1 0 1 0 0,-2 0-1 0 0,1 0 1 0 0,-2 0-1 0 0,-4-15 0 0 0,3 16-97 0 0,0 0-1 0 0,-1 1 1 0 0,0-1-1 0 0,-1 1 1 0 0,0 1-1 0 0,-1-1 1 0 0,0 1-1 0 0,0 0 1 0 0,-1 0-1 0 0,-12-10 0 0 0,13 13-335 0 0,0 1 0 0 0,0 0 0 0 0,0 0 0 0 0,-1 1 0 0 0,0 0 0 0 0,0 0 0 0 0,0 1 0 0 0,-1 0 0 0 0,-8-2 0 0 0,0 2-333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6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423 18 256 0 0,'12'-8'975'0'0,"-9"7"-254"0"0,2-4-39 0 0,-5 5-662 0 0,0 0-1 0 0,0 0 0 0 0,0 0 1 0 0,0 0-1 0 0,0 0 0 0 0,0 0 0 0 0,0 0 1 0 0,0 0-1 0 0,0 0 0 0 0,0 0 0 0 0,0 0 1 0 0,-1 0-1 0 0,1 0 0 0 0,0 0 1 0 0,0 0-1 0 0,0 0 0 0 0,0-1 0 0 0,0 1 1 0 0,0 0-1 0 0,0 0 0 0 0,0 0 0 0 0,0 0 1 0 0,0 0-1 0 0,0 0 0 0 0,0 0 1 0 0,0 0-1 0 0,0 0 0 0 0,0 0 0 0 0,0-1 1 0 0,0 1-1 0 0,0 0 0 0 0,0 0 0 0 0,0 0 1 0 0,0 0-1 0 0,0 0 0 0 0,0 0 1 0 0,0 0-1 0 0,0 0 0 0 0,0 0 0 0 0,0-1 1 0 0,0 1-1 0 0,0 0 0 0 0,0 0 0 0 0,0 0 1 0 0,0 0-1 0 0,1 0 0 0 0,-1 0 1 0 0,0 0-1 0 0,0 0 0 0 0,0 0 0 0 0,0 0 1 0 0,0 0-1 0 0,0 0 0 0 0,0 0 0 0 0,0 0 1 0 0,0 0-1 0 0,0 0 0 0 0,0-1 1 0 0,1 1-1 0 0,-1 0 0 0 0,0 0 0 0 0,0 0 1 0 0,0 0-1 0 0,0 0 0 0 0,0 0 0 0 0,0 0 1 0 0,-6 2 14 0 0,0-1-1 0 0,0 1 1 0 0,0 0 0 0 0,0 0 0 0 0,1 1 0 0 0,-1 0 0 0 0,1 0-1 0 0,-1 0 1 0 0,1 1 0 0 0,0 0 0 0 0,0 0 0 0 0,1 0 0 0 0,-8 8 0 0 0,-7 8 54 0 0,-29 40 0 0 0,24-23 0 0 0,1 1 1 0 0,2 1 0 0 0,2 1-1 0 0,2 0 1 0 0,-21 71 0 0 0,-36 218 418 0 0,37-91-427 0 0,37-235-234 0 0,-1-1-1 0 0,1 1 1 0 0,-1 0-1 0 0,1-1 1 0 0,-1 1-1 0 0,0-1 1 0 0,0 1-1 0 0,0-1 1 0 0,-1 1-1 0 0,1-1 1 0 0,0 0-1 0 0,-1 0 1 0 0,0 1-1 0 0,1-1 1 0 0,-1 0-1 0 0,0-1 1 0 0,-4 4-1 0 0,-9 3-355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6.7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83 852 0 0,'3'-2'1072'0'0,"14"-5"-373"0"0,1 0 0 0 0,0 2 0 0 0,1 0-1 0 0,22-3 1 0 0,84-7 267 0 0,-73 10-693 0 0,11-1-127 0 0,-22 3-1679 0 0,55-11 0 0 0,-74 9 200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0.5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24 956 0 0,'0'0'1402'0'0,"7"-17"88"0"0,-7 16-1502 0 0,0 1-1 0 0,0 0 0 0 0,0 0 1 0 0,0-1-1 0 0,0 1 0 0 0,0 0 0 0 0,1 0 1 0 0,-1-1-1 0 0,0 1 0 0 0,0 0 1 0 0,0 0-1 0 0,0-1 0 0 0,1 1 1 0 0,-1 0-1 0 0,0 0 0 0 0,0 0 1 0 0,0-1-1 0 0,1 1 0 0 0,-1 0 0 0 0,0 0 1 0 0,0 0-1 0 0,1 0 0 0 0,-1-1 1 0 0,0 1-1 0 0,0 0 0 0 0,1 0 1 0 0,-1 0-1 0 0,0 0 0 0 0,1 0 1 0 0,-1 0-1 0 0,0 0 0 0 0,0 0 0 0 0,1 0 1 0 0,-1 0-1 0 0,0 0 0 0 0,1 0 1 0 0,-1 0-1 0 0,0 0 0 0 0,0 0 1 0 0,1 0-1 0 0,-1 0 0 0 0,0 0 1 0 0,0 1-1 0 0,1-1 0 0 0,-1 0 0 0 0,1 0 1 0 0,8 3-1256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7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1 252 0 0,'0'0'970'0'0,"-2"19"-358"0"0,5 251 241 0 0,3-84-562 0 0,-9 14-838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7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0 151 788 0 0,'5'-17'1284'0'0,"-4"1"580"0"0,5-11-612 0 0,-2 4-483 0 0,-1 4-301 0 0,-2 2-416 0 0,2 0-396 0 0,-1 2-1289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8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1 976 0 0,'1'2'1246'0'0,"10"21"1640"0"0,-10-21-2237 0 0,14 25 67 0 0,9 35-688 0 0,-3 1 1 0 0,27 130 0 0 0,-35-128 59 0 0,5 10 648 0 0,-17-73-132 0 0,0-5-600 0 0,1-8-2 0 0,0 1-1 0 0,-1-1 1 0 0,0 0-1 0 0,-1 1 1 0 0,-2-19-1 0 0,1-22 9 0 0,3 18-11 0 0,1-1 0 0 0,1 1 0 0 0,2 0 0 0 0,2 0 0 0 0,0 1 0 0 0,2 0 0 0 0,15-32 0 0 0,-24 61-12 0 0,1 0 1 0 0,-1 1-1 0 0,0-1 0 0 0,1 0 1 0 0,0 1-1 0 0,0 0 0 0 0,-1-1 1 0 0,1 1-1 0 0,0 0 0 0 0,1 0 1 0 0,-1 0-1 0 0,0 0 0 0 0,1 0 1 0 0,-1 1-1 0 0,1-1 1 0 0,-1 1-1 0 0,1-1 0 0 0,0 1 1 0 0,0 0-1 0 0,0 0 0 0 0,3-1 1 0 0,-2 2 3 0 0,0 0 0 0 0,-1 1 0 0 0,1-1 1 0 0,0 1-1 0 0,0-1 0 0 0,-1 1 0 0 0,1 0 1 0 0,0 1-1 0 0,-1-1 0 0 0,1 0 0 0 0,-1 1 1 0 0,0 0-1 0 0,1 0 0 0 0,3 3 0 0 0,7 7-5 0 0,0-1 0 0 0,-2 2 0 0 0,1 0 1 0 0,-1 0-1 0 0,16 26 0 0 0,4 6 9 0 0,-2 3 1 0 0,-2 0-1 0 0,-3 2 1 0 0,28 72-1 0 0,-43-99-512 0 0,2 11-2134 0 0,-9-33 1472 0 0,11 4 444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8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 1140 0 0,'1'-2'235'0'0,"1"1"-1"0"0,-1-1 0 0 0,1 1 1 0 0,-1-1-1 0 0,1 1 1 0 0,-1 0-1 0 0,1-1 1 0 0,0 1-1 0 0,0 0 1 0 0,0 0-1 0 0,-1 0 0 0 0,1 0 1 0 0,4 0-1 0 0,-5 1-223 0 0,0 0 1 0 0,0 0-1 0 0,0 0 0 0 0,0 0 0 0 0,0 0 0 0 0,0 1 0 0 0,0-1 0 0 0,0 0 0 0 0,0 1 0 0 0,0-1 0 0 0,0 1 0 0 0,0-1 0 0 0,-1 1 0 0 0,1-1 0 0 0,0 1 0 0 0,0 0 0 0 0,0-1 0 0 0,-1 1 0 0 0,1 0 0 0 0,0 0 1 0 0,-1 0-1 0 0,1-1 0 0 0,-1 1 0 0 0,1 0 0 0 0,-1 0 0 0 0,1 0 0 0 0,-1 0 0 0 0,0 0 0 0 0,1 0 0 0 0,-1 1 0 0 0,22 64 68 0 0,-3 1 0 0 0,14 98 0 0 0,-14-65 13 0 0,21 109-1866 0 0,-39-201 836 0 0,-1 7 144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8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83 700 0 0,'8'-8'370'0'0,"-1"0"-1"0"0,1 0 1 0 0,1 1-1 0 0,0 0 1 0 0,0 1-1 0 0,0-1 1 0 0,0 2-1 0 0,1-1 1 0 0,0 2-1 0 0,0-1 1 0 0,18-4-1 0 0,-23 8-349 0 0,0 0 0 0 0,0 1-1 0 0,0 0 1 0 0,0 0 0 0 0,1 0-1 0 0,-1 1 1 0 0,0-1 0 0 0,0 1-1 0 0,0 1 1 0 0,-1-1 0 0 0,1 1-1 0 0,0-1 1 0 0,0 1 0 0 0,-1 1-1 0 0,1-1 1 0 0,5 5 0 0 0,-2-1-16 0 0,0 0 0 0 0,-1 1 0 0 0,0-1 0 0 0,-1 2 0 0 0,1-1 0 0 0,-1 1 0 0 0,-1 0 0 0 0,1 0 0 0 0,-2 1 0 0 0,1-1 0 0 0,-1 1 0 0 0,0 0 0 0 0,-1 0 0 0 0,3 12 0 0 0,-4-15-4 0 0,-1 0 0 0 0,1 0 0 0 0,-2 0 1 0 0,1 1-1 0 0,0-1 0 0 0,-1 0 1 0 0,0 0-1 0 0,-1 1 0 0 0,0-1 1 0 0,0 0-1 0 0,0 0 0 0 0,0 0 0 0 0,-1 0 1 0 0,0 0-1 0 0,0 0 0 0 0,-1 0 1 0 0,0-1-1 0 0,0 1 0 0 0,0-1 1 0 0,0 0-1 0 0,-1 0 0 0 0,0 0 1 0 0,-5 5-1 0 0,0-2-157 0 0,-2-1 0 0 0,1 0 0 0 0,-1 0 0 0 0,0-1-1 0 0,-1 0 1 0 0,1-1 0 0 0,-1-1 0 0 0,0 1 0 0 0,0-2 0 0 0,-1 0 0 0 0,1 0 0 0 0,-1-1 0 0 0,1-1 0 0 0,-15 1 0 0 0,17-4-753 0 0,-10-7 156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9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1 372 0 0,'0'0'1001'0'0,"4"0"-245"0"0,-2 0-686 0 0,0 0 0 0 0,0 0-1 0 0,-1 0 1 0 0,1 0 0 0 0,0 0 0 0 0,0 0 0 0 0,0 1-1 0 0,-1-1 1 0 0,1 1 0 0 0,0-1 0 0 0,0 1 0 0 0,-1 0 0 0 0,1-1-1 0 0,-1 1 1 0 0,1 0 0 0 0,0 0 0 0 0,-1 0 0 0 0,0 0 0 0 0,1 1-1 0 0,-1-1 1 0 0,0 0 0 0 0,1 1 0 0 0,-1-1 0 0 0,0 0 0 0 0,0 1-1 0 0,0 0 1 0 0,0-1 0 0 0,-1 1 0 0 0,2 2 0 0 0,6 21 39 0 0,-1 1 0 0 0,-1 0 0 0 0,2 31 0 0 0,-3-24-26 0 0,14 58 0 0 0,-9-62 70 0 0,1 1 0 0 0,16 29 0 0 0,-21-48 30 0 0,0-1-1 0 0,0 0 1 0 0,1 0-1 0 0,1 0 1 0 0,-1-1-1 0 0,1 0 1 0 0,1 0-1 0 0,12 9 1 0 0,-18-16-156 0 0,1 0 0 0 0,-1 0 0 0 0,0-1 0 0 0,1 1 1 0 0,-1-1-1 0 0,1 0 0 0 0,0 0 0 0 0,-1 0 0 0 0,1-1 0 0 0,0 1 0 0 0,-1-1 0 0 0,1 0 1 0 0,0 0-1 0 0,0 0 0 0 0,-1-1 0 0 0,1 1 0 0 0,0-1 0 0 0,-1 0 0 0 0,1 0 0 0 0,0 0 0 0 0,-1 0 1 0 0,7-4-1 0 0,-1 1-26 0 0,0-2 1 0 0,-1 1 0 0 0,1-1-1 0 0,-1 0 1 0 0,0-1-1 0 0,0 1 1 0 0,7-10 0 0 0,5-8-50 0 0,-1-1 0 0 0,-1-1 0 0 0,-2-1-1 0 0,18-36 1 0 0,41-120 66 0 0,-47 119-157 0 0,-27 62 99 0 0,4 4-79 0 0,-5-2 118 0 0,1 0 1 0 0,-1 0 0 0 0,1 0 0 0 0,-1 0-1 0 0,0 0 1 0 0,1 1 0 0 0,-1-1 0 0 0,1 0-1 0 0,-1 0 1 0 0,0 0 0 0 0,1 0 0 0 0,-1 0-1 0 0,1 1 1 0 0,-1-1 0 0 0,0 0 0 0 0,1 0-1 0 0,-1 0 1 0 0,0 1 0 0 0,1-1-1 0 0,-1 0 1 0 0,0 1 0 0 0,1-1 0 0 0,-1 0-1 0 0,0 1 1 0 0,0-1 0 0 0,0 0 0 0 0,1 1-1 0 0,-1-1 1 0 0,0 0 0 0 0,0 1 0 0 0,0-1-1 0 0,0 1 1 0 0,1-1 0 0 0,-1 1 0 0 0,23 140-10 0 0,-11-56 118 0 0,4-1 0 0 0,30 91 0 0 0,-43-167-226 0 0,9 28 339 0 0,23 45 0 0 0,-32-74-514 0 0,1 1-1 0 0,0-1 1 0 0,1 0 0 0 0,0 0-1 0 0,0 0 1 0 0,0-1 0 0 0,1 1-1 0 0,0-1 1 0 0,0-1 0 0 0,1 1-1 0 0,-1-1 1 0 0,9 5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9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1 992 0 0,'0'0'2291'0'0,"3"1"-2000"0"0,0 1-247 0 0,-1 0 0 0 0,0 0-1 0 0,1 1 1 0 0,-1-1-1 0 0,0 1 1 0 0,0-1 0 0 0,0 1-1 0 0,0-1 1 0 0,0 1-1 0 0,-1 0 1 0 0,1 0 0 0 0,-1 0-1 0 0,0 0 1 0 0,0 0-1 0 0,0 0 1 0 0,1 5 0 0 0,11 65 92 0 0,-10-48-88 0 0,91 501 357 0 0,-91-508-1252 0 0,-1 1-1 0 0,0 25 1 0 0,-3-40 64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09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65 196 0 0,'-14'-14'3914'0'0,"14"14"-3858"0"0,-1-1-1 0 0,1 1 0 0 0,0 0 1 0 0,-1 0-1 0 0,1 0 0 0 0,0-1 0 0 0,0 1 1 0 0,-1 0-1 0 0,1 0 0 0 0,0 0 1 0 0,0-1-1 0 0,-1 1 0 0 0,1 0 1 0 0,0-1-1 0 0,0 1 0 0 0,0 0 0 0 0,0-1 1 0 0,0 1-1 0 0,-1 0 0 0 0,1 0 1 0 0,0-1-1 0 0,0 1 0 0 0,0-1 1 0 0,0 1-1 0 0,0 0 0 0 0,0-1 0 0 0,0 1 1 0 0,0 0-1 0 0,0-1 0 0 0,0 1 1 0 0,0 0-1 0 0,0-1 0 0 0,0 1 1 0 0,0 0-1 0 0,1-1 0 0 0,-1 1 0 0 0,0 0 1 0 0,0 0-1 0 0,0-1 0 0 0,0 1 1 0 0,1 0-1 0 0,-1-1 0 0 0,0 1 1 0 0,1-1-1 0 0,20-5 750 0 0,39 4-817 0 0,-52 2 249 0 0,48 1-48 0 0,143-7-532 0 0,-197 6-34 0 0,0 0 228 0 0,-1 0-1 0 0,0 0 1 0 0,1 0 0 0 0,-1 0-1 0 0,0-1 1 0 0,1 1 0 0 0,-1 0 0 0 0,0 0-1 0 0,0-1 1 0 0,1 1 0 0 0,-1-1-1 0 0,0 1 1 0 0,0-1 0 0 0,0 0-1 0 0,1 1 1 0 0,-1-1 0 0 0,0 0-1 0 0,0 0 1 0 0,0 0 0 0 0,1-2-1 0 0,7-9-1408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0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470 455 64 0 0,'-2'-2'822'0'0,"-31"-26"1604"0"0,31 26-2200 0 0,0 0-72 0 0,0 1-124 0 0,0-1 0 0 0,0 0 0 0 0,-1 0 0 0 0,1 1 1 0 0,0-1-1 0 0,-1 1 0 0 0,0 0 0 0 0,1 0 0 0 0,-1 0 0 0 0,1 0 0 0 0,-1 0 0 0 0,0 0 0 0 0,0 1 0 0 0,0-1 0 0 0,1 1 0 0 0,-1 0 0 0 0,0 0 0 0 0,0 0 0 0 0,-5 1 0 0 0,-5 2-17 0 0,0 1-1 0 0,0 1 1 0 0,1 0 0 0 0,0 0-1 0 0,0 1 1 0 0,-15 10 0 0 0,-63 50 143 0 0,77-55-131 0 0,-11 8 45 0 0,1 2-1 0 0,-32 36 1 0 0,47-48-28 0 0,0 1 0 0 0,1 0 0 0 0,0 0 0 0 0,1 0 0 0 0,0 1-1 0 0,1 0 1 0 0,0 0 0 0 0,1 1 0 0 0,-4 16 0 0 0,7-24-2 0 0,0-1-1 0 0,1 1 1 0 0,0 0-1 0 0,0 0 1 0 0,0 0-1 0 0,0 0 1 0 0,1 0 0 0 0,-1 0-1 0 0,1-1 1 0 0,0 1-1 0 0,0 0 1 0 0,0-1-1 0 0,1 1 1 0 0,-1 0-1 0 0,4 5 1 0 0,-1-4 8 0 0,0 0 0 0 0,0 0 0 0 0,0-1 0 0 0,0 1 0 0 0,1-1 0 0 0,0 0 0 0 0,0 0 0 0 0,10 6 0 0 0,0-3 13 0 0,-1 0 0 0 0,1 0-1 0 0,1-2 1 0 0,-1 0-1 0 0,1-1 1 0 0,23 4 0 0 0,-27-6-45 0 0,0-1 0 0 0,1 0-1 0 0,-1-1 1 0 0,0-1 0 0 0,1 0 0 0 0,-1 0 0 0 0,0-1 0 0 0,0-1 0 0 0,0 0 0 0 0,0 0 0 0 0,22-11 0 0 0,-27 11-32 0 0,-1-1 0 0 0,1 0 0 0 0,0-1 0 0 0,-1 0-1 0 0,0 0 1 0 0,0 0 0 0 0,-1-1 0 0 0,1 0 0 0 0,-1 0 0 0 0,0 0 0 0 0,-1 0 0 0 0,1-1 0 0 0,-1 0 0 0 0,-1 0-1 0 0,1 0 1 0 0,-1 0 0 0 0,-1-1 0 0 0,1 1 0 0 0,1-13 0 0 0,-1 4-6 0 0,-1 1-1 0 0,-1-1 1 0 0,-1 1 0 0 0,0-1-1 0 0,-1 1 1 0 0,-1-1 0 0 0,0 1-1 0 0,-1 0 1 0 0,-1-1 0 0 0,0 1-1 0 0,-1 1 1 0 0,0-1 0 0 0,-2 1-1 0 0,1 0 1 0 0,-2 0 0 0 0,0 1-1 0 0,0 0 1 0 0,-2 0 0 0 0,1 1-1 0 0,-1 1 1 0 0,-13-12 0 0 0,15 17-35 0 0,0 1 0 0 0,-1 0 1 0 0,0 0-1 0 0,-12-4 1 0 0,18 8-17 0 0,-10-6 311 0 0,27-1-156 0 0,0 1 0 0 0,1 1-1 0 0,27-8 1 0 0,34-15 134 0 0,-50 16-98 0 0,0-2-1 0 0,-2-1 1 0 0,31-25 0 0 0,-43 30-51 0 0,0 0 0 0 0,0-1 1 0 0,-1 0-1 0 0,-1-1 1 0 0,0 0-1 0 0,0-1 1 0 0,10-21-1 0 0,-18 32-68 0 0,0 0 1 0 0,-1-1-1 0 0,1 1 1 0 0,-1-1-1 0 0,1 0 0 0 0,-1 1 1 0 0,0-1-1 0 0,-1 0 1 0 0,1 0-1 0 0,0 0 0 0 0,-1-7 1 0 0,0 5-8 0 0,0 4 3 0 0,-1 0 0 0 0,1 0 0 0 0,0 0-1 0 0,-1 0 1 0 0,1-1 0 0 0,-1 1 0 0 0,0 0 0 0 0,0 0-1 0 0,1 0 1 0 0,-1 0 0 0 0,-1 1 0 0 0,1-1 0 0 0,0 0-1 0 0,0 0 1 0 0,-1 1 0 0 0,1-1 0 0 0,-1 1-1 0 0,1-1 1 0 0,-1 1 0 0 0,0-1 0 0 0,1 1 0 0 0,-1 0-1 0 0,0 0 1 0 0,0 0 0 0 0,0 0 0 0 0,0 0 0 0 0,0 0-1 0 0,0 1 1 0 0,0-1 0 0 0,-3 0 0 0 0,-2 0-12 0 0,-1-1 0 0 0,1 1 1 0 0,-1 1-1 0 0,1-1 1 0 0,-16 2-1 0 0,18 0 7 0 0,0 0 1 0 0,1 0-1 0 0,-1 1 1 0 0,0-1-1 0 0,1 1 1 0 0,-1 0-1 0 0,1 0 0 0 0,0 1 1 0 0,0-1-1 0 0,0 1 1 0 0,0 0-1 0 0,0 0 0 0 0,0 0 1 0 0,1 1-1 0 0,-1-1 1 0 0,1 1-1 0 0,0 0 1 0 0,0 0-1 0 0,1 0 0 0 0,-1 0 1 0 0,-2 8-1 0 0,4-8 15 0 0,0 0-1 0 0,0 0 0 0 0,1 0 0 0 0,0 0 0 0 0,-1 0 1 0 0,2 0-1 0 0,-1 0 0 0 0,0 0 0 0 0,1 1 0 0 0,0-1 1 0 0,0 0-1 0 0,0 0 0 0 0,0-1 0 0 0,0 1 0 0 0,3 5 1 0 0,4 4-6 0 0,1-1 1 0 0,0 0-1 0 0,1 0 1 0 0,0-1-1 0 0,1 0 1 0 0,0 0-1 0 0,1-1 1 0 0,20 13-1 0 0,16 15-35 0 0,-36-27 13 0 0,0 1 0 0 0,0 0 0 0 0,-1 0 0 0 0,-1 1 0 0 0,13 22 0 0 0,-18-27 12 0 0,-1 0 0 0 0,-1 0 0 0 0,1 0 0 0 0,-2 1 0 0 0,1-1 0 0 0,-1 1 0 0 0,0 0 0 0 0,-1 0 0 0 0,0 0-1 0 0,0 0 1 0 0,-1 17 0 0 0,-14 60-15 0 0,9-61 73 0 0,1 0-1 0 0,-1 31 1 0 0,5-54-30 0 0,1 1 0 0 0,-1-1 0 0 0,1 0 0 0 0,-1 0 0 0 0,1 1 0 0 0,0-1 0 0 0,0 0 0 0 0,-1 0 0 0 0,2 0 0 0 0,-1 0 0 0 0,0 0 0 0 0,0 0 0 0 0,1 0 0 0 0,-1 0 0 0 0,1 0 0 0 0,-1-1 0 0 0,1 1 0 0 0,0-1 0 0 0,0 1 0 0 0,0-1 0 0 0,0 0 0 0 0,0 0 0 0 0,0 1 0 0 0,3 0 0 0 0,5 2-237 0 0,1 0 0 0 0,-1 0 0 0 0,18 3 1 0 0,-26-7 140 0 0,36 8-2369 0 0,-20-5 956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1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1 597 432 0 0,'0'0'1655'0'0,"0"0"-1538"0"0,0 1 0 0 0,-1-1 0 0 0,1 1 1 0 0,1-1-1 0 0,-1 1 0 0 0,0-1 0 0 0,0 1 0 0 0,0-1 1 0 0,0 1-1 0 0,0-1 0 0 0,0 1 0 0 0,0-1 0 0 0,1 1 1 0 0,-1-1-1 0 0,0 1 0 0 0,0-1 0 0 0,1 0 0 0 0,-1 1 1 0 0,0-1-1 0 0,1 1 0 0 0,-1-1 0 0 0,0 0 0 0 0,1 1 1 0 0,-1-1-1 0 0,0 0 0 0 0,1 0 0 0 0,-1 1 0 0 0,1-1 1 0 0,-1 0-1 0 0,1 0 0 0 0,0 1 0 0 0,6-4-7 0 0,0 0 0 0 0,-1 0-1 0 0,1 0 1 0 0,0-1 0 0 0,-1 0-1 0 0,0 0 1 0 0,0-1 0 0 0,6-6-1 0 0,49-50 4 0 0,-35 33-51 0 0,29-29-38 0 0,-1-2 0 0 0,-4-3 0 0 0,-2-2-1 0 0,50-89 1 0 0,-70 93-259 0 0,-27 58 171 0 0,-5-7 5 0 0,4 8 57 0 0,-1 1 0 0 0,1-1 0 0 0,0 0 1 0 0,0 1-1 0 0,-1-1 0 0 0,1 0 0 0 0,0 1 1 0 0,-1-1-1 0 0,1 0 0 0 0,0 1 0 0 0,-1-1 1 0 0,1 1-1 0 0,-1-1 0 0 0,1 1 1 0 0,-1-1-1 0 0,1 1 0 0 0,-1-1 0 0 0,0 1 1 0 0,1-1-1 0 0,-1 1 0 0 0,0 0 0 0 0,1-1 1 0 0,-1 1-1 0 0,0 0 0 0 0,1 0 0 0 0,-1 0 1 0 0,0-1-1 0 0,1 1 0 0 0,-1 0 1 0 0,0 0-1 0 0,0 0 0 0 0,1 0 0 0 0,-2 0 1 0 0,-13 0-45 0 0,0 0 1 0 0,0 0 0 0 0,1 1-1 0 0,-1 1 1 0 0,0 1 0 0 0,1 0-1 0 0,0 1 1 0 0,-1 0 0 0 0,2 1-1 0 0,-1 1 1 0 0,0 0 0 0 0,1 1-1 0 0,1 0 1 0 0,-1 1 0 0 0,1 0-1 0 0,0 1 1 0 0,1 1 0 0 0,0 0-1 0 0,0 0 1 0 0,-8 12 0 0 0,17-19 45 0 0,1-1 0 0 0,-1 1 0 0 0,1-1 0 0 0,0 1 1 0 0,-1-1-1 0 0,2 1 0 0 0,-1 0 0 0 0,0-1 0 0 0,0 1 1 0 0,1 0-1 0 0,-1 0 0 0 0,1 0 0 0 0,0 0 0 0 0,0-1 1 0 0,0 1-1 0 0,0 0 0 0 0,1 0 0 0 0,-1 0 0 0 0,1 0 1 0 0,0-1-1 0 0,0 1 0 0 0,-1 0 0 0 0,2-1 0 0 0,-1 1 1 0 0,0-1-1 0 0,1 1 0 0 0,-1-1 0 0 0,1 1 1 0 0,1 1-1 0 0,4 5 10 0 0,0-1-1 0 0,1 0 1 0 0,0 0 0 0 0,1-1 0 0 0,-1 0 0 0 0,10 6 0 0 0,20 10 5 0 0,67 29 0 0 0,-65-34-72 0 0,62 39 1 0 0,-96-53 48 0 0,-1-1 0 0 0,0 1 1 0 0,0 1-1 0 0,0-1 0 0 0,0 1 0 0 0,-1 0 0 0 0,0 0 0 0 0,0 0 0 0 0,0 0 0 0 0,0 1 1 0 0,-1-1-1 0 0,0 1 0 0 0,0 0 0 0 0,-1 0 0 0 0,0 0 0 0 0,0 1 0 0 0,0-1 0 0 0,-1 1 0 0 0,1-1 1 0 0,-2 1-1 0 0,1 7 0 0 0,-1-9 9 0 0,0-1 1 0 0,-1 0-1 0 0,0 1 1 0 0,0-1-1 0 0,0 0 1 0 0,-1 0-1 0 0,1 0 1 0 0,-1 0-1 0 0,0 0 1 0 0,0 0-1 0 0,-1 0 1 0 0,1-1-1 0 0,-1 1 1 0 0,1-1-1 0 0,-1 1 1 0 0,0-1-1 0 0,-5 4 1 0 0,-2 1 149 0 0,0-1 0 0 0,0 1 1 0 0,-22 10-1 0 0,29-17-75 0 0,0 1 1 0 0,-1-1-1 0 0,1 0 0 0 0,0 0 0 0 0,0-1 1 0 0,0 1-1 0 0,-1-1 0 0 0,1 1 1 0 0,0-1-1 0 0,-1 0 0 0 0,1 0 1 0 0,0-1-1 0 0,-1 1 0 0 0,1-1 0 0 0,0 1 1 0 0,0-1-1 0 0,-1 0 0 0 0,1 0 1 0 0,-5-3-1 0 0,6 3-55 0 0,0 0-1 0 0,0 0 1 0 0,1-1 0 0 0,-1 1-1 0 0,0 0 1 0 0,0-1 0 0 0,1 1-1 0 0,-1-1 1 0 0,1 0 0 0 0,-1 1-1 0 0,1-1 1 0 0,0 0 0 0 0,0 0-1 0 0,0 0 1 0 0,0 0 0 0 0,0 0-1 0 0,0 0 1 0 0,0 0 0 0 0,1 0-1 0 0,-1-1 1 0 0,1 1 0 0 0,0 0-1 0 0,-1 0 1 0 0,1 0 0 0 0,0-1-1 0 0,0 1 1 0 0,0 0 0 0 0,1 0-1 0 0,0-4 1 0 0,0 1-92 0 0,1-1-1 0 0,0 1 1 0 0,0-1 0 0 0,0 1 0 0 0,1 0-1 0 0,0 0 1 0 0,0 0 0 0 0,0 1-1 0 0,1-1 1 0 0,-1 1 0 0 0,1 0 0 0 0,0-1-1 0 0,0 2 1 0 0,7-6 0 0 0,1 1-705 0 0,0 0 1 0 0,1 1 0 0 0,0 1 0 0 0,25-10-1 0 0,-18 9-220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0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74 716 0 0,'19'6'1750'0'0,"7"-6"-1255"0"0,-1 0 0 0 0,0-1-1 0 0,45-9 1 0 0,78-25 420 0 0,-28 6-477 0 0,-117 28-469 0 0,20-3-135 0 0,-11 5 120 0 0,-9-1 28 0 0,-2 0 16 0 0,0 1 1 0 0,-1 0-1 0 0,1-1 0 0 0,-1 1 1 0 0,1 0-1 0 0,0-1 0 0 0,-1 1 1 0 0,1 0-1 0 0,-1 0 0 0 0,0-1 1 0 0,1 1-1 0 0,-1 0 0 0 0,0 0 1 0 0,1 0-1 0 0,-1 0 0 0 0,0-1 1 0 0,0 1-1 0 0,0 2 0 0 0,-2 5 5 0 0,-1 1 0 0 0,-1 0 0 0 0,1-1 0 0 0,-2 0 0 0 0,1 0 0 0 0,-1 0 0 0 0,0 0 0 0 0,-1-1 0 0 0,-8 10 0 0 0,-70 65 31 0 0,52-53-7 0 0,-30 29 5 0 0,-143 140-34 0 0,204-198 28 0 0,0 1 0 0 0,0-1 0 0 0,1 1 0 0 0,-1 0 0 0 0,0-1 0 0 0,1 1 0 0 0,-1 0 0 0 0,1-1 0 0 0,-1 1 0 0 0,1 0 0 0 0,-1 0 0 0 0,1 0 0 0 0,0 0 0 0 0,-1-1 1 0 0,1 1-1 0 0,0 0 0 0 0,0 0 0 0 0,0 0 0 0 0,-1 0 0 0 0,1 0 0 0 0,0 0 0 0 0,0 0 0 0 0,0 0 0 0 0,0-1 0 0 0,1 1 0 0 0,-1 0 0 0 0,0 0 0 0 0,0 0 0 0 0,0 0 0 0 0,1 0 0 0 0,-1 0 0 0 0,0 0 0 0 0,1-1 0 0 0,-1 1 0 0 0,1 0 0 0 0,-1 0 0 0 0,1-1 1 0 0,0 1-1 0 0,-1 0 0 0 0,1-1 0 0 0,-1 1 0 0 0,1 0 0 0 0,0-1 0 0 0,0 1 0 0 0,-1-1 0 0 0,1 1 0 0 0,0-1 0 0 0,1 1 0 0 0,35 13 465 0 0,-2-10-265 0 0,-1-1 1 0 0,1-2 0 0 0,-1-1 0 0 0,68-9 0 0 0,-51 4-159 0 0,-10 2-194 0 0,27-3-771 0 0,-19-2-2894 0 0,-24 3 2414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2.3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33 120 0 0,'9'-14'3883'0'0,"-9"13"-3877"0"0,10-14 1195 0 0,-10 15-1184 0 0,1 0 1 0 0,-1 0 0 0 0,0-1 0 0 0,1 1-1 0 0,-1 0 1 0 0,1 0 0 0 0,-1 0 0 0 0,0-1-1 0 0,1 1 1 0 0,-1 0 0 0 0,1 0 0 0 0,-1 0-1 0 0,1 0 1 0 0,-1 0 0 0 0,0 0-1 0 0,1 0 1 0 0,-1 0 0 0 0,1 0 0 0 0,-1 0-1 0 0,1 0 1 0 0,-1 0 0 0 0,1 0 0 0 0,-1 0-1 0 0,0 0 1 0 0,1 1 0 0 0,-1-1 0 0 0,1 0-1 0 0,-1 0 1 0 0,0 0 0 0 0,1 1 0 0 0,-1-1-1 0 0,1 1 1 0 0,0 3-14 0 0,0 0-1 0 0,0 1 1 0 0,-1-1-1 0 0,0 1 1 0 0,1-1 0 0 0,-1 1-1 0 0,-1-1 1 0 0,-1 9-1 0 0,2-13 0 0 0,-2 43-40 0 0,-5 46-142 0 0,8 109 1 0 0,-1-194-463 0 0,1 12-1750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2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79 832 0 0,'0'-4'1522'0'0,"-4"-51"3140"0"0,4 52-4557 0 0,0 0-415 0 0,0-8 8 0 0,0 8-10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3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1236 0 0,'12'2'558'0'0,"1"0"-1"0"0,-1-1 1 0 0,1 0-1 0 0,0-1 1 0 0,0 0-1 0 0,-1-1 0 0 0,21-4 1 0 0,6 0-298 0 0,-16 4-155 0 0,50-5 23 0 0,124 5 0 0 0,-195 1-136 0 0,0 0 0 0 0,-1 0 0 0 0,1 0 0 0 0,-1 1 1 0 0,1-1-1 0 0,-1 0 0 0 0,1 1 0 0 0,-1-1 0 0 0,1 1 0 0 0,-1-1 1 0 0,1 1-1 0 0,-1 0 0 0 0,1 0 0 0 0,-1 0 0 0 0,0 0 1 0 0,0 0-1 0 0,1 0 0 0 0,-1 0 0 0 0,0 0 0 0 0,0 0 1 0 0,0 0-1 0 0,0 1 0 0 0,0-1 0 0 0,0 0 0 0 0,0 3 1 0 0,0-2 0 0 0,0 1 1 0 0,-1 0 0 0 0,0-1 0 0 0,0 1 0 0 0,0 0 0 0 0,0 0-1 0 0,0-1 1 0 0,-1 1 0 0 0,1 0 0 0 0,-1-1 0 0 0,1 1 0 0 0,-1 0-1 0 0,-2 3 1 0 0,-3 8-5 0 0,-1-1 0 0 0,-1 1 0 0 0,-17 22 0 0 0,-26 26 15 0 0,-108 98-1 0 0,67-70 1577 0 0,90-88-1225 0 0,0 4 39 0 0,2-5-384 0 0,0-1 0 0 0,0 1 0 0 0,-1-1-1 0 0,1 1 1 0 0,0-1 0 0 0,0 0 0 0 0,0 1-1 0 0,0-1 1 0 0,0 1 0 0 0,0-1 0 0 0,0 1-1 0 0,0-1 1 0 0,0 1 0 0 0,0-1 0 0 0,0 1-1 0 0,0-1 1 0 0,0 0 0 0 0,0 1-1 0 0,0-1 1 0 0,0 1 0 0 0,0-1 0 0 0,1 1-1 0 0,-1-1 1 0 0,0 1 0 0 0,0-1 0 0 0,0 0-1 0 0,1 1 1 0 0,-1-1 0 0 0,0 0 0 0 0,1 1-1 0 0,-1-1 1 0 0,0 0 0 0 0,1 1 0 0 0,-1-1-1 0 0,0 0 1 0 0,1 0 0 0 0,-1 1 0 0 0,1-1-1 0 0,-1 0 1 0 0,1 0 0 0 0,-1 0 0 0 0,0 1-1 0 0,1-1 1 0 0,-1 0 0 0 0,1 0 0 0 0,-1 0-1 0 0,1 0 1 0 0,-1 0 0 0 0,1 0 0 0 0,-1 0-1 0 0,1 0 1 0 0,69 11 297 0 0,86 5 0 0 0,-1-2-3352 0 0,-130-12 430 0 0,2-1 1239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3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126 364 496 0 0,'35'-30'2224'0'0,"38"-41"1"0"0,-50 47-2005 0 0,-2-1 1 0 0,-1-2 0 0 0,-1 0 0 0 0,25-48 0 0 0,-42 73-225 0 0,-1 0 0 0 0,0 0 0 0 0,0 0 0 0 0,0 0 0 0 0,0 0 1 0 0,0 0-1 0 0,-1 0 0 0 0,1 0 0 0 0,-1 0 0 0 0,1-1 1 0 0,-1 1-1 0 0,0 0 0 0 0,1 0 0 0 0,-1 0 0 0 0,-1-1 0 0 0,1 1 1 0 0,0 0-1 0 0,0 0 0 0 0,-1 0 0 0 0,1-1 0 0 0,-1 1 1 0 0,0 0-1 0 0,0 0 0 0 0,1 0 0 0 0,-1 0 0 0 0,-1 0 0 0 0,1 0 1 0 0,0 0-1 0 0,0 1 0 0 0,-1-1 0 0 0,-1-2 0 0 0,-1 2-2 0 0,1 0-1 0 0,-1 0 0 0 0,0 0 0 0 0,0 0 0 0 0,0 1 0 0 0,0 0 1 0 0,0 0-1 0 0,0 0 0 0 0,0 0 0 0 0,-1 0 0 0 0,1 1 0 0 0,0 0 1 0 0,0 0-1 0 0,0 0 0 0 0,-6 1 0 0 0,-4 1 10 0 0,1 1-1 0 0,0 0 1 0 0,0 1-1 0 0,0 0 0 0 0,0 1 1 0 0,1 1-1 0 0,0 0 1 0 0,0 1-1 0 0,0 0 1 0 0,-14 12-1 0 0,11-8 12 0 0,2 1 0 0 0,0 0 0 0 0,0 1 0 0 0,1 1 0 0 0,1 0 0 0 0,0 0 0 0 0,-10 19 0 0 0,18-27 14 0 0,0-1 0 0 0,0 1 1 0 0,0-1-1 0 0,1 1 0 0 0,0 0 0 0 0,0 0 1 0 0,0 0-1 0 0,1 0 0 0 0,0 0 1 0 0,0 1-1 0 0,1-1 0 0 0,0 0 0 0 0,0 0 1 0 0,0 1-1 0 0,1-1 0 0 0,0 0 0 0 0,0 0 1 0 0,0 0-1 0 0,1 0 0 0 0,0 0 1 0 0,0 0-1 0 0,1 0 0 0 0,-1-1 0 0 0,1 1 1 0 0,0-1-1 0 0,1 1 0 0 0,-1-1 0 0 0,1 0 1 0 0,8 7-1 0 0,2 2 113 0 0,1 0-1 0 0,0-1 1 0 0,0-1-1 0 0,1-1 1 0 0,1 0-1 0 0,0-1 1 0 0,1-1-1 0 0,36 14 1 0 0,-28-14 53 0 0,0-1-1 0 0,0-1 1 0 0,1-2-1 0 0,0-1 1 0 0,54 2-1 0 0,-69-6-286 0 0,0-1 0 0 0,-1 0-1 0 0,1-1 1 0 0,-1 0 0 0 0,1-1-1 0 0,-1 0 1 0 0,18-8 0 0 0,-22 8-639 0 0,1-1-1 0 0,-1-1 1 0 0,0 1 0 0 0,0-1 0 0 0,0 0 0 0 0,10-11 0 0 0,-15 14-223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3.7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136 104 936 0 0,'3'-2'323'0'0,"5"-1"277"0"0,-1-1-1 0 0,0 0 1 0 0,0-1-1 0 0,0 0 1 0 0,12-10-1 0 0,-18 14-307 0 0,1 0-225 0 0,-1-1 0 0 0,0 1 0 0 0,0 0 0 0 0,0 0 0 0 0,0 0 0 0 0,0-1 0 0 0,0 1 0 0 0,0 0 0 0 0,-1-1 0 0 0,1 1 0 0 0,0 0 0 0 0,-1-1 0 0 0,1 1 0 0 0,-1-1 0 0 0,0 1 0 0 0,1-3 0 0 0,-10 6-51 0 0,-1 0 0 0 0,1 1 0 0 0,0 0 0 0 0,1 0 0 0 0,-1 1 0 0 0,0 0 0 0 0,1 1 0 0 0,0 0 0 0 0,0 0 0 0 0,0 1 0 0 0,1 0 0 0 0,0 0 0 0 0,0 1 0 0 0,-11 14 0 0 0,9-11 9 0 0,0 1 1 0 0,1 1 0 0 0,1-1 0 0 0,0 1 0 0 0,1 1 0 0 0,0-1 0 0 0,1 1 0 0 0,0 0-1 0 0,-5 24 1 0 0,9-31 26 0 0,0 0-1 0 0,1 0 1 0 0,0 0 0 0 0,0 0-1 0 0,0 0 1 0 0,1 0-1 0 0,0 0 1 0 0,0 0 0 0 0,0-1-1 0 0,1 1 1 0 0,0 0-1 0 0,0-1 1 0 0,0 1 0 0 0,1-1-1 0 0,0 0 1 0 0,0 0-1 0 0,0 0 1 0 0,1 0 0 0 0,0 0-1 0 0,0-1 1 0 0,0 0-1 0 0,0 1 1 0 0,0-2 0 0 0,1 1-1 0 0,7 4 1 0 0,-5-3 34 0 0,1-1 1 0 0,0 0 0 0 0,0 0-1 0 0,0 0 1 0 0,0-2-1 0 0,1 1 1 0 0,-1-1 0 0 0,1 0-1 0 0,-1 0 1 0 0,1-1-1 0 0,0 0 1 0 0,-1-1 0 0 0,1 0-1 0 0,0 0 1 0 0,0-1-1 0 0,9-2 1 0 0,-5-1-106 0 0,0 0-1 0 0,0 0 1 0 0,0-2 0 0 0,-1 1 0 0 0,0-2 0 0 0,0 0-1 0 0,-1 0 1 0 0,0-1 0 0 0,0 0 0 0 0,-1-1 0 0 0,0 0-1 0 0,0-1 1 0 0,-1 0 0 0 0,-1 0 0 0 0,1-1-1 0 0,-2 0 1 0 0,1 0 0 0 0,-2-1 0 0 0,1 0 0 0 0,-2-1-1 0 0,0 1 1 0 0,0-1 0 0 0,-1 0 0 0 0,-1 0 0 0 0,0 0-1 0 0,2-17 1 0 0,-5 25-66 0 0,0 0-1 0 0,0 0 1 0 0,-1 0 0 0 0,1 0-1 0 0,-1 1 1 0 0,0-1-1 0 0,0 0 1 0 0,-1 0 0 0 0,1 1-1 0 0,-1-1 1 0 0,0 1-1 0 0,-1-1 1 0 0,1 1 0 0 0,-1 0-1 0 0,-3-5 1 0 0,1 4-27 0 0,-1-1 0 0 0,1 1 0 0 0,-1 0 0 0 0,0 0 0 0 0,-1 1 0 0 0,1-1-1 0 0,-1 2 1 0 0,-12-7 0 0 0,-5 2-751 0 0,1 0 1 0 0,-1 2-1 0 0,0 1 0 0 0,-46-4 0 0 0,68 8 72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4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415 9 716 0 0,'0'0'525'0'0,"-1"-1"-450"0"0,0 0-1 0 0,0 1 0 0 0,1-1 1 0 0,-1 0-1 0 0,0 1 0 0 0,0-1 1 0 0,0 0-1 0 0,0 1 1 0 0,0-1-1 0 0,0 1 0 0 0,0 0 1 0 0,0-1-1 0 0,0 1 0 0 0,0 0 1 0 0,-2 0-1 0 0,-8 0 7 0 0,-1 1-1 0 0,1 1 1 0 0,-1 0 0 0 0,1 0-1 0 0,0 1 1 0 0,0 1-1 0 0,0 0 1 0 0,0 0 0 0 0,1 1-1 0 0,-1 0 1 0 0,1 1 0 0 0,1 0-1 0 0,-1 1 1 0 0,1 0 0 0 0,0 0-1 0 0,0 1 1 0 0,1 1 0 0 0,0-1-1 0 0,-11 17 1 0 0,8-9-5 0 0,0 1 0 0 0,1 1 0 0 0,1 0 1 0 0,0 0-1 0 0,1 1 0 0 0,2 0 0 0 0,0 0 0 0 0,0 0 0 0 0,2 1 1 0 0,-3 36-1 0 0,5 3 175 0 0,9 82 0 0 0,-2-85-168 0 0,-5 93-1 0 0,-1-138-59 0 0,-1 1 0 0 0,0-1 0 0 0,0 0 0 0 0,-1 0 0 0 0,0 0 0 0 0,-8 16 0 0 0,8-22-209 0 0,0 1 1 0 0,0-1-1 0 0,-1 0 0 0 0,1 0 0 0 0,-1 0 0 0 0,0 0 1 0 0,-1-1-1 0 0,1 0 0 0 0,-1 1 0 0 0,0-2 0 0 0,0 1 1 0 0,0-1-1 0 0,-10 6 0 0 0,-1-3-519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4.4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39 536 0 0,'3'-1'1207'0'0,"10"-6"-723"0"0,0 2 0 0 0,0-1 0 0 0,1 2-1 0 0,0 0 1 0 0,0 1 0 0 0,0 0-1 0 0,0 1 1 0 0,0 0 0 0 0,17 1 0 0 0,137 8 114 0 0,-143-5-487 0 0,33 4-286 0 0,-18-1-1646 0 0,48-2-1 0 0,-85-3 754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6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393 55 424 0 0,'-41'-40'2612'0'0,"39"39"-2504"0"0,-12-5 79 0 0,13 5-184 0 0,0 0 1 0 0,0 0-1 0 0,0 1 1 0 0,0-1-1 0 0,0 1 1 0 0,0-1-1 0 0,0 1 1 0 0,0-1-1 0 0,0 1 0 0 0,0-1 1 0 0,-1 1-1 0 0,1 0 1 0 0,0 0-1 0 0,0 0 1 0 0,0-1-1 0 0,-3 2 1 0 0,-6 0 6 0 0,-1 2 0 0 0,1-1 1 0 0,-1 2-1 0 0,1-1 1 0 0,0 2-1 0 0,0-1 0 0 0,0 1 1 0 0,1 1-1 0 0,-1-1 1 0 0,2 2-1 0 0,-1-1 0 0 0,0 1 1 0 0,-7 9-1 0 0,-6 6 57 0 0,2 0 0 0 0,0 2 0 0 0,-26 40 0 0 0,37-50-15 0 0,1 1 0 0 0,0 0 0 0 0,1 1 0 0 0,1-1 0 0 0,0 1-1 0 0,1 0 1 0 0,0 1 0 0 0,2-1 0 0 0,0 1 0 0 0,1 0 0 0 0,0 0 0 0 0,2 29 0 0 0,1-34-1 0 0,1-1 0 0 0,0 0 0 0 0,0 0 1 0 0,1 0-1 0 0,1-1 0 0 0,-1 1 0 0 0,2-1 0 0 0,-1 0 1 0 0,2 0-1 0 0,-1 0 0 0 0,1-1 0 0 0,1 1 0 0 0,0-1 1 0 0,0-1-1 0 0,0 0 0 0 0,1 0 0 0 0,1 0 1 0 0,-1-1-1 0 0,1 0 0 0 0,11 6 0 0 0,-6-5 28 0 0,1 0-1 0 0,-1-1 1 0 0,1-1-1 0 0,0-1 1 0 0,0 0 0 0 0,1-1-1 0 0,0 0 1 0 0,-1-2-1 0 0,1 0 1 0 0,0 0-1 0 0,0-2 1 0 0,0 0-1 0 0,25-3 1 0 0,-33 2-56 0 0,0 0 1 0 0,0-1-1 0 0,0 0 1 0 0,-1 0-1 0 0,1-1 1 0 0,0 0-1 0 0,-1-1 1 0 0,0 1-1 0 0,0-1 1 0 0,0-1-1 0 0,0 1 1 0 0,-1-1-1 0 0,1-1 1 0 0,-1 1-1 0 0,-1-1 1 0 0,1 0-1 0 0,-1 0 1 0 0,0 0-1 0 0,0-1 1 0 0,-1 0-1 0 0,0 0 1 0 0,0 0-1 0 0,0-1 1 0 0,-1 1-1 0 0,0-1 1 0 0,-1 0-1 0 0,0 1 1 0 0,2-12-1 0 0,-2 3-30 0 0,-1 0 1 0 0,-1 0-1 0 0,0 0 1 0 0,-1-1-1 0 0,-1 1 0 0 0,0 0 1 0 0,-1 0-1 0 0,-1 1 0 0 0,0-1 1 0 0,-7-15-1 0 0,0 4-69 0 0,-2 1 0 0 0,0 0-1 0 0,-1 1 1 0 0,-31-41 0 0 0,37 55-563 0 0,-1 0 0 0 0,0 1 0 0 0,-1 0 0 0 0,0 1-1 0 0,0 0 1 0 0,-24-15 0 0 0,31 22-163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6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0 142 296 0 0,'3'-2'1164'0'0,"55"-47"3882"0"0,-56 47-4907 0 0,8 11-125 0 0,-8-8-13 0 0,-1 0-1 0 0,0 0 1 0 0,0 0 0 0 0,1 0 0 0 0,-1 1-1 0 0,0-1 1 0 0,0 0 0 0 0,0 0-1 0 0,0 1 1 0 0,0-1 0 0 0,-1 1 0 0 0,1-1-1 0 0,0 1 1 0 0,-1-1 0 0 0,1 1 0 0 0,0 2-1 0 0,18 60 24 0 0,59 164 281 0 0,-67-203-270 0 0,1-1 0 0 0,1 0 0 0 0,1 0 0 0 0,1-2 1 0 0,1 0-1 0 0,35 38 0 0 0,-48-57-24 0 0,-1-1 0 0 0,0 1 0 0 0,1-1 0 0 0,0 1 0 0 0,0-1 0 0 0,0 0 0 0 0,0 0 0 0 0,0 0 0 0 0,0-1 0 0 0,0 1 0 0 0,0-1 0 0 0,1 0 1 0 0,-1 0-1 0 0,0 0 0 0 0,1 0 0 0 0,-1 0 0 0 0,1-1 0 0 0,0 1 0 0 0,-1-1 0 0 0,1 0 0 0 0,-1 0 0 0 0,1-1 0 0 0,-1 1 0 0 0,1-1 0 0 0,-1 0 0 0 0,1 0 0 0 0,-1 0 0 0 0,4-1 0 0 0,-1-2-15 0 0,1 0 0 0 0,-1-1 0 0 0,0 1 0 0 0,-1-1 0 0 0,1 0 0 0 0,-1-1 0 0 0,0 1 1 0 0,-1-1-1 0 0,1 0 0 0 0,-1 0 0 0 0,0-1 0 0 0,4-9 0 0 0,7-16-27 0 0,-1-1-1 0 0,-2 0 1 0 0,-2-1 0 0 0,-1 0 0 0 0,5-39 0 0 0,11-173 289 0 0,-25 237-229 0 0,1-1 22 0 0,1-34-31 0 0,-5 32-112 0 0,2 12 87 0 0,1 0 1 0 0,0 0-1 0 0,0 0 1 0 0,-1 0 0 0 0,1 0-1 0 0,0 0 1 0 0,-1 0-1 0 0,1 0 1 0 0,0 0 0 0 0,0 0-1 0 0,-1 0 1 0 0,1 0-1 0 0,0 0 1 0 0,0 0-1 0 0,-1 0 1 0 0,1 1 0 0 0,0-1-1 0 0,0 0 1 0 0,-1 0-1 0 0,1 0 1 0 0,0 0 0 0 0,0 0-1 0 0,-1 1 1 0 0,1-1-1 0 0,0 0 1 0 0,0 0 0 0 0,0 1-1 0 0,-1-1 1 0 0,1 0-1 0 0,0 0 1 0 0,0 0-1 0 0,0 1 1 0 0,0-1 0 0 0,0 0-1 0 0,0 1 1 0 0,0-1-1 0 0,-1 0 1 0 0,0 3 3 0 0,0 0 0 0 0,0 0 0 0 0,0 0 0 0 0,0 0 0 0 0,0-1 0 0 0,1 1 0 0 0,-1 0 0 0 0,1 0 0 0 0,-1 1 0 0 0,1-1 0 0 0,1 5 0 0 0,-1 3 6 0 0,-1 9 15 0 0,1 0-1 0 0,1 0 0 0 0,1 0 0 0 0,0 0 1 0 0,2 0-1 0 0,0-1 0 0 0,1 1 1 0 0,1-1-1 0 0,15 32 0 0 0,-15-38-32 0 0,2-1 1 0 0,-1 0-1 0 0,1-1 0 0 0,1 1 0 0 0,0-2 1 0 0,1 1-1 0 0,0-1 0 0 0,0-1 0 0 0,1 0 1 0 0,0 0-1 0 0,1-1 0 0 0,0-1 0 0 0,0 0 0 0 0,22 9 1 0 0,-22-11-365 0 0,0 0 1 0 0,1-1 0 0 0,0-1 0 0 0,-1 0 0 0 0,1-1-1 0 0,0 0 1 0 0,0-1 0 0 0,1-1 0 0 0,13 0-1 0 0,0-5-877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6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72 948 0 0,'0'-5'1238'0'0,"-1"-58"1996"0"0,1 60-2621 0 0,1 5-523 0 0,12 31-24 0 0,-1-1 1 0 0,-2 2-1 0 0,6 35 1 0 0,3 13-61 0 0,54 176 61 0 0,44 166 123 0 0,-113-408-598 0 0,0 0 0 0 0,-1 0 1 0 0,-1 0-1 0 0,0 0 0 0 0,-1 0 0 0 0,-2 22 1 0 0,1-36 327 0 0,0-1 1 0 0,0 0-1 0 0,0 0 1 0 0,-1 1-1 0 0,1-1 1 0 0,0 0-1 0 0,-1 0 1 0 0,1 0-1 0 0,-1 0 1 0 0,1 1-1 0 0,-1-1 1 0 0,1 0-1 0 0,-1 0 1 0 0,0 0-1 0 0,0 0 1 0 0,-1 2-1 0 0,-1-1-157 0 0,-9 8-492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1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43 334 512 0 0,'22'-20'1503'0'0,"0"-2"0"0"0,33-45-1 0 0,-28 29-1074 0 0,-3 0 1 0 0,36-75-1 0 0,-59 110-446 0 0,-1 0-22 0 0,0 0 22 0 0,0 1-1 0 0,0 0 1 0 0,-1 0 0 0 0,1 0-1 0 0,0 0 1 0 0,-1 0-1 0 0,0 0 1 0 0,1 0-1 0 0,-1 0 1 0 0,-2-3 0 0 0,1 3-31 0 0,-17 1-56 0 0,14 1 92 0 0,0 1 0 0 0,-1 0 0 0 0,1 0 0 0 0,0 0 1 0 0,0 1-1 0 0,0 0 0 0 0,0 0 0 0 0,0 0 1 0 0,0 1-1 0 0,0 0 0 0 0,-6 5 0 0 0,-3 3 10 0 0,1 0 1 0 0,0 1-1 0 0,1 0 0 0 0,0 1 0 0 0,1 1 0 0 0,1 0 0 0 0,0 0 1 0 0,1 1-1 0 0,0 0 0 0 0,1 0 0 0 0,-10 30 0 0 0,14-34 31 0 0,0 0 0 0 0,1 1 0 0 0,0 0 0 0 0,1-1-1 0 0,0 1 1 0 0,1 0 0 0 0,0 0 0 0 0,1 0 0 0 0,1 0-1 0 0,-1 0 1 0 0,2 0 0 0 0,0 0 0 0 0,0 0 0 0 0,1 0-1 0 0,1-1 1 0 0,0 0 0 0 0,9 20 0 0 0,-10-26 24 0 0,0-1-1 0 0,0 1 1 0 0,1 0 0 0 0,0-1-1 0 0,-1 0 1 0 0,2 0 0 0 0,-1 0-1 0 0,0-1 1 0 0,1 1 0 0 0,-1-1-1 0 0,1 0 1 0 0,0 0 0 0 0,0 0 0 0 0,10 3-1 0 0,-7-4 53 0 0,1 0 0 0 0,-1-1 0 0 0,0 1 0 0 0,1-1 0 0 0,-1-1-1 0 0,0 0 1 0 0,1 0 0 0 0,-1-1 0 0 0,11-2 0 0 0,-4 0-204 0 0,0 0 1 0 0,0-2 0 0 0,0 0-1 0 0,20-10 1 0 0,-21 8-859 0 0,0-1 1 0 0,-1-1-1 0 0,22-16 0 0 0,-32 22-328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7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76 157 640 0 0,'-74'-66'5915'0'0,"72"64"-5703"0"0,3 1-190 0 0,-1 1-1 0 0,0-1 1 0 0,0 0 0 0 0,0 0-1 0 0,1 1 1 0 0,-1-1-1 0 0,0 0 1 0 0,1 1-1 0 0,-1-1 1 0 0,0 0 0 0 0,1 1-1 0 0,-1-1 1 0 0,1 0-1 0 0,-1 1 1 0 0,1-1 0 0 0,-1 1-1 0 0,1-1 1 0 0,0 1-1 0 0,-1 0 1 0 0,1-1-1 0 0,1 0 1 0 0,40-8 129 0 0,1 1 0 0 0,78-3 0 0 0,94 10-1545 0 0,-97 3-1713 0 0,-88-2 2317 0 0</inkml:trace>
  <inkml:trace contextRef="#ctx0" brushRef="#br0" timeOffset="1">882 0 820 0 0,'0'0'2394'0'0,"16"10"-1094"0"0,-6 1-1211 0 0,0 0 1 0 0,-1 0-1 0 0,0 1 1 0 0,-1 1-1 0 0,0-1 1 0 0,-1 1-1 0 0,9 23 1 0 0,30 107-28 0 0,-29-86 26 0 0,35 176 118 0 0,-17-69-1351 0 0,-34-160 592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7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28 224 700 0 0,'-9'-44'1981'0'0,"2"12"-553"0"0,2 0 0 0 0,-2-35 1 0 0,8 65-1407 0 0,-1 0-1 0 0,0 0 1 0 0,1 0-1 0 0,0 0 1 0 0,0 0 0 0 0,-1 0-1 0 0,1 0 1 0 0,0 0-1 0 0,0 0 1 0 0,1 1 0 0 0,-1-1-1 0 0,0 0 1 0 0,1 1 0 0 0,-1-1-1 0 0,1 1 1 0 0,-1-1-1 0 0,1 1 1 0 0,0 0 0 0 0,2-2-1 0 0,-3 2-18 0 0,2-1 2 0 0,1 1 0 0 0,-1-1 0 0 0,0 1 0 0 0,1 0 0 0 0,-1 0 0 0 0,1 0 0 0 0,-1 0 0 0 0,1 1 0 0 0,-1-1 0 0 0,1 1 0 0 0,-1 0 0 0 0,1 0 0 0 0,-1 0 0 0 0,7 2 0 0 0,48 10-1 0 0,-35-3-3 0 0,-1 1 0 0 0,1 0 0 0 0,-2 2 0 0 0,28 18 0 0 0,-36-21-14 0 0,-1 1 0 0 0,0 0 0 0 0,0 0 0 0 0,-1 1 0 0 0,-1 0 0 0 0,0 1 0 0 0,-1 0 0 0 0,9 15 0 0 0,-16-23 5 0 0,0-1 1 0 0,0 1-1 0 0,0 0 1 0 0,-1 0-1 0 0,1 0 1 0 0,-1 0-1 0 0,0 0 1 0 0,-1 0-1 0 0,1 0 0 0 0,-1 1 1 0 0,1-1-1 0 0,-1 0 1 0 0,0 0-1 0 0,-1 0 1 0 0,1 0-1 0 0,-1 1 1 0 0,-2 6-1 0 0,1-6-11 0 0,-1 1-1 0 0,0 0 1 0 0,0-1-1 0 0,0 1 1 0 0,-1-1 0 0 0,1 0-1 0 0,-1 0 1 0 0,-1-1-1 0 0,1 1 1 0 0,-9 6-1 0 0,-5 2-187 0 0,0-1-1 0 0,-1-1 0 0 0,-1-1 0 0 0,1 0 0 0 0,-38 11 0 0 0,43-16-143 0 0,1-1-1 0 0,-2 0 0 0 0,1-1 1 0 0,0-1-1 0 0,0 0 1 0 0,-1-1-1 0 0,-17 0 0 0 0,11-4-202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8.0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1 244 880 0 0,'1'-1'71'0'0,"1"1"0"0"0,-1-1 0 0 0,1 1 0 0 0,-1-1 0 0 0,1 1 0 0 0,-1 0 0 0 0,1 0 0 0 0,-1 0 0 0 0,1 0 0 0 0,-1 0 0 0 0,1 0 1 0 0,-1 0-1 0 0,1 0 0 0 0,-1 0 0 0 0,1 1 0 0 0,-1-1 0 0 0,1 1 0 0 0,-1-1 0 0 0,0 1 0 0 0,1 0 0 0 0,-1-1 0 0 0,0 1 0 0 0,1 0 0 0 0,-1 0 0 0 0,0 0 0 0 0,0 0 0 0 0,0 0 0 0 0,0 0 0 0 0,0 0 0 0 0,0 1 0 0 0,0-1 0 0 0,0 0 0 0 0,0 0 0 0 0,0 2 0 0 0,17 56 218 0 0,0 0-95 0 0,43 99-1 0 0,-54-142-51 0 0,1-1 1 0 0,1 0-1 0 0,1 0 0 0 0,0-1 0 0 0,0-1 1 0 0,2 1-1 0 0,-1-2 0 0 0,2 1 0 0 0,0-2 1 0 0,0 0-1 0 0,15 10 0 0 0,-24-19-102 0 0,-1 0 0 0 0,1-1 0 0 0,-1 1 0 0 0,1-1 0 0 0,-1 0 0 0 0,1 0 0 0 0,0 0 0 0 0,-1 0 0 0 0,1-1 0 0 0,0 1-1 0 0,0-1 1 0 0,-1 0 0 0 0,1 0 0 0 0,0-1 0 0 0,0 1 0 0 0,0-1 0 0 0,-1 0 0 0 0,1 0 0 0 0,0 0 0 0 0,-1 0 0 0 0,1-1 0 0 0,-1 1 0 0 0,0-1 0 0 0,4-2 0 0 0,1-1-27 0 0,-1 0 0 0 0,0-1 0 0 0,0 0 0 0 0,0 0 0 0 0,-1-1 0 0 0,0 0 0 0 0,0 0 0 0 0,8-14 0 0 0,-1-2-20 0 0,-1-1 1 0 0,-1-1 0 0 0,-1 0 0 0 0,12-46 0 0 0,13-110-63 0 0,-29 147 76 0 0,-3 15-36 0 0,8-42 357 0 0,5-111 0 0 0,-14 210-345 0 0,3 0 0 0 0,1-1 0 0 0,2 1 0 0 0,14 41 0 0 0,-11-41 46 0 0,3-1 1 0 0,0 0-1 0 0,3-1 1 0 0,0-1-1 0 0,3 0 1 0 0,1-1-1 0 0,42 52 1 0 0,-47-68-20 0 0,0-1 0 0 0,0-1 0 0 0,2 0 1 0 0,0-1-1 0 0,1 0 0 0 0,0-2 0 0 0,1-1 1 0 0,1 0-1 0 0,0-1 0 0 0,0-1 0 0 0,1-1 1 0 0,0-2-1 0 0,0 0 0 0 0,32 6 0 0 0,-47-12-226 0 0,1 0 0 0 0,0 0 0 0 0,1-1 0 0 0,-1 0 0 0 0,0 0 0 0 0,0-1 0 0 0,0 0-1 0 0,0 0 1 0 0,-1-1 0 0 0,1 0 0 0 0,0 0 0 0 0,0-1 0 0 0,-1 0 0 0 0,0 0 0 0 0,1-1-1 0 0,-1 0 1 0 0,-1 0 0 0 0,1-1 0 0 0,10-8 0 0 0,3-9-761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8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29 103 764 0 0,'-19'-100'3646'0'0,"18"97"-3362"0"0,1 4-278 0 0,-1-1-1 0 0,0 1 0 0 0,1-1 0 0 0,-1 1 0 0 0,1 0 0 0 0,-1-1 1 0 0,0 1-1 0 0,1 0 0 0 0,-1-1 0 0 0,1 1 0 0 0,0 0 1 0 0,-1-1-1 0 0,1 1 0 0 0,0 0 0 0 0,-1 0 0 0 0,1 0 0 0 0,0-1 1 0 0,0 1-1 0 0,-1 0 0 0 0,1 0 0 0 0,0 0 0 0 0,0 0 0 0 0,0 0 1 0 0,0-1-1 0 0,0 1 0 0 0,1 1 0 0 0,-1 24 53 0 0,1-25-59 0 0,9 110 140 0 0,6 0 0 0 0,4-1 0 0 0,63 192 0 0 0,-17-118 266 0 0,2 6-3321 0 0,-67-187 2384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8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75 356 0 0,'0'0'1226'0'0,"-1"-2"-260"0"0,-4-10-246 0 0,4 9-147 0 0,2 2-485 0 0,-1 0 1 0 0,1-1-1 0 0,-1 1 0 0 0,1 0 1 0 0,0 0-1 0 0,0 0 0 0 0,0-1 1 0 0,-1 1-1 0 0,1 0 0 0 0,0 0 1 0 0,2-1-1 0 0,13-5 40 0 0,-1 1 1 0 0,1 1-1 0 0,0 0 0 0 0,0 1 1 0 0,0 1-1 0 0,23-2 0 0 0,108 0-250 0 0,-114 5-96 0 0,56-1-2127 0 0,-64-1 1635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19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0 166 4 0 0,'10'-12'2900'0'0,"10"1"-2569"0"0,1 2 0 0 0,0 0 0 0 0,0 1 0 0 0,1 1 0 0 0,0 2 0 0 0,32-5 0 0 0,-5-1-60 0 0,107-23 309 0 0,168-14 1 0 0,-317 47-591 0 0,1 0 0 0 0,0 1 0 0 0,-1 1 0 0 0,1-1 0 0 0,-1 1 0 0 0,1 0 1 0 0,-1 1-1 0 0,1 0 0 0 0,-1 0 0 0 0,0 0 0 0 0,1 1 0 0 0,-1 0 0 0 0,12 8 1 0 0,-12-5 7 0 0,0 0 1 0 0,0 0 0 0 0,0 0 0 0 0,-1 1 0 0 0,0 0 0 0 0,-1 0 0 0 0,1 0 0 0 0,-1 1 0 0 0,-1 0 0 0 0,1 0 0 0 0,2 9 0 0 0,13 34-25 0 0,-2 0 0 0 0,19 92 1 0 0,4 114 12 0 0,-23-137 14 0 0,47 213 200 0 0,-16-100-182 0 0,-48-223-72 0 0,1-2 111 0 0,0 0-1 0 0,-1 0 0 0 0,0 0 1 0 0,-1 1-1 0 0,0 12 1 0 0,-1-19-38 0 0,1 0-1 0 0,0 0 1 0 0,-1 0 0 0 0,0-1 0 0 0,1 1 0 0 0,-1 0-1 0 0,0 0 1 0 0,0 0 0 0 0,0-1 0 0 0,0 1-1 0 0,0 0 1 0 0,0-1 0 0 0,0 1 0 0 0,-1-1 0 0 0,1 0-1 0 0,-1 1 1 0 0,1-1 0 0 0,-1 0 0 0 0,1 0 0 0 0,-1 0-1 0 0,0 0 1 0 0,1 0 0 0 0,-1 0 0 0 0,0 0 0 0 0,0-1-1 0 0,0 1 1 0 0,0-1 0 0 0,-2 1 0 0 0,-31 4 61 0 0,-1-1 1 0 0,1-2 0 0 0,-1-2 0 0 0,-57-6 0 0 0,5 1-11 0 0,27 4-116 0 0,0 2 0 0 0,0 3 0 0 0,-69 15 0 0 0,80-9-1361 0 0,1 3 1 0 0,-55 23-1 0 0,71-24 228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22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0 92 0 0,'0'0'3232'0'0,"6"16"717"0"0,-1 0-3971 0 0,0 1 0 0 0,0-1 1 0 0,-2 1-1 0 0,0 0 0 0 0,-1 0 0 0 0,1 20 0 0 0,-6 115 188 0 0,2-112-152 0 0,-11 210 0 0 0,11-247-163 0 0,1 0 0 0 0,0 0 0 0 0,-1 0 0 0 0,0 0 0 0 0,1 0 0 0 0,-1 0 0 0 0,-1 0 0 0 0,1 0-1 0 0,0 0 1 0 0,-1-1 0 0 0,1 1 0 0 0,-1 0 0 0 0,-2 3 0 0 0,-15-2-2674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23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6 117 1368 0 0,'0'-4'1048'0'0,"2"-52"2109"0"0,-1 53-2817 0 0,-2-1-64 0 0,0-9-56 0 0,1 9 11 0 0,0 1-287 0 0,0-11-127 0 0,0 11-96 0 0,-6-9-3075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23.6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1 711 108 0 0,'5'11'607'0'0,"-3"-8"2"0"0,5 14 2199 0 0,-7-17-2736 0 0,0 1-1 0 0,0-1 0 0 0,1 1 0 0 0,-1-1 0 0 0,0 1 0 0 0,1-1 1 0 0,-1 0-1 0 0,0 1 0 0 0,1-1 0 0 0,-1 0 0 0 0,1 1 0 0 0,-1-1 1 0 0,0 0-1 0 0,1 0 0 0 0,-1 1 0 0 0,1-1 0 0 0,-1 0 1 0 0,1 0-1 0 0,-1 0 0 0 0,1 1 0 0 0,-1-1 0 0 0,1 0 0 0 0,-1 0 1 0 0,1 0-1 0 0,-1 0 0 0 0,1 0 0 0 0,-1 0 0 0 0,1 0 0 0 0,-1 0 1 0 0,1 0-1 0 0,-1 0 0 0 0,1-1 0 0 0,-1 1 0 0 0,1 0 0 0 0,-1 0 1 0 0,2-1-1 0 0,18-18 567 0 0,12-30-618 0 0,-10 5-161 0 0,-2-1-1 0 0,-3 0 1 0 0,13-48 0 0 0,23-145-232 0 0,-49 211 341 0 0,-1 0-1 0 0,0-1 1 0 0,-3 1 0 0 0,-2-37 0 0 0,2 62 17 0 0,0 0 0 0 0,0 0-1 0 0,0 0 1 0 0,-1 0 0 0 0,1 0 0 0 0,-1 0 0 0 0,1 0 0 0 0,-1 0 0 0 0,0 1 0 0 0,0-1 0 0 0,1 0 0 0 0,-1 0 0 0 0,-1 0 0 0 0,1 1 0 0 0,0-1 0 0 0,0 1 0 0 0,0-1 0 0 0,-1 1 0 0 0,-2-3 0 0 0,3 4 6 0 0,-1-1 0 0 0,1 1 1 0 0,-1-1-1 0 0,1 1 0 0 0,-1 0 0 0 0,1 0 1 0 0,-1 0-1 0 0,1 0 0 0 0,0 0 0 0 0,-1 0 0 0 0,1 0 1 0 0,-1 0-1 0 0,1 0 0 0 0,-1 1 0 0 0,1-1 1 0 0,-1 1-1 0 0,1-1 0 0 0,0 1 0 0 0,-3 1 0 0 0,-2 2-10 0 0,0 0 0 0 0,0 0 0 0 0,0 0 0 0 0,0 1 0 0 0,1 0-1 0 0,0 0 1 0 0,0 1 0 0 0,-5 6 0 0 0,6-5 14 0 0,0 0 0 0 0,0 0 0 0 0,1 0 1 0 0,0 1-1 0 0,0-1 0 0 0,0 1 0 0 0,1 0 0 0 0,0 0 0 0 0,1 0 1 0 0,0-1-1 0 0,0 2 0 0 0,1-1 0 0 0,0 0 0 0 0,0 0 1 0 0,1 0-1 0 0,0 0 0 0 0,0 0 0 0 0,4 11 0 0 0,-1-8 14 0 0,0 0 0 0 0,1-1 0 0 0,0 1 0 0 0,0-1-1 0 0,1-1 1 0 0,1 1 0 0 0,0-1 0 0 0,0 0 0 0 0,1-1 0 0 0,0 1 0 0 0,0-1-1 0 0,15 10 1 0 0,14 6-5 0 0,72 37 0 0 0,16 8-66 0 0,-110-59 60 0 0,-1 0 0 0 0,-1 0 0 0 0,0 2 0 0 0,0-1 1 0 0,-1 2-1 0 0,11 14 0 0 0,-20-23 12 0 0,0 0 0 0 0,0 0 0 0 0,-1 0 0 0 0,1 1 0 0 0,-1-1 0 0 0,0 1 0 0 0,0-1 0 0 0,-1 1 0 0 0,1 0 0 0 0,-1 0 0 0 0,0 0 0 0 0,0-1 0 0 0,-1 1 0 0 0,1 0 0 0 0,-1 0 0 0 0,0 0 0 0 0,-1 0 0 0 0,1 0 0 0 0,-1 0 0 0 0,0 0 0 0 0,0 0 0 0 0,-1 0 0 0 0,1-1 0 0 0,-1 1 0 0 0,0 0 0 0 0,-5 7 0 0 0,3-6 100 0 0,0 0-1 0 0,-1 0 1 0 0,0 0 0 0 0,0-1 0 0 0,-1 0-1 0 0,1 0 1 0 0,-1 0 0 0 0,0-1 0 0 0,0 0 0 0 0,-1 0-1 0 0,1 0 1 0 0,-1-1 0 0 0,0 0 0 0 0,0 0-1 0 0,0-1 1 0 0,-9 2 0 0 0,12-3-82 0 0,0 0-1 0 0,0-1 1 0 0,-1 1 0 0 0,1-1 0 0 0,0 0-1 0 0,0 0 1 0 0,-1-1 0 0 0,1 1 0 0 0,0-1-1 0 0,0 0 1 0 0,0 0 0 0 0,0 0-1 0 0,0 0 1 0 0,0-1 0 0 0,0 0 0 0 0,0 0-1 0 0,0 0 1 0 0,1 0 0 0 0,-1-1 0 0 0,1 1-1 0 0,0-1 1 0 0,-1 0 0 0 0,-2-3-1 0 0,6 5-82 0 0,-1 0-1 0 0,1 0 1 0 0,-1 0-1 0 0,1 1 1 0 0,-1-1-1 0 0,1 0 1 0 0,0 0-1 0 0,-1 0 1 0 0,1 0-1 0 0,0 0 1 0 0,0 0-1 0 0,0 0 1 0 0,0 0-1 0 0,0 0 1 0 0,0 0-1 0 0,0-1 1 0 0,0 1-1 0 0,0 0 1 0 0,0 0-1 0 0,0 0 1 0 0,1 0-1 0 0,-1 0 1 0 0,1-1-1 0 0,12-20-1435 0 0,-1 11-125 0 0,3-1 26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24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1 174 636 0 0,'0'0'1564'0'0,"8"-14"748"0"0,-7 13-2287 0 0,0 0 0 0 0,0 0 0 0 0,-1 0 0 0 0,1 0 0 0 0,0 0-1 0 0,0 1 1 0 0,0-1 0 0 0,0 0 0 0 0,0 0 0 0 0,0 1 0 0 0,0-1-1 0 0,0 1 1 0 0,0-1 0 0 0,0 1 0 0 0,1-1 0 0 0,-1 1 0 0 0,0 0-1 0 0,0-1 1 0 0,0 1 0 0 0,1 0 0 0 0,-1 0 0 0 0,0 0-1 0 0,0 0 1 0 0,1 0 0 0 0,-1 0 0 0 0,0 0 0 0 0,0 0 0 0 0,2 1-1 0 0,-1 0-41 0 0,24 30-42 0 0,-1 10 77 0 0,-2 1-1 0 0,-2 0 0 0 0,24 67 0 0 0,-7-14 31 0 0,-31-79 98 0 0,19 45 951 0 0,61 103 0 0 0,-85-162-642 0 0,7-1 142 0 0,-8-1-573 0 0,0 0 1 0 0,0 0-1 0 0,0 0 1 0 0,-1 1-1 0 0,1-1 1 0 0,0 0-1 0 0,0-1 1 0 0,0 1 0 0 0,0 0-1 0 0,0 0 1 0 0,-1 0-1 0 0,1 0 1 0 0,0-1-1 0 0,0 1 1 0 0,0 0-1 0 0,-1-1 1 0 0,1 1 0 0 0,0-1-1 0 0,0 1 1 0 0,-1-1-1 0 0,1 1 1 0 0,0-1-1 0 0,-1 1 1 0 0,1-1-1 0 0,0 0 1 0 0,-1 1-1 0 0,1-1 1 0 0,-1 0 0 0 0,1 1-1 0 0,-1-1 1 0 0,1-1-1 0 0,11-18 93 0 0,-1-1 1 0 0,0 0-1 0 0,-2-1 0 0 0,10-29 0 0 0,21-102-25 0 0,-17 62-65 0 0,0 9-286 0 0,21-85 578 0 0,-19 57-4799 0 0,-25 107 3654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5T06:19:50.0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31,'0'-13,"0"-4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2.0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427 66 996 0 0,'13'-34'2513'0'0,"-12"31"-2161"0"0,-1 0-73 0 0,-1-8-67 0 0,1 8-56 0 0,-1 2-134 0 0,0 0 0 0 0,1 0 0 0 0,-1 0 0 0 0,0 0-1 0 0,0 0 1 0 0,0 0 0 0 0,0 1 0 0 0,0-1 0 0 0,0 0-1 0 0,-1 0 1 0 0,1 1 0 0 0,-2-1 0 0 0,-5 0-20 0 0,0 1 1 0 0,0 1-1 0 0,0 0 1 0 0,-1 0-1 0 0,1 1 1 0 0,0-1-1 0 0,0 2 1 0 0,1-1-1 0 0,-1 1 1 0 0,0 1-1 0 0,1-1 1 0 0,0 1 0 0 0,0 0-1 0 0,0 1 1 0 0,-12 10-1 0 0,-8 7-2 0 0,1 2-1 0 0,-32 37 0 0 0,30-29 27 0 0,2 0-1 0 0,1 2 1 0 0,-22 41-1 0 0,39-61-16 0 0,1 0 0 0 0,0 1-1 0 0,1-1 1 0 0,1 1-1 0 0,0 1 1 0 0,1-1-1 0 0,0 1 1 0 0,2 0-1 0 0,0-1 1 0 0,0 1 0 0 0,2 21-1 0 0,0-30 36 0 0,1 0 0 0 0,0 0-1 0 0,1 0 1 0 0,0-1 0 0 0,0 1 0 0 0,0-1 0 0 0,0 1-1 0 0,1-1 1 0 0,0 0 0 0 0,1 0 0 0 0,-1 0 0 0 0,1-1-1 0 0,0 1 1 0 0,1-1 0 0 0,7 8 0 0 0,-5-8 17 0 0,0 1 0 0 0,0-1 0 0 0,1 0 1 0 0,0-1-1 0 0,0 0 0 0 0,0 0 0 0 0,0-1 0 0 0,1 0 1 0 0,0 0-1 0 0,15 2 0 0 0,-8-2 0 0 0,-1-2 1 0 0,1 0-1 0 0,0 0 1 0 0,0-2-1 0 0,0 0 1 0 0,-1-1-1 0 0,1 0 1 0 0,-1-2-1 0 0,1 1 1 0 0,-1-2-1 0 0,0 0 0 0 0,0-1 1 0 0,17-10-1 0 0,-19 9-36 0 0,-1-1 0 0 0,0-1 0 0 0,0 0-1 0 0,-1-1 1 0 0,0 0 0 0 0,-1-1 0 0 0,0 0-1 0 0,0-1 1 0 0,-2 0 0 0 0,1 0 0 0 0,-1-1-1 0 0,-1 0 1 0 0,0 0 0 0 0,6-19 0 0 0,-8 16-47 0 0,-1-1 1 0 0,0 0-1 0 0,-1 0 1 0 0,-1 0-1 0 0,0 0 1 0 0,-2 0-1 0 0,0 0 1 0 0,-1 0-1 0 0,0 0 1 0 0,-1 0-1 0 0,-1 0 1 0 0,-7-20-1 0 0,9 30-178 0 0,-1-1-1 0 0,0 1 0 0 0,-1 0 1 0 0,0 0-1 0 0,0 0 0 0 0,-1 0 1 0 0,1 0-1 0 0,-1 1 0 0 0,-1-1 1 0 0,1 1-1 0 0,-1 0 0 0 0,-1 1 1 0 0,1-1-1 0 0,-1 1 1 0 0,1 0-1 0 0,-1 0 0 0 0,-1 1 1 0 0,1 0-1 0 0,-1 0 0 0 0,0 0 1 0 0,1 1-1 0 0,-15-5 0 0 0,16 7-141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25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50 605 564 0 0,'0'0'927'0'0,"18"4"1132"0"0,-12-5-1954 0 0,-1-1 0 0 0,0 0-1 0 0,0 0 1 0 0,0-1-1 0 0,0 0 1 0 0,0 0 0 0 0,0 0-1 0 0,-1 0 1 0 0,1-1-1 0 0,-1 1 1 0 0,0-1 0 0 0,0 0-1 0 0,0-1 1 0 0,-1 1-1 0 0,0 0 1 0 0,4-7 0 0 0,1-1-112 0 0,-1 0 0 0 0,-1-1 1 0 0,0 0-1 0 0,-1 0 0 0 0,7-23 0 0 0,-10 24-10 0 0,0-1-1 0 0,0 0 0 0 0,-1 0 0 0 0,0 0 0 0 0,-1 0 0 0 0,-1 0 0 0 0,0 1 0 0 0,-1-1 0 0 0,0 0 0 0 0,-1 1 1 0 0,-1-1-1 0 0,0 1 0 0 0,-10-22 0 0 0,14 32 7 0 0,-1 1 1 0 0,0-1-1 0 0,0 0 0 0 0,0 1 1 0 0,0-1-1 0 0,0 1 1 0 0,-1-1-1 0 0,1 1 0 0 0,0 0 1 0 0,-1-1-1 0 0,1 1 1 0 0,-1 0-1 0 0,1 0 1 0 0,-1 0-1 0 0,1 0 0 0 0,-1 0 1 0 0,0 1-1 0 0,1-1 1 0 0,-1 0-1 0 0,0 1 0 0 0,0-1 1 0 0,0 1-1 0 0,0 0 1 0 0,1-1-1 0 0,-1 1 0 0 0,0 0 1 0 0,0 0-1 0 0,0 0 1 0 0,0 0-1 0 0,0 1 0 0 0,1-1 1 0 0,-1 1-1 0 0,0-1 1 0 0,0 1-1 0 0,0-1 1 0 0,1 1-1 0 0,-1 0 0 0 0,0 0 1 0 0,1 0-1 0 0,-4 2 1 0 0,-2 2-1 0 0,0 0 0 0 0,0 0 0 0 0,0 1 0 0 0,1 0 0 0 0,0 0 0 0 0,0 1 0 0 0,-5 7 0 0 0,6-6 12 0 0,-1 0 0 0 0,2 1 0 0 0,-1 0 0 0 0,1 0 0 0 0,0 0 0 0 0,1 1 0 0 0,0-1 0 0 0,0 1 0 0 0,1-1 0 0 0,0 1 0 0 0,1 0 0 0 0,0 0 0 0 0,1 0 0 0 0,0 0 0 0 0,0 0 0 0 0,1 0 0 0 0,1 0 0 0 0,-1 0 0 0 0,4 9-1 0 0,0-5 36 0 0,0-1-1 0 0,1 0 1 0 0,0 0-1 0 0,1 0 0 0 0,1-1 1 0 0,0 0-1 0 0,0 0 0 0 0,1-1 1 0 0,1 0-1 0 0,0 0 0 0 0,0-1 1 0 0,19 13-1 0 0,-11-9 38 0 0,2-2 0 0 0,0 0 0 0 0,0-1 0 0 0,1-1 0 0 0,0-1 0 0 0,1 0 0 0 0,0-2 0 0 0,0-1 0 0 0,0 0 0 0 0,1-2 0 0 0,36 2 0 0 0,-47-5-20 0 0,0-1 0 0 0,1-1-1 0 0,-1 0 1 0 0,0-1 0 0 0,0-1-1 0 0,0 1 1 0 0,0-2 0 0 0,-1 0-1 0 0,1 0 1 0 0,12-7 0 0 0,-15 5-48 0 0,-1 1 1 0 0,1-1 0 0 0,-1-1 0 0 0,0 0 0 0 0,-1 0-1 0 0,0 0 1 0 0,0-1 0 0 0,0 0 0 0 0,-1 0 0 0 0,0-1-1 0 0,-1 1 1 0 0,0-1 0 0 0,6-15 0 0 0,-2 0-133 0 0,-1 0 0 0 0,-1-1 0 0 0,-2 0 0 0 0,0-1 1 0 0,-2 1-1 0 0,0-1 0 0 0,-2 0 0 0 0,-2-33 0 0 0,-2 23 84 0 0,-1-1 0 0 0,-2 1 0 0 0,-2 0 0 0 0,-1 1 0 0 0,-17-44 0 0 0,23 70 36 0 0,-1 0 1 0 0,0 0 0 0 0,-1 0 0 0 0,0 0-1 0 0,-7-8 1 0 0,10 14-2 0 0,0 1-1 0 0,0 0 1 0 0,0 0-1 0 0,0 0 1 0 0,-1 0 0 0 0,1 0-1 0 0,0 0 1 0 0,-1 1 0 0 0,1-1-1 0 0,-1 1 1 0 0,1 0 0 0 0,-1-1-1 0 0,0 1 1 0 0,0 0-1 0 0,0 1 1 0 0,1-1 0 0 0,-1 0-1 0 0,0 1 1 0 0,0 0 0 0 0,0 0-1 0 0,0 0 1 0 0,0 0-1 0 0,-5 1 1 0 0,1 0-5 0 0,0 1-1 0 0,0 0 1 0 0,1 0-1 0 0,-10 5 1 0 0,12-5 8 0 0,1 0 0 0 0,0 0 0 0 0,0 0 0 0 0,0 0 0 0 0,0 0 1 0 0,0 0-1 0 0,0 1 0 0 0,1 0 0 0 0,-1-1 0 0 0,1 1 0 0 0,0 0 1 0 0,0 0-1 0 0,0 0 0 0 0,-3 7 0 0 0,3-7 9 0 0,1 0 0 0 0,-1 0-1 0 0,1 1 1 0 0,0-1 0 0 0,0 0 0 0 0,0 0-1 0 0,1 1 1 0 0,-1-1 0 0 0,1 0-1 0 0,0 1 1 0 0,0-1 0 0 0,0 1 0 0 0,0-1-1 0 0,0 0 1 0 0,1 1 0 0 0,0-1 0 0 0,-1 0-1 0 0,1 0 1 0 0,1 1 0 0 0,-1-1 0 0 0,0 0-1 0 0,1 0 1 0 0,-1 0 0 0 0,1 0-1 0 0,0 0 1 0 0,0-1 0 0 0,0 1 0 0 0,0-1-1 0 0,1 1 1 0 0,2 2 0 0 0,-5-5-4 0 0,8 7 18 0 0,-1-1 0 0 0,1 0 0 0 0,1 0 0 0 0,-1-1 0 0 0,1 0 0 0 0,0-1 0 0 0,0 1 0 0 0,0-2 0 0 0,0 1 0 0 0,1-1 0 0 0,11 1-1 0 0,-5 0-4 0 0,1-1 0 0 0,0 0 0 0 0,-1-2-1 0 0,1 0 1 0 0,0-1 0 0 0,0 0-1 0 0,24-5 1 0 0,9 0-72 0 0,-48 5 52 0 0,14-1-51 0 0,-1 0-1 0 0,1 1 1 0 0,19 3-1 0 0,-30-2 48 0 0,0 0 0 0 0,0 0 1 0 0,0 0-1 0 0,0 1 0 0 0,-1 0 0 0 0,1 0 0 0 0,0 0 1 0 0,-1 0-1 0 0,0 1 0 0 0,1-1 0 0 0,-1 1 0 0 0,0 0 1 0 0,-1 1-1 0 0,1-1 0 0 0,6 7 0 0 0,-1 4 10 0 0,0 1 0 0 0,-1-1 0 0 0,0 1 0 0 0,-1 1 0 0 0,5 15 0 0 0,22 87 96 0 0,-6-15 65 0 0,-24-91-144 0 0,28 72 163 0 0,-28-77-146 0 0,-1 1 0 0 0,1-1 1 0 0,1 0-1 0 0,-1 0 0 0 0,1-1 0 0 0,1 1 0 0 0,-1-1 1 0 0,9 8-1 0 0,-10-12-259 0 0,-1 0 1 0 0,1 0-1 0 0,-1 0 1 0 0,1 0-1 0 0,0 0 1 0 0,0-1-1 0 0,-1 0 1 0 0,1 0-1 0 0,5 1 1 0 0,-7-2 122 0 0,2 1-591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25.6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1 684 0 0,'0'0'1372'0'0,"14"12"-645"0"0,-8-5-674 0 0,94 102 1052 0 0,-84-93-1497 0 0,2 0 0 0 0,0-1-1 0 0,0-2 1 0 0,30 18 0 0 0,-32-24-268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26.0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418 19 1508 0 0,'0'0'1040'0'0,"0"-3"-212"0"0,3-13 1391 0 0,-6 19-2088 0 0,-6 10-43 0 0,0 0 1 0 0,0 1-1 0 0,1 1 1 0 0,1-1-1 0 0,-7 20 1 0 0,-2 2 23 0 0,-298 738 1086 0 0,283-686-1392 0 0,30-84-444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26.5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52 700 0 0,'0'0'1019'0'0,"1"-3"-190"0"0,1-8-155 0 0,-1 8-113 0 0,5-12 1271 0 0,3-2-587 0 0,-2 14-521 0 0,-2 17-967 0 0,24 368 211 0 0,-22-209 80 0 0,-7-164-36 0 0,60 620 472 0 0,-60-626-825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27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534 102 76 0 0,'-2'-6'184'0'0,"0"1"-1"0"0,0-1 1 0 0,0 1-1 0 0,-1 0 1 0 0,1-1 0 0 0,-2 1-1 0 0,1 0 1 0 0,0 0 0 0 0,-1 1-1 0 0,0-1 1 0 0,0 1-1 0 0,0 0 1 0 0,-1 0 0 0 0,1 0-1 0 0,-1 1 1 0 0,0-1-1 0 0,0 1 1 0 0,0 0 0 0 0,0 1-1 0 0,-1-1 1 0 0,1 1-1 0 0,-1 0 1 0 0,0 0 0 0 0,1 1-1 0 0,-1 0 1 0 0,0 0 0 0 0,-8 0-1 0 0,4 1-157 0 0,1 1 0 0 0,-1 0-1 0 0,1 1 1 0 0,-1 0 0 0 0,1 1 0 0 0,0 0 0 0 0,0 0-1 0 0,0 1 1 0 0,0 0 0 0 0,0 0 0 0 0,1 1-1 0 0,0 0 1 0 0,-8 7 0 0 0,-6 6 9 0 0,0 0 1 0 0,2 2-1 0 0,-20 22 1 0 0,19-16-6 0 0,0 1 0 0 0,2 0 1 0 0,1 1-1 0 0,1 2 0 0 0,-16 37 0 0 0,25-49-3 0 0,1 0 0 0 0,1 0 0 0 0,1 1 0 0 0,1 0 0 0 0,0 0 0 0 0,2 0 0 0 0,0 0 0 0 0,1 0 0 0 0,1 1 1 0 0,3 29-1 0 0,-2-40 26 0 0,1-1 1 0 0,0 1-1 0 0,1-1 1 0 0,0 0-1 0 0,0 0 1 0 0,1 0-1 0 0,0 0 1 0 0,0 0 0 0 0,1-1-1 0 0,-1 1 1 0 0,2-1-1 0 0,-1-1 1 0 0,1 1-1 0 0,10 8 1 0 0,-11-11-16 0 0,0 0 0 0 0,0-1 1 0 0,0 0-1 0 0,1 0 0 0 0,0 0 0 0 0,-1 0 1 0 0,1-1-1 0 0,0 0 0 0 0,0 0 0 0 0,0-1 0 0 0,1 1 1 0 0,-1-1-1 0 0,0-1 0 0 0,0 1 0 0 0,1-1 1 0 0,-1 0-1 0 0,0-1 0 0 0,0 1 0 0 0,1-1 0 0 0,9-3 1 0 0,-4 0-20 0 0,0-1 1 0 0,-1 0 0 0 0,0-1-1 0 0,1 0 1 0 0,-2-1-1 0 0,1 0 1 0 0,-1 0-1 0 0,0-1 1 0 0,-1-1 0 0 0,0 1-1 0 0,0-1 1 0 0,-1-1-1 0 0,0 0 1 0 0,-1 0 0 0 0,12-21-1 0 0,0-6-95 0 0,-1 0 0 0 0,-2-1 0 0 0,16-61 0 0 0,-8 14-267 0 0,-23 82 229 0 0,-1-9-204 0 0,-1 13 213 0 0,-5 5 116 0 0,4-4-18 0 0,0 1 0 0 0,1 0 0 0 0,-1 0-1 0 0,1 0 1 0 0,0 0 0 0 0,0 0 0 0 0,0 0-1 0 0,0 0 1 0 0,0 0 0 0 0,1 0 0 0 0,-1 6 0 0 0,-1 36-63 0 0,3-31 88 0 0,1 1 0 0 0,0-1 0 0 0,1 0 0 0 0,1 0 1 0 0,0 0-1 0 0,1 0 0 0 0,0-1 0 0 0,1 0 0 0 0,1 0 1 0 0,0 0-1 0 0,0-1 0 0 0,1 0 0 0 0,1 0 0 0 0,0-1 1 0 0,1 0-1 0 0,0-1 0 0 0,0 0 0 0 0,1 0 0 0 0,14 8 1 0 0,-16-12 2 0 0,0 0 0 0 0,1 0 0 0 0,-1-1 0 0 0,1 0 0 0 0,1-1 1 0 0,-1 0-1 0 0,1-1 0 0 0,-1 0 0 0 0,1-1 0 0 0,0 0 1 0 0,0 0-1 0 0,0-1 0 0 0,0-1 0 0 0,0 0 0 0 0,0 0 1 0 0,0-1-1 0 0,0-1 0 0 0,0 0 0 0 0,-1 0 0 0 0,1-1 0 0 0,-1 0 1 0 0,1-1-1 0 0,-1 0 0 0 0,0-1 0 0 0,15-9 0 0 0,-14 6-56 0 0,1-1-1 0 0,-1-1 0 0 0,0 0 1 0 0,-1-1-1 0 0,-1 0 0 0 0,1 0 1 0 0,-2-1-1 0 0,0 0 0 0 0,0-1 1 0 0,-1 0-1 0 0,0 0 0 0 0,-1 0 1 0 0,-1-1-1 0 0,0 0 0 0 0,-1 0 1 0 0,3-18-1 0 0,-1 1-46 0 0,-2-1-1 0 0,-1 1 1 0 0,-2-1 0 0 0,-1 0 0 0 0,-1 1-1 0 0,-8-49 1 0 0,7 71 69 0 0,0-1 0 0 0,0 1 0 0 0,-1 0 0 0 0,0 0-1 0 0,-1 0 1 0 0,-7-14 0 0 0,9 20-1 0 0,-1 0 0 0 0,1-1 0 0 0,0 1 0 0 0,-1 0 0 0 0,0 0 1 0 0,1 1-1 0 0,-1-1 0 0 0,-1 0 0 0 0,1 1 0 0 0,0 0 0 0 0,0 0 0 0 0,-1 0 0 0 0,1 0 0 0 0,-1 0 0 0 0,0 1 0 0 0,1-1 0 0 0,-1 1 0 0 0,0 0 0 0 0,-7-1 1 0 0,6 1 2 0 0,4 0 8 0 0,-1 1-1 0 0,0 0 1 0 0,1-1-1 0 0,-1 1 1 0 0,1 0-1 0 0,-1 0 1 0 0,0 0-1 0 0,1 0 1 0 0,-1 0 0 0 0,1 0-1 0 0,-1 1 1 0 0,-2 0-1 0 0,-2-1-4 0 0,0 1 0 0 0,0 0 0 0 0,0 0 0 0 0,0 1 0 0 0,0 0 0 0 0,-12 4 0 0 0,7 1-2 0 0,5-4 7 0 0,1 0 0 0 0,-1 0 0 0 0,1 1 0 0 0,0 0 0 0 0,0 0 0 0 0,0 0 0 0 0,0 1 0 0 0,1-1-1 0 0,0 1 1 0 0,0 0 0 0 0,0 0 0 0 0,1 1 0 0 0,-1-1 0 0 0,1 1 0 0 0,-2 7 0 0 0,4-10 42 0 0,0 3 0 0 0,1-5-36 0 0,0 0 1 0 0,-1-1 0 0 0,1 1-1 0 0,0 0 1 0 0,0 0-1 0 0,0 0 1 0 0,0 0 0 0 0,0 0-1 0 0,0 0 1 0 0,1 0-1 0 0,-1 0 1 0 0,0 0 0 0 0,0 0-1 0 0,1 0 1 0 0,-1-1-1 0 0,0 1 1 0 0,1 0 0 0 0,-1 0-1 0 0,2 1 1 0 0,-1 0 4 0 0,1 0 0 0 0,-1 0 0 0 0,1 0 0 0 0,0 0 0 0 0,-1-1 0 0 0,1 1 0 0 0,0-1 0 0 0,0 1 1 0 0,0-1-1 0 0,0 1 0 0 0,1-1 0 0 0,-1 0 0 0 0,0 0 0 0 0,1 0 0 0 0,-1-1 0 0 0,0 1 0 0 0,1 0 0 0 0,-1-1 0 0 0,1 1 0 0 0,-1-1 0 0 0,5 0 1 0 0,2 0 14 0 0,6 2-14 0 0,1-2 1 0 0,-1 1 0 0 0,1-2 0 0 0,-1 0 0 0 0,0-1 0 0 0,0-1-1 0 0,0 0 1 0 0,0-1 0 0 0,16-7 0 0 0,3 0-1 0 0,201-53-314 0 0,-231 63 259 0 0,53-5-294 0 0,-54 6 335 0 0,-3 3-19 0 0,0 10 41 0 0,-1-11-14 0 0,0 1 1 0 0,0-1-1 0 0,0 0 1 0 0,0 1-1 0 0,-1-1 1 0 0,1 0-1 0 0,-1 0 1 0 0,0 0-1 0 0,1 0 1 0 0,-5 3-1 0 0,3-1 8 0 0,-18 24 50 0 0,2 1-1 0 0,1 1 1 0 0,1 0 0 0 0,2 1-1 0 0,-17 49 1 0 0,27-66-30 0 0,1-1-1 0 0,1 1 1 0 0,0-1 0 0 0,1 1-1 0 0,0 0 1 0 0,2 0 0 0 0,-1 0-1 0 0,1 0 1 0 0,1 0 0 0 0,1 0-1 0 0,0 0 1 0 0,1 0 0 0 0,0 0-1 0 0,1-1 1 0 0,1 0 0 0 0,6 15-1 0 0,-8-22-191 0 0,0-1 0 0 0,1 1-1 0 0,0-1 1 0 0,0 0-1 0 0,0 0 1 0 0,0 0 0 0 0,1 0-1 0 0,0-1 1 0 0,0 0-1 0 0,0 0 1 0 0,0 0 0 0 0,1-1-1 0 0,0 1 1 0 0,-1-1 0 0 0,1-1-1 0 0,0 1 1 0 0,0-1-1 0 0,12 3 1 0 0,2-3-1038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1:28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587 159 168 0 0,'1'-3'258'0'0,"1"0"0"0"0,-1 0 0 0 0,0 0 0 0 0,0 0-1 0 0,-1 0 1 0 0,1 0 0 0 0,-1-1 0 0 0,1 1 0 0 0,-1 0 0 0 0,0 0 0 0 0,0-1 0 0 0,-1 1 0 0 0,1 0 0 0 0,-1 0-1 0 0,1-1 1 0 0,-1 1 0 0 0,-2-5 0 0 0,1 4-156 0 0,0-1 0 0 0,-1 1 0 0 0,1-1 0 0 0,-1 1 0 0 0,0 0-1 0 0,0 0 1 0 0,-1 0 0 0 0,1 1 0 0 0,-1-1 0 0 0,0 1 0 0 0,0 0 0 0 0,-5-3 0 0 0,1 0-70 0 0,-1 1 0 0 0,0 0 0 0 0,0 0 0 0 0,0 1 0 0 0,0 0 0 0 0,-1 1 0 0 0,0 0 0 0 0,1 1 0 0 0,-1 0 1 0 0,0 0-1 0 0,0 1 0 0 0,0 0 0 0 0,0 1 0 0 0,0 0 0 0 0,0 1 0 0 0,0 0 0 0 0,0 0 0 0 0,0 1 0 0 0,0 0 0 0 0,0 1 1 0 0,-18 8-1 0 0,3 0-24 0 0,1 2 0 0 0,0 1 0 0 0,0 1 0 0 0,1 1 0 0 0,1 1 0 0 0,1 1 0 0 0,1 1 0 0 0,0 0 1 0 0,1 2-1 0 0,1 0 0 0 0,1 1 0 0 0,-21 37 0 0 0,35-54 3 0 0,0 1-1 0 0,1-1 1 0 0,0 1 0 0 0,0 0-1 0 0,0-1 1 0 0,1 1 0 0 0,0 0-1 0 0,0 0 1 0 0,0 8 0 0 0,1-11 3 0 0,0-1 0 0 0,1 1 0 0 0,-1-1 0 0 0,1 1 0 0 0,0 0 0 0 0,-1-1 1 0 0,1 1-1 0 0,0-1 0 0 0,0 0 0 0 0,1 1 0 0 0,-1-1 0 0 0,0 0 0 0 0,1 0 1 0 0,-1 0-1 0 0,1 1 0 0 0,0-2 0 0 0,0 1 0 0 0,0 0 0 0 0,0 0 0 0 0,0-1 1 0 0,0 1-1 0 0,0-1 0 0 0,4 3 0 0 0,-1-2 2 0 0,0 0 0 0 0,1 0-1 0 0,-1 0 1 0 0,0-1 0 0 0,1 0 0 0 0,-1 0-1 0 0,1 0 1 0 0,-1-1 0 0 0,1 1 0 0 0,-1-1-1 0 0,1-1 1 0 0,10-1 0 0 0,-6 0-17 0 0,0 0 0 0 0,-1-1 1 0 0,0 0-1 0 0,1-1 0 0 0,-1 0 0 0 0,0 0 0 0 0,9-7 1 0 0,-4 1-50 0 0,0-1 0 0 0,0 0 0 0 0,-1-1 0 0 0,-1 0 0 0 0,0-1 0 0 0,0 0 0 0 0,13-22 0 0 0,0-6-306 0 0,28-62-1 0 0,-51 100 263 0 0,2-8-242 0 0,-9 23 324 0 0,0 0 1 0 0,0 1-1 0 0,1-1 1 0 0,1 1-1 0 0,0 0 0 0 0,1 0 1 0 0,1 0-1 0 0,-1 26 1 0 0,10 111 110 0 0,-8-149-98 0 0,19 149 139 0 0,4 69-20 0 0,-21-180-68 0 0,-2 1 1 0 0,-1-1 0 0 0,-10 59 0 0 0,9-87-21 0 0,-1 0 1 0 0,0-1-1 0 0,0 1 1 0 0,-1-1 0 0 0,-1 0-1 0 0,1 0 1 0 0,-2 0-1 0 0,1-1 1 0 0,-1 0-1 0 0,-1 0 1 0 0,1 0 0 0 0,-2-1-1 0 0,1 0 1 0 0,-13 10-1 0 0,15-14-10 0 0,-1 0-1 0 0,0-1 0 0 0,0 1 0 0 0,0-1 0 0 0,0-1 0 0 0,0 1 0 0 0,-1-1 0 0 0,1 0 0 0 0,-1 0 1 0 0,0-1-1 0 0,1 0 0 0 0,-1 0 0 0 0,0 0 0 0 0,0-1 0 0 0,0 0 0 0 0,1-1 0 0 0,-1 1 1 0 0,0-1-1 0 0,0-1 0 0 0,1 1 0 0 0,-1-1 0 0 0,1 0 0 0 0,-1-1 0 0 0,-8-4 0 0 0,10 5-31 0 0,0 0 0 0 0,1-1 1 0 0,-1 0-1 0 0,1 0 0 0 0,-1 0 0 0 0,1 0 0 0 0,0-1 0 0 0,0 0 0 0 0,1 1 0 0 0,-1-1 0 0 0,1-1 0 0 0,0 1 0 0 0,0 0 0 0 0,0-1 0 0 0,1 0 0 0 0,-1 1 0 0 0,1-1 0 0 0,0 0 1 0 0,1 0-1 0 0,-1 0 0 0 0,-1-9 0 0 0,3 5-73 0 0,0 1 1 0 0,0 0 0 0 0,0-1-1 0 0,1 1 1 0 0,0 0-1 0 0,1 0 1 0 0,0 0 0 0 0,0 0-1 0 0,1 0 1 0 0,0 0-1 0 0,0 1 1 0 0,1-1 0 0 0,5-9-1 0 0,9-10-154 0 0,1 1 1 0 0,1 1-1 0 0,2 1 0 0 0,0 0 0 0 0,31-24 0 0 0,136-94-259 0 0,-160 121 455 0 0,102-68-186 0 0,87-63 649 0 0,-185 125-203 0 0,-1 0 1 0 0,-2-3-1 0 0,0 0 0 0 0,29-42 1 0 0,-52 64-190 0 0,-4 5-24 0 0,-1 0 0 0 0,0 0 1 0 0,0-1-1 0 0,0 1 0 0 0,0-1 0 0 0,0 1 0 0 0,-1-1 0 0 0,0 0 0 0 0,2-6 1 0 0,5-23-84 0 0,-8 30 41 0 0,-1 0-6 0 0,1 1 33 0 0,-1 0 0 0 0,0 0-1 0 0,0 0 1 0 0,0 0-1 0 0,0 0 1 0 0,0 0-1 0 0,0 1 1 0 0,0-1-1 0 0,-1 0 1 0 0,1 1-1 0 0,-1-1 1 0 0,1 1 0 0 0,-1-1-1 0 0,1 1 1 0 0,-1 0-1 0 0,0-1 1 0 0,0 1-1 0 0,0 0 1 0 0,0 0-1 0 0,-3-1 1 0 0,-3 0-18 0 0,0 0-1 0 0,1 0 1 0 0,-1 1 0 0 0,0 0 0 0 0,0 1 0 0 0,0-1-1 0 0,0 2 1 0 0,0-1 0 0 0,-14 3 0 0 0,10 0 13 0 0,1 0 1 0 0,-1 1 0 0 0,1 0 0 0 0,0 1-1 0 0,0 0 1 0 0,0 1 0 0 0,1 0-1 0 0,0 1 1 0 0,0 0 0 0 0,1 0 0 0 0,0 1-1 0 0,0 1 1 0 0,1-1 0 0 0,0 1-1 0 0,0 1 1 0 0,1-1 0 0 0,0 1 0 0 0,1 0-1 0 0,-9 20 1 0 0,9-18 78 0 0,1 1 1 0 0,1-1-1 0 0,1 1 0 0 0,-1 0 0 0 0,2 0 1 0 0,0 0-1 0 0,0 0 0 0 0,1 1 1 0 0,1-1-1 0 0,0 0 0 0 0,1 0 1 0 0,1 1-1 0 0,0-1 0 0 0,0 0 0 0 0,2 0 1 0 0,-1-1-1 0 0,2 1 0 0 0,6 14 1 0 0,-4-13 146 0 0,1 0 0 0 0,0-1 0 0 0,1 0 0 0 0,0-1 0 0 0,1 1 0 0 0,0-2 1 0 0,1 0-1 0 0,1 0 0 0 0,-1-1 0 0 0,2 0 0 0 0,-1-1 0 0 0,1-1 1 0 0,15 8-1 0 0,-18-11-85 0 0,1-1 1 0 0,0 1 0 0 0,0-2 0 0 0,0 0-1 0 0,1 0 1 0 0,-1-1 0 0 0,1 0-1 0 0,-1-1 1 0 0,1-1 0 0 0,-1 0-1 0 0,1 0 1 0 0,0-1 0 0 0,-1 0 0 0 0,1-1-1 0 0,-1-1 1 0 0,0 0 0 0 0,1 0-1 0 0,10-5 1 0 0,-1-2-193 0 0,1-1-1 0 0,32-21 1 0 0,-40 22-1969 0 0,-1-1 0 0 0,14-14 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7:50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322 1 148 0 0,'0'0'3247'0'0,"-4"0"-3312"0"0,-10 0 64 0 0,11 0-6 0 0,0 0 25 0 0,-59 22 66 0 0,60-21-69 0 0,-4 0-9 0 0,0 1 1 0 0,0 0-1 0 0,0 0 1 0 0,0 0-1 0 0,1 1 0 0 0,-9 5 1 0 0,0 0 0 0 0,12-7-4 0 0,-13 8-27 0 0,11-7 24 0 0,1-1-1 0 0,1 1 0 0 0,0-1 0 0 0,0 1 0 0 0,0-1 0 0 0,-1 1 0 0 0,1 0 0 0 0,1 0-1 0 0,-1 0 1 0 0,0 0 0 0 0,0 0 0 0 0,1 0 0 0 0,-1 1 0 0 0,1-1 0 0 0,0 0 0 0 0,0 1 0 0 0,0-1 0 0 0,0 1 0 0 0,0-1 0 0 0,-1 5 0 0 0,-6 18 11 0 0,8-22-5 0 0,-1 0-8 0 0,-5 50 43 0 0,5-50-45 0 0,2 1 11 0 0,11 100-11 0 0,5 15 18 0 0,-12-69-27 0 0,-5-46 7 0 0,0 19 59 0 0,0 1 0 0 0,-8 43 0 0 0,6-58 9 0 0,0-1 0 0 0,0 0 0 0 0,-1 0 0 0 0,0 0 0 0 0,-1 0-1 0 0,0-1 1 0 0,0 1 0 0 0,0-1 0 0 0,-1 0 0 0 0,0 0 0 0 0,-1-1 0 0 0,-8 9-1 0 0,10-11-16 0 0,0-1 0 0 0,0 1 0 0 0,-1-1 0 0 0,1 0 0 0 0,-1 0 0 0 0,0 0 0 0 0,0-1 0 0 0,-10 4 0 0 0,12-6-288 0 0,-12-10-2172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7:50.7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0 244 0 0,'0'0'2380'0'0,"20"4"-928"0"0,83-3 152 0 0,-100-1-1564 0 0,2 0-10 0 0,12 1-12 0 0,-13-1-5 0 0,34 1 21 0 0,-35-1-40 0 0,37-1-3545 0 0,-26-2 2805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7:51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1 392 0 0,'0'0'1684'0'0,"-15"13"-1390"0"0,-1 1-224 0 0,1 0 0 0 0,0 2 0 0 0,1 0 0 0 0,1 0 0 0 0,0 1 0 0 0,1 1 1 0 0,1 0-1 0 0,1 1 0 0 0,0 0 0 0 0,1 1 0 0 0,2-1 0 0 0,0 2 0 0 0,1-1 1 0 0,1 1-1 0 0,0 0 0 0 0,2 0 0 0 0,1 0 0 0 0,0 34 0 0 0,2-40 45 0 0,1 0 1 0 0,0 0-1 0 0,1-1 0 0 0,0 1 0 0 0,1-1 0 0 0,1 0 0 0 0,1 1 0 0 0,0-1 0 0 0,0-1 0 0 0,11 19 0 0 0,-14-30-188 0 0,0 1-1 0 0,1-1 0 0 0,-1 0 0 0 0,0 0 0 0 0,1 0 0 0 0,0 0 1 0 0,-1 0-1 0 0,1-1 0 0 0,0 1 0 0 0,0-1 0 0 0,5 2 0 0 0,-6-2-538 0 0,2-1-231 0 0,15 1 620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7:52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93 744 0 0,'0'0'727'0'0,"4"-18"1186"0"0,-4 17-1912 0 0,0 1 1 0 0,1-1-1 0 0,-1 1 1 0 0,0-1-1 0 0,1 1 1 0 0,-1-1-1 0 0,0 1 1 0 0,1-1-1 0 0,-1 1 1 0 0,1 0 0 0 0,-1-1-1 0 0,0 1 1 0 0,1 0-1 0 0,-1-1 1 0 0,1 1-1 0 0,-1 0 1 0 0,1-1-1 0 0,-1 1 1 0 0,1 0-1 0 0,-1 0 1 0 0,1 0-1 0 0,0 0 1 0 0,-1-1 0 0 0,1 1-1 0 0,-1 0 1 0 0,1 0-1 0 0,-1 0 1 0 0,1 0-1 0 0,0 0 1 0 0,-1 0-1 0 0,1 0 1 0 0,-1 1-1 0 0,1-1 1 0 0,-1 0-1 0 0,2 0 1 0 0,1 1 11 0 0,13 16-20 0 0,-14-13-10 0 0,2 6 22 0 0,-2-4-2 0 0,2 7-2 0 0,-1 1 0 0 0,-1 0 0 0 0,2 27 0 0 0,-3-32-1 0 0,0 30 19 0 0,0 1-14 0 0,1-5-14 0 0,-2-32 50 0 0,0 0 2 0 0,0 2-139 0 0,4 15 3347 0 0,0-33-3409 0 0,10-68 341 0 0,0 13-285 0 0,26-76-1 0 0,-39 141 92 0 0,3-4-95 0 0,-3 6 85 0 0,0-1 0 0 0,-1 0 0 0 0,1 0 0 0 0,0 1 0 0 0,0-1 0 0 0,0 1 0 0 0,1-1 0 0 0,-1 1 0 0 0,0-1 0 0 0,3-1 1 0 0,-3 1 3 0 0,4-1 19 0 0,16 8-139 0 0,-18-4 127 0 0,1 1 1 0 0,0 0-1 0 0,-1 1 0 0 0,1-1 1 0 0,-1 1-1 0 0,1-1 0 0 0,-1 1 0 0 0,0 0 1 0 0,0 0-1 0 0,-1 1 0 0 0,1-1 0 0 0,3 7 1 0 0,0 0 14 0 0,0 0 0 0 0,-1 0 0 0 0,7 20 0 0 0,-4-4-150 0 0,0 1 0 0 0,7 53-1 0 0,-14-77-56 0 0,-1-2 106 0 0,0 2-279 0 0,0 1 1 0 0,0 0 0 0 0,0-1 0 0 0,0 1-1 0 0,1-1 1 0 0,0 1 0 0 0,1 5-1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2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397 54 452 0 0,'9'-15'2184'0'0,"10"-21"-761"0"0,-19 33-1407 0 0,-10 4-69 0 0,-1 1 32 0 0,0 0 0 0 0,1 0 0 0 0,0 1 0 0 0,-1 1 0 0 0,1 0 0 0 0,0 0 0 0 0,1 0 0 0 0,-1 1 0 0 0,1 1 0 0 0,0 0 0 0 0,0 0 0 0 0,0 1 0 0 0,1 0 0 0 0,-12 14 0 0 0,-2 2 22 0 0,2 0 0 0 0,1 2 1 0 0,1 0-1 0 0,-19 36 0 0 0,26-39 17 0 0,0 2 0 0 0,1 0 1 0 0,1 0-1 0 0,2 1 0 0 0,0-1 0 0 0,2 2 0 0 0,0-1 0 0 0,-1 37 1 0 0,6 9 108 0 0,13 124 1 0 0,-9-163-114 0 0,0 5 21 0 0,0 37-1 0 0,-5-63-4 0 0,1 1 1 0 0,-1-1-1 0 0,-1 0 0 0 0,0 1 1 0 0,-1-1-1 0 0,0 0 0 0 0,-8 17 1 0 0,9-22-214 0 0,-1-1 1 0 0,0 0 0 0 0,-1-1 0 0 0,1 1-1 0 0,-1 0 1 0 0,0-1 0 0 0,0 0 0 0 0,-1 0-1 0 0,1 0 1 0 0,-1-1 0 0 0,0 1-1 0 0,-9 4 1 0 0,0-2-502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47:52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116 15 164 0 0,'0'0'583'0'0,"-1"-1"-475"0"0,1 1-1 0 0,0-1 0 0 0,0 0 0 0 0,-1 1 0 0 0,1-1 0 0 0,0 0 0 0 0,0 1 0 0 0,0-1 0 0 0,0 0 0 0 0,0 1 1 0 0,0-1-1 0 0,0 0 0 0 0,0 1 0 0 0,0-1 0 0 0,0 0 0 0 0,0 1 0 0 0,0-1 0 0 0,0 0 0 0 0,1 0 1 0 0,2 1-113 0 0,16 19 59 0 0,-10-6-44 0 0,0 1 1 0 0,0-1-1 0 0,-2 2 0 0 0,0-1 1 0 0,0 1-1 0 0,-2 1 1 0 0,0-1-1 0 0,0 1 0 0 0,-2-1 1 0 0,0 1-1 0 0,2 25 0 0 0,-3-3 185 0 0,-2 0-1 0 0,-1 0 0 0 0,-11 68 0 0 0,8-86-70 0 0,-1 0 0 0 0,-1 0 0 0 0,-1-1 0 0 0,-1 0 0 0 0,0 0 0 0 0,-1 0 0 0 0,-2-1-1 0 0,0-1 1 0 0,0 0 0 0 0,-22 24 0 0 0,27-36-109 0 0,1-1 0 0 0,-1 0 0 0 0,0-1-1 0 0,0 1 1 0 0,0-1 0 0 0,0 0 0 0 0,-1-1 0 0 0,-12 4-1 0 0,16-5-401 0 0,-11-3-1423 0 0,11 1 1075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3:35.2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41 20 0 0,'0'0'1840'0'0,"13"-10"-570"0"0,32-21 1623 0 0,383 58-2689 0 0,-252-11-234 0 0,-173-16-24 0 0,39 3-831 0 0,-38-3 532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3:36.0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0 184 0 0,'0'0'1313'0'0,"4"1"-1051"0"0,28 2 808 0 0,-28-3-812 0 0,-1 0-127 0 0,68 8 745 0 0,91 13-174 0 0,191 22 429 0 0,-350-43-1107 0 0,1 1-8 0 0,1-2-174 0 0,13 1 241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3:52.1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2 224 148 0 0,'0'0'2536'0'0,"7"16"-3012"0"0,-3 15 455 0 0,-4-27 0 0 0,0 18 21 0 0,0-18-24 0 0,-11 167 142 0 0,10-138 178 0 0,2 45 1 0 0,-1-75-226 0 0,0 1-10 0 0,1 1 0 0 0,-1-2 172 0 0,0 1 0 0 0,0-1 0 0 0,0 1 0 0 0,1-1 0 0 0,-1 1 0 0 0,1-1 0 0 0,0 0 0 0 0,3 6 0 0 0,-4-8-195 0 0,0-1 0 0 0,0 0 0 0 0,1 1 0 0 0,-1-1 0 0 0,0 0 0 0 0,1 1 0 0 0,-1-1 0 0 0,1 0 0 0 0,-1 1 0 0 0,0-1 0 0 0,1 0 0 0 0,-1 0 0 0 0,1 0 0 0 0,-1 1 0 0 0,1-1 0 0 0,-1 0 0 0 0,1 0 0 0 0,-1 0 1 0 0,1 0-1 0 0,-1 0 0 0 0,1 0 0 0 0,-1 0 0 0 0,1 0 0 0 0,-1 0 0 0 0,1 0 0 0 0,20-11 5 0 0,166-147-50 0 0,-60 47-69 0 0,-14 27-103 0 0,224-127 1 0 0,-291 187 130 0 0,-44 23 37 0 0,1-1 0 0 0,8-3-31 0 0,3-4 128 0 0,-10 7-554 0 0,-1-1 0 0 0,1 0-1 0 0,0 1 1 0 0,1 0 0 0 0,-1 0 0 0 0,0 0 0 0 0,8-1 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00.3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41 432 0 0,'0'0'436'0'0,"-10"-12"2218"0"0,10 12-2606 0 0,0-1-1 0 0,-1 1 0 0 0,1-1 1 0 0,0 1-1 0 0,0-1 1 0 0,0 1-1 0 0,0-1 0 0 0,0 1 1 0 0,0-1-1 0 0,0 1 0 0 0,0-1 1 0 0,0 1-1 0 0,0 0 1 0 0,0-1-1 0 0,0 1 0 0 0,0-1 1 0 0,1 1-1 0 0,-1-1 0 0 0,0 1 1 0 0,0-1-1 0 0,0 1 1 0 0,1 0-1 0 0,-1-1 0 0 0,0 1 1 0 0,0-1-1 0 0,1 1 0 0 0,-1 0 1 0 0,0-1-1 0 0,1 1 1 0 0,-1 0-1 0 0,0 0 0 0 0,1-1 1 0 0,-1 1-1 0 0,1 0 0 0 0,-1 0 1 0 0,0-1-1 0 0,1 1 1 0 0,-1 0-1 0 0,1 0 0 0 0,-1 0 1 0 0,1 0-1 0 0,-1 0 0 0 0,1 0 1 0 0,-1 0-1 0 0,1 0 1 0 0,-1 0-1 0 0,0 0 0 0 0,1 0 1 0 0,-1 0-1 0 0,1 0 0 0 0,0 0 1 0 0,2 0-69 0 0,47-5-11 0 0,-47 5 16 0 0,1 0 12 0 0,81 0 4 0 0,-81 0-6 0 0,-1 0 6 0 0,33 1-44 0 0,-33-1 58 0 0,1 0-21 0 0,11 1 20 0 0,43 0 7 0 0,-55-1-37 0 0,1 1-57 0 0,30 0 114 0 0,-30-1-24 0 0,0 0-7 0 0,69 3-16 0 0,-70-3 21 0 0,20 2 20 0 0,-11-2-15 0 0,36 1 13 0 0,31-1-42 0 0,-75 0 12 0 0,16 0-8 0 0,-16 0 19 0 0,103-2-22 0 0,-103 1 21 0 0,35-3-26 0 0,-35 4 13 0 0,52-6-14 0 0,-53 5 21 0 0,16-2 254 0 0,-8 1-169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21.5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1 392 0 0,'0'0'4893'0'0,"3"0"-4927"0"0,321 32-136 0 0,122 10 205 0 0,146 28 100 0 0,-401-43 83 0 0,147 4 422 0 0,-295-27-555 0 0,-40-4-67 0 0,19 1 0 0 0,-18-1-39 0 0,-1 0-59 0 0,11 0-72 0 0,-11 0-68 0 0,12-1-961 0 0,-12 1 686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22.1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8 388 0 0,'-9'-8'4604'0'0,"382"187"-3919"0"0,-363-175-666 0 0,-5-2-59 0 0,0 0 1 0 0,0 0 0 0 0,0 0-1 0 0,0 1 1 0 0,0 0-1 0 0,-1 0 1 0 0,8 6-1 0 0,-10-7 19 0 0,-6 2 12 0 0,0-1 0 0 0,0 0-1 0 0,0 0 1 0 0,0 0 0 0 0,-1-1-1 0 0,1 1 1 0 0,-8 2 0 0 0,4-1-6 0 0,-299 174-228 0 0,305-177 54 0 0,-15 8-1871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0.8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552 94 216 0 0,'8'-26'1997'0'0,"-7"24"-1678"0"0,6-13 375 0 0,5-10 304 0 0,-12 24-986 0 0,0 0 0 0 0,1 0 0 0 0,-1 1 0 0 0,1-1 0 0 0,-1 0-1 0 0,0 0 1 0 0,0 0 0 0 0,0 0 0 0 0,0 0 0 0 0,1 1 0 0 0,-1-1 0 0 0,0 0 0 0 0,0 0 0 0 0,-1 0 0 0 0,1 0 0 0 0,0-1 0 0 0,-2 1-22 0 0,0 0 1 0 0,0 0-1 0 0,0 0 1 0 0,0 0-1 0 0,0 0 0 0 0,0 1 1 0 0,-1-1-1 0 0,1 1 1 0 0,0-1-1 0 0,0 1 0 0 0,-3 0 1 0 0,1 0-18 0 0,-17-1-65 0 0,17 1 67 0 0,-16 1-5 0 0,1 1 0 0 0,-1 0-1 0 0,-23 7 1 0 0,25-5-13 0 0,1 1 34 0 0,0 2 0 0 0,0-1 1 0 0,0 2-1 0 0,1 0 0 0 0,0 1 1 0 0,1 1-1 0 0,-24 19 0 0 0,30-20 14 0 0,0 0 0 0 0,1 0 0 0 0,-1 1 0 0 0,2 0 0 0 0,0 1 0 0 0,0-1 0 0 0,1 2 0 0 0,0-1 0 0 0,1 0 0 0 0,0 1-1 0 0,-6 24 1 0 0,2 6 26 0 0,2 0-1 0 0,-3 52 1 0 0,0 3-24 0 0,3 20-10 0 0,2-12 2 0 0,4-88 9 0 0,-2 0 0 0 0,0 0-1 0 0,0-1 1 0 0,-2 1 0 0 0,0-1-1 0 0,0 0 1 0 0,-2-1-1 0 0,-9 18 1 0 0,15-31-79 0 0,-1 0 0 0 0,0 0 0 0 0,0 1 1 0 0,0-1-1 0 0,0 0 0 0 0,-1-1 0 0 0,1 1 0 0 0,0 0 0 0 0,-1-1 1 0 0,1 1-1 0 0,-1-1 0 0 0,0 0 0 0 0,1 0 0 0 0,-4 1 0 0 0,4-1-427 0 0,-3-2-238 0 0,-16-2 108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1.2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66 16 0 0,'15'-10'2183'0'0,"44"0"-908"0"0,111-3 1 0 0,-114 11-2247 0 0,0-2 0 0 0,92-19 0 0 0,-132 19 350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1.5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217 0 184 0 0,'0'0'1726'0'0,"-3"1"-1500"0"0,-7 5-144 0 0,-1 0 0 0 0,2 0 1 0 0,-1 1-1 0 0,1 0 0 0 0,0 1 0 0 0,0 0 0 0 0,1 0 0 0 0,0 1 0 0 0,1 0 0 0 0,0 0 1 0 0,0 1-1 0 0,-6 11 0 0 0,-3 7-27 0 0,2 1 1 0 0,1 0 0 0 0,-14 42-1 0 0,20-47-11 0 0,1 1-1 0 0,1 0 0 0 0,1 1 0 0 0,1-1 1 0 0,1 1-1 0 0,2 33 0 0 0,1-47-20 0 0,0 0 0 0 0,0 0 0 0 0,1 1 0 0 0,1-1 0 0 0,0-1 0 0 0,1 1 0 0 0,0 0 0 0 0,0-1 0 0 0,2 0 0 0 0,-1 0 0 0 0,1 0 0 0 0,1-1-1 0 0,0 0 1 0 0,0 0 0 0 0,9 9 0 0 0,-12-16-265 0 0,0 0 0 0 0,0-1-1 0 0,0 1 1 0 0,1-1 0 0 0,-1 0 0 0 0,9 3-1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2:22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1 115 128 0 0,'0'0'887'0'0,"-1"-3"-137"0"0,4-28 1993 0 0,-2 28-2552 0 0,2 1-51 0 0,23-5-39 0 0,0 0 0 0 0,1 1 0 0 0,47-3 0 0 0,3-1 46 0 0,-60 7-207 0 0,2 0-430 0 0,1 0 1 0 0,-1-1-1 0 0,1-2 0 0 0,27-11 1 0 0,-44 16 11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2.1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64 64 0 0,'0'0'1429'0'0,"0"-3"-940"0"0,0-11-122 0 0,0 11 286 0 0,0 2-629 0 0,0 0 0 0 0,0 0 0 0 0,1 0 0 0 0,-1 0 0 0 0,1 1 0 0 0,-1-1 0 0 0,1 0 0 0 0,-1 0 0 0 0,1 0 0 0 0,-1 1-1 0 0,1-1 1 0 0,0 0 0 0 0,-1 1 0 0 0,1-1 0 0 0,0 0 0 0 0,-1 1 0 0 0,3-2 0 0 0,10 2 19 0 0,-10 0-21 0 0,0 2-16 0 0,7 3 5 0 0,0 1 0 0 0,0 0 0 0 0,-1 1 0 0 0,0 0 1 0 0,-1 1-1 0 0,0-1 0 0 0,0 1 0 0 0,0 1 0 0 0,-1 0 0 0 0,0 0 1 0 0,10 19-1 0 0,-2 0-15 0 0,0 1 0 0 0,-2 0 0 0 0,12 40 0 0 0,-11-25 44 0 0,-14-42 7 0 0,4 11 1014 0 0,-8-21-875 0 0,1 2-167 0 0,1 1-1 0 0,-1-1 1 0 0,2-1 0 0 0,-1 1-1 0 0,0 0 1 0 0,1 0 0 0 0,0 0 0 0 0,1-12-1 0 0,-1-72 172 0 0,1 80-184 0 0,1 0-5 0 0,-1 1 0 0 0,2-1 0 0 0,-1 0 1 0 0,2 1-1 0 0,3-14 0 0 0,2-8-16 0 0,-5 24 13 0 0,3-3-29 0 0,-4 5 16 0 0,1-1 1 0 0,0 1-1 0 0,0 0 0 0 0,1 1 0 0 0,-1-1 0 0 0,1 1 1 0 0,0-1-1 0 0,0 1 0 0 0,0 1 0 0 0,1-1 1 0 0,7-4-1 0 0,-10 6 14 0 0,3 2-15 0 0,1 0 0 0 0,0 0 0 0 0,-1 1 0 0 0,1-1 0 0 0,0 1 0 0 0,-1 0 0 0 0,9 4 0 0 0,-10-3 11 0 0,-1 0 1 0 0,0 0 0 0 0,1 0 0 0 0,-1 1 0 0 0,0-1 0 0 0,0 1-1 0 0,0 0 1 0 0,-1 0 0 0 0,1 0 0 0 0,-1 1 0 0 0,3 3-1 0 0,11 21 2 0 0,-1 0 0 0 0,-2 1 0 0 0,-1 0 0 0 0,11 39-1 0 0,4 9-48 0 0,-23-67-160 0 0,-1-4-107 0 0,-1 0 1 0 0,0 1 0 0 0,0-1-1 0 0,0 0 1 0 0,-1 1 0 0 0,0-1-1 0 0,1 12 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2.5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6 348 0 0,'0'0'374'0'0,"17"-6"551"0"0,-10 9-881 0 0,0-1 1 0 0,0 1-1 0 0,0 0 0 0 0,-1 1 1 0 0,1-1-1 0 0,-1 1 0 0 0,0 1 1 0 0,0-1-1 0 0,0 1 1 0 0,-1 0-1 0 0,1 0 0 0 0,7 12 1 0 0,9 10-6 0 0,26 45-1 0 0,-34-49 2 0 0,22 33 41 0 0,-3 2 1 0 0,47 113-1 0 0,-69-141-45 0 0,-1 0 1 0 0,-2 0-1 0 0,-1 1 1 0 0,-1 0-1 0 0,-2 0 1 0 0,-1 1-1 0 0,-1-1 0 0 0,-4 38 1 0 0,2-54-21 0 0,-1-6 7 0 0,0-1 0 0 0,0 1 0 0 0,0 0 1 0 0,-1-1-1 0 0,-1 1 0 0 0,1-1 0 0 0,-6 11 0 0 0,7-17-120 0 0,1-1 0 0 0,-1 1 0 0 0,0-1 0 0 0,0 1 0 0 0,0 0 0 0 0,0-1 0 0 0,-1 1 0 0 0,1-1 0 0 0,0 0 0 0 0,-1 1 0 0 0,1-1 0 0 0,0 0 0 0 0,-3 2-1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3.6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 19 332 0 0,'-12'-13'4309'0'0,"12"13"-4276"0"0,22-3 471 0 0,44 1-482 0 0,-10 2 20 0 0,15 2-54 0 0,-15 1-80 0 0,34 1-2873 0 0,-71-4 2248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3.9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1 300 0 0,'0'0'690'0'0,"3"1"-91"0"0,27 2-104 0 0,0 0-1 0 0,0-3 0 0 0,56-4 0 0 0,-83 4-721 0 0,17 0-1527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4.4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0 446 272 0 0,'0'0'402'0'0,"3"1"-31"0"0,148 33 1363 0 0,-148-33-1688 0 0,54 10 2927 0 0,-53-16-2891 0 0,-4 5-78 0 0,1 0 0 0 0,-1-1 1 0 0,0 1-1 0 0,0 0 0 0 0,1 0 1 0 0,-1 0-1 0 0,0 0 0 0 0,0-1 1 0 0,1 1-1 0 0,-1 0 0 0 0,0 0 1 0 0,0 0-1 0 0,1-1 0 0 0,-1 1 1 0 0,0 0-1 0 0,0 0 0 0 0,0-1 1 0 0,0 1-1 0 0,0 0 0 0 0,1-1 0 0 0,-1 1 1 0 0,0 0-1 0 0,0 0 0 0 0,0-1 1 0 0,0 1-1 0 0,0 0 0 0 0,0-1 1 0 0,0 1-1 0 0,0 0 0 0 0,0-1 1 0 0,0 1-1 0 0,0 0 0 0 0,0-1 1 0 0,0 1-1 0 0,0-1 0 0 0,-2-11 35 0 0,1 9-7 0 0,1-1 3 0 0,-6-53 39 0 0,3-1-1 0 0,2 0 1 0 0,12-89-1 0 0,-2 49 23 0 0,-8 94-108 0 0,-1 1 10 0 0,2-7-104 0 0,1-13-440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6.0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1 615 360 0 0,'0'0'3817'0'0,"17"-6"-3607"0"0,0 6-200 0 0,-13 0 3 0 0,0 0 3 0 0,61 2 32 0 0,245-2 711 0 0,-294-1-726 0 0,-12 1-6 0 0,18-2 90 0 0,-4 1-213 0 0,-8 1-70 0 0,-20 0 172 0 0,7 0 601 0 0,-20-1 187 0 0,20-1-664 0 0,-1 0-82 0 0,-1-1-1 0 0,1 1 0 0 0,0-1 0 0 0,0 0 1 0 0,1 0-1 0 0,-1-1 0 0 0,1 1 1 0 0,-1-1-1 0 0,1 0 0 0 0,0 0 0 0 0,0 0 1 0 0,1 0-1 0 0,-1 0 0 0 0,-2-9 1 0 0,2 4-31 0 0,0 1 0 0 0,1-1-1 0 0,1 1 1 0 0,-1-1 0 0 0,2 0 0 0 0,-1 0 0 0 0,2-15 0 0 0,3-8-44 0 0,1 1 0 0 0,2 1 1 0 0,18-53-1 0 0,2 2-123 0 0,45-89 0 0 0,-71 168 123 0 0,0 0 1 0 0,1 0 0 0 0,0 0 0 0 0,-1 0 0 0 0,1 0 0 0 0,0 1 0 0 0,0-1-1 0 0,0 0 1 0 0,0 1 0 0 0,0-1 0 0 0,0 1 0 0 0,0 0 0 0 0,0 0-1 0 0,1 0 1 0 0,-1 0 0 0 0,0 0 0 0 0,1 0 0 0 0,-1 1 0 0 0,3-1-1 0 0,44-3-442 0 0,-48 4 455 0 0,7 1-43 0 0,-1 0 0 0 0,0 0 0 0 0,0 1 1 0 0,0 0-1 0 0,0 0 0 0 0,0 1 0 0 0,0 0 0 0 0,0 0 0 0 0,-1 0 0 0 0,1 1 1 0 0,-1 0-1 0 0,10 9 0 0 0,2 2-213 0 0,-1 1 1 0 0,25 29-1 0 0,-31-33 178 0 0,-1 0-1 0 0,-1 1 0 0 0,16 28 1 0 0,-22-35 67 0 0,0 0-1 0 0,-1 1 1 0 0,0 0 0 0 0,-1-1 0 0 0,1 1 0 0 0,-1 0 0 0 0,0 0 0 0 0,-1 0 0 0 0,0 0-1 0 0,0 0 1 0 0,0-1 0 0 0,-3 12 0 0 0,0 3 25 0 0,-1 1 1 0 0,-1-1-1 0 0,-1 0 0 0 0,-2 0 0 0 0,0 0 1 0 0,0-1-1 0 0,-2-1 0 0 0,-1 1 0 0 0,-16 23 1 0 0,-35 41 30 0 0,43-61-6 0 0,1 6 565 0 0,17-29-576 0 0,1 1 1 0 0,0-1-1 0 0,0 1 1 0 0,0-1-1 0 0,0 1 1 0 0,-1-1-1 0 0,1 1 1 0 0,0-1-1 0 0,0 1 1 0 0,0-1-1 0 0,0 1 1 0 0,0-1-1 0 0,0 1 1 0 0,0-1 0 0 0,0 1-1 0 0,1-1 1 0 0,-1 1-1 0 0,0 0 1 0 0,0-1-1 0 0,0 1 1 0 0,1-1-1 0 0,-1 0 1 0 0,0 1-1 0 0,0-1 1 0 0,1 1-1 0 0,-1-1 1 0 0,0 1-1 0 0,1-1 1 0 0,-1 0 0 0 0,0 1-1 0 0,1-1 1 0 0,-1 0-1 0 0,1 1 1 0 0,-1-1-1 0 0,1 0 1 0 0,-1 1-1 0 0,1-1 1 0 0,-1 0-1 0 0,1 0 1 0 0,-1 0-1 0 0,1 1 1 0 0,-1-1-1 0 0,1 0 1 0 0,-1 0-1 0 0,1 0 1 0 0,-1 0 0 0 0,1 0-1 0 0,-1 0 1 0 0,1 0-1 0 0,0 0 1 0 0,-1 0-1 0 0,1-1 1 0 0,-1 1-1 0 0,1 0 1 0 0,-1 0-1 0 0,1 0 1 0 0,288-36 296 0 0,-175 19-266 0 0,-105 16-48 0 0,25-7 12 0 0,-9 5 19 0 0,8 0-1 0 0,-30 3-59 0 0,9-4-303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6.4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115 1 112 0 0,'-19'38'243'0'0,"1"1"-1"0"0,3 0 1 0 0,0 1-1 0 0,3 1 1 0 0,1 1 0 0 0,3-1-1 0 0,1 2 1 0 0,2-1-1 0 0,1 0 1 0 0,3 1-1 0 0,1 0 1 0 0,12 77 0 0 0,-8-101-157 0 0,1 1 0 0 0,1-1 1 0 0,0 0-1 0 0,19 36 1 0 0,-21-46-243 0 0,1-1 1 0 0,0 1-1 0 0,1-1 1 0 0,0 0-1 0 0,0-1 1 0 0,0 0-1 0 0,1 0 1 0 0,0 0-1 0 0,1 0 1 0 0,0-1-1 0 0,16 9 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7.2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249 75 76 0 0,'0'0'503'0'0,"0"-3"-93"0"0,-2-2-253 0 0,0 0 1 0 0,0 0-1 0 0,0 0 0 0 0,-1 0 0 0 0,0 1 0 0 0,0-1 0 0 0,0 1 0 0 0,-4-5 0 0 0,6 8-58 0 0,-30-18 147 0 0,28 18-232 0 0,-21-3 44 0 0,17 6-46 0 0,-1 0 1 0 0,1 0 0 0 0,-1 1 0 0 0,1 0 0 0 0,0 1 0 0 0,0-1 0 0 0,0 1-1 0 0,1 0 1 0 0,-1 1 0 0 0,-10 9 0 0 0,9-6 1 0 0,1 1-1 0 0,0-1 0 0 0,0 1 1 0 0,1 0-1 0 0,0 1 1 0 0,1-1-1 0 0,0 1 1 0 0,0 0-1 0 0,-4 15 1 0 0,7-16 50 0 0,0 0 1 0 0,0 0 0 0 0,0 0-1 0 0,1 1 1 0 0,1 10 0 0 0,0-19-43 0 0,1 1 0 0 0,0-1 1 0 0,0 0-1 0 0,0 0 0 0 0,-1 0 1 0 0,1 0-1 0 0,0-1 0 0 0,0 1 1 0 0,1 0-1 0 0,-1 0 0 0 0,0-1 1 0 0,0 1-1 0 0,0 0 1 0 0,0-1-1 0 0,1 1 0 0 0,-1-1 1 0 0,0 0-1 0 0,0 1 0 0 0,1-1 1 0 0,-1 0-1 0 0,0 0 0 0 0,3 0 1 0 0,-1 1 51 0 0,1-2-18 0 0,7-4-21 0 0,-1-1-1 0 0,1 0 0 0 0,-1 0 0 0 0,0-1 1 0 0,13-12-1 0 0,25-29 39 0 0,-34 33-74 0 0,-13 13-19 0 0,9-5-112 0 0,-9 6 93 0 0,0 0-1 0 0,1 0 1 0 0,-1 1 0 0 0,0-1 0 0 0,0 0 0 0 0,0 0-1 0 0,1 1 1 0 0,-1-1 0 0 0,0 1 0 0 0,1-1-1 0 0,-1 1 1 0 0,2-1 0 0 0,-2 1 33 0 0,0 1 0 0 0,0-1 0 0 0,0 0 1 0 0,0 1-1 0 0,0-1 0 0 0,0 1 0 0 0,0-1 0 0 0,-1 1 0 0 0,1-1 1 0 0,0 1-1 0 0,0 0 0 0 0,-1-1 0 0 0,1 1 0 0 0,0 0 0 0 0,-1 0 1 0 0,1 0-1 0 0,-1-1 0 0 0,1 1 0 0 0,-1 0 0 0 0,1 0 0 0 0,-1 0 1 0 0,1 0-1 0 0,-1 0 0 0 0,0 0 0 0 0,1 2 0 0 0,15 42 6 0 0,-1 0 0 0 0,-3 2-1 0 0,-1-1 1 0 0,5 60-1 0 0,-14-86 3 0 0,-1-1-1 0 0,-1 1 1 0 0,-1 0-1 0 0,0 0 1 0 0,-2 0 0 0 0,0-1-1 0 0,-1 0 1 0 0,-1 1-1 0 0,-1-1 1 0 0,-1-1-1 0 0,0 1 1 0 0,-1-1-1 0 0,-13 19 1 0 0,19-33 76 0 0,-1 0 1 0 0,-1 0 0 0 0,1 0 0 0 0,-1 0-1 0 0,1-1 1 0 0,-1 1 0 0 0,0-1 0 0 0,0 0-1 0 0,-1 0 1 0 0,1-1 0 0 0,0 1 0 0 0,-1-1 0 0 0,0 0-1 0 0,0 0 1 0 0,-5 1 0 0 0,7-2-44 0 0,1 0 0 0 0,-1-1 0 0 0,0 1 1 0 0,0-1-1 0 0,1 0 0 0 0,-1 0 0 0 0,0 0 1 0 0,0-1-1 0 0,0 1 0 0 0,1 0 0 0 0,-1-1 0 0 0,0 0 1 0 0,1 0-1 0 0,-1 0 0 0 0,1 0 0 0 0,-1 0 1 0 0,1 0-1 0 0,-1-1 0 0 0,-2-2 0 0 0,-1 0 8 0 0,1 0 0 0 0,1 0-1 0 0,-1-1 1 0 0,0 0 0 0 0,-6-9 0 0 0,9 10-33 0 0,-1 0 0 0 0,1-1 1 0 0,0 1-1 0 0,0 0 0 0 0,1-1 1 0 0,-1 1-1 0 0,1-1 0 0 0,0 0 1 0 0,0 1-1 0 0,1-1 0 0 0,-1 0 1 0 0,1 1-1 0 0,0-1 0 0 0,0 0 1 0 0,1 0-1 0 0,-1 1 1 0 0,1-1-1 0 0,0 0 0 0 0,2-6 1 0 0,0 3-50 0 0,0 0 1 0 0,1 1-1 0 0,0-1 1 0 0,0 1-1 0 0,0 0 1 0 0,1 0-1 0 0,0 0 1 0 0,1 1-1 0 0,-1-1 1 0 0,9-6 0 0 0,12-7-589 0 0,0 1 0 0 0,31-16 0 0 0,-33 21-402 0 0,-4 2 726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7.5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282 1 124 0 0,'-13'4'193'0'0,"1"1"0"0"0,1 0-1 0 0,-1 1 1 0 0,1 0 0 0 0,0 1 0 0 0,0 0-1 0 0,1 1 1 0 0,0 0 0 0 0,-16 17 0 0 0,7-5-48 0 0,1 1-1 0 0,1 0 1 0 0,-22 38 0 0 0,29-42-69 0 0,1 0-1 0 0,1 1 1 0 0,1 0 0 0 0,1 0-1 0 0,0 1 1 0 0,2 0 0 0 0,0 0-1 0 0,0 0 1 0 0,1 23-1 0 0,2-27-122 0 0,1 1 0 0 0,1-1 0 0 0,0 0 0 0 0,1 0 0 0 0,1 0 0 0 0,1 0 0 0 0,0 0 0 0 0,0-1 0 0 0,2 1 0 0 0,-1-1 0 0 0,2-1 0 0 0,9 15 0 0 0,-13-23-725 0 0,10 10 104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8.0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13 732 0 0,'0'0'100'0'0,"0"-1"0"0"0,0 0 0 0 0,0 1 0 0 0,0-1 0 0 0,0 1 0 0 0,0-1 1 0 0,0 1-1 0 0,0-1 0 0 0,0 0 0 0 0,0 1 0 0 0,1-1 0 0 0,-1 1 0 0 0,0-1 0 0 0,0 1 0 0 0,3-4 601 0 0,-2 3-601 0 0,0 2-92 0 0,0 0 0 0 0,1 0 0 0 0,-1 0-1 0 0,0 0 1 0 0,0 0 0 0 0,0 0 0 0 0,0 0 0 0 0,-1 0 0 0 0,1 0 0 0 0,0 1 0 0 0,0-1 0 0 0,-1 0 0 0 0,1 0 0 0 0,0 1 0 0 0,-1-1 0 0 0,0 0 0 0 0,1 1 0 0 0,-1 1 0 0 0,6 36 73 0 0,-3-12-55 0 0,9 51 16 0 0,-8-57 20 0 0,-1-6 216 0 0,-1 0 0 0 0,-1 0 1 0 0,0 27-1 0 0,-1-36 147 0 0,2-7-184 0 0,6-16-121 0 0,16-33-93 0 0,-17 40-24 0 0,-2 1-14 0 0,0 1 1 0 0,0-1-1 0 0,1 1 0 0 0,1 1 1 0 0,-1-1-1 0 0,1 1 0 0 0,1 1 1 0 0,-1-1-1 0 0,1 1 0 0 0,10-6 1 0 0,-11 7-1 0 0,13 5 7 0 0,-8 1-1 0 0,-5-2 3 0 0,-1 1 1 0 0,28 13-12 0 0,-22-7 27 0 0,0 0 1 0 0,0 1-1 0 0,-1 0 0 0 0,0 1 1 0 0,-1 0-1 0 0,1 1 0 0 0,-1 0 1 0 0,-1 1-1 0 0,16 19 1 0 0,-11-9-693 0 0,-1 0 0 0 0,0 1 0 0 0,-2 0 0 0 0,14 35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2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0 295 244 0 0,'0'0'3496'0'0,"3"-1"-3414"0"0,56-12 436 0 0,520-163 701 0 0,-521 158-1175 0 0,32-10-20 0 0,-66 20-22 0 0,84-25-315 0 0,-105 32 142 0 0,19-6-892 0 0,-5 2-1143 0 0,-4 1 1574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4:48.4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 1 372 0 0,'0'2'81'0'0,"-1"0"0"0"0,0 1 0 0 0,1-1 0 0 0,-1 1-1 0 0,1-1 1 0 0,0 0 0 0 0,0 1 0 0 0,0-1 0 0 0,0 1 0 0 0,0-1 0 0 0,1 1 0 0 0,-1-1-1 0 0,1 0 1 0 0,-1 1 0 0 0,1-1 0 0 0,1 3 0 0 0,21 42 540 0 0,-15-31-463 0 0,37 72 364 0 0,45 126 0 0 0,-79-180-438 0 0,-1 1-1 0 0,-1 0 1 0 0,-2 1-1 0 0,-2 0 0 0 0,-1 0 1 0 0,-2 0-1 0 0,-3 41 1 0 0,-4-24-7 0 0,-3 0 1 0 0,-3 0 0 0 0,-1 0-1 0 0,-3-2 1 0 0,-22 52 0 0 0,-123 238-1104 0 0,145-311 700 0 0,4-12-1042 0 0,9-15 708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0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397 45 76 0 0,'1'1'168'0'0,"0"0"1"0"0,0 1-1 0 0,0-1 0 0 0,0 1 1 0 0,0-1-1 0 0,-1 1 1 0 0,1-1-1 0 0,0 1 0 0 0,-1-1 1 0 0,1 1-1 0 0,-1 0 0 0 0,1-1 1 0 0,-1 1-1 0 0,0 0 0 0 0,0-1 1 0 0,0 1-1 0 0,0 0 1 0 0,0-1-1 0 0,0 1 0 0 0,-1 3 1 0 0,1-5-150 0 0,0 0 0 0 0,1 1 0 0 0,-1-1 0 0 0,0 0 0 0 0,0 0 0 0 0,0 1 0 0 0,0-1 0 0 0,1 0 1 0 0,-1 0-1 0 0,0 0 0 0 0,0 1 0 0 0,0-1 0 0 0,1 0 0 0 0,-1 0 0 0 0,0 0 0 0 0,0 0 0 0 0,0 0 0 0 0,1 1 0 0 0,-1-1 1 0 0,0 0-1 0 0,0 0 0 0 0,1 0 0 0 0,-1 0 0 0 0,0 0 0 0 0,1 0 0 0 0,-1 0 0 0 0,0 0 0 0 0,0 0 0 0 0,1 0 0 0 0,-1 0 1 0 0,0 0-1 0 0,0 0 0 0 0,1 0 0 0 0,-1 0 0 0 0,1-1 0 0 0,-1 0 55 0 0,1-1 1 0 0,-1 1-1 0 0,0-1 0 0 0,1 1 1 0 0,-1-1-1 0 0,0 1 0 0 0,0-1 1 0 0,0 0-1 0 0,0 1 0 0 0,-1-1 1 0 0,1 1-1 0 0,0-1 0 0 0,0 1 1 0 0,-1-1-1 0 0,1 1 0 0 0,-2-3 1 0 0,-14-27 401 0 0,14 28-476 0 0,-9-8-27 0 0,8 9 10 0 0,0 0 0 0 0,-1 1 0 0 0,1 0 0 0 0,0 0 1 0 0,-1 0-1 0 0,1 0 0 0 0,-1 0 0 0 0,0 1 0 0 0,1 0 0 0 0,-1 0 0 0 0,1 0 0 0 0,-1 0 0 0 0,0 0 1 0 0,1 1-1 0 0,-1-1 0 0 0,1 1 0 0 0,-1 0 0 0 0,1 0 0 0 0,-1 0 0 0 0,1 1 0 0 0,0-1 1 0 0,0 1-1 0 0,-1 0 0 0 0,-2 2 0 0 0,-9 5-17 0 0,1 1-1 0 0,0 0 1 0 0,-25 24-1 0 0,17-12 25 0 0,1 1-1 0 0,1 1 1 0 0,1 1-1 0 0,2 0 1 0 0,0 2-1 0 0,2-1 1 0 0,0 2-1 0 0,2 0 1 0 0,-12 39-1 0 0,18-42 12 0 0,1 0 0 0 0,0 0-1 0 0,2 0 1 0 0,1 1 0 0 0,1 0 0 0 0,2-1-1 0 0,0 1 1 0 0,2 0 0 0 0,0 0-1 0 0,2-1 1 0 0,11 40 0 0 0,-6-35 20 0 0,2 0-1 0 0,1-1 1 0 0,19 34 0 0 0,-22-47 8 0 0,1 0 1 0 0,0-1-1 0 0,2 0 1 0 0,-1-1-1 0 0,2 0 1 0 0,25 22-1 0 0,-34-33-11 0 0,0 0 0 0 0,0 0 0 0 0,1 0 0 0 0,-1-1-1 0 0,1 0 1 0 0,0 0 0 0 0,-1 0 0 0 0,1 0 0 0 0,0 0 0 0 0,0-1-1 0 0,0 0 1 0 0,0 0 0 0 0,0-1 0 0 0,1 1 0 0 0,-1-1 0 0 0,0 0-1 0 0,0-1 1 0 0,0 1 0 0 0,0-1 0 0 0,0 0 0 0 0,0 0 0 0 0,6-2-1 0 0,-3 0 6 0 0,-1-1 0 0 0,-1 1-1 0 0,1-1 1 0 0,0 0 0 0 0,-1-1-1 0 0,0 0 1 0 0,0 0 0 0 0,-1 0-1 0 0,1 0 1 0 0,-1-1 0 0 0,0 0-1 0 0,0 0 1 0 0,-1-1 0 0 0,6-10-1 0 0,-2 1-6 0 0,0-1-1 0 0,-1 0 0 0 0,-1-1 1 0 0,6-27-1 0 0,6-79 5 0 0,-5 25-13 0 0,-12 96-96 0 0,2-14-85 0 0,4 22 16 0 0,10 30 27 0 0,-13-28 160 0 0,4 10-25 0 0,1-1 0 0 0,1 0 0 0 0,0-1 0 0 0,1 0 0 0 0,1-1 0 0 0,1 0 0 0 0,0 0 0 0 0,0-2 0 0 0,23 18 0 0 0,-15-16 46 0 0,-1-1-1 0 0,2 0 1 0 0,-1-2-1 0 0,2-1 1 0 0,0 0 0 0 0,39 10-1 0 0,-58-19 15 0 0,0 0-1 0 0,1 0 1 0 0,-1 0-1 0 0,0 0 1 0 0,1-1-1 0 0,-1 0 1 0 0,0 0-1 0 0,0 0 1 0 0,1-1-1 0 0,-1 1 1 0 0,0-1-1 0 0,1 0 1 0 0,-1 0-1 0 0,0-1 1 0 0,0 1-1 0 0,0-1 0 0 0,5-3 1 0 0,-4 2-21 0 0,0-1 1 0 0,-1 0-1 0 0,0 0 0 0 0,1 0 1 0 0,-2-1-1 0 0,1 1 0 0 0,0-1 0 0 0,-1 0 1 0 0,0 0-1 0 0,0 0 0 0 0,3-7 1 0 0,2-10 3 0 0,-1-1 1 0 0,-1 0-1 0 0,0 0 0 0 0,3-45 1 0 0,-2-3-262 0 0,-3 0 1 0 0,-3 0 0 0 0,-15-131-1 0 0,13 200 12 0 0,1 0-1 0 0,-1 0 0 0 0,0-1 1 0 0,1 1-1 0 0,-1 0 1 0 0,0 0-1 0 0,0 0 0 0 0,-1 0 1 0 0,1 0-1 0 0,0 0 0 0 0,-1 0 1 0 0,1 0-1 0 0,-1 0 1 0 0,1 1-1 0 0,-1-1 0 0 0,0 1 1 0 0,0-1-1 0 0,0 1 0 0 0,0 0 1 0 0,0 0-1 0 0,-2-2 1 0 0,2 2-346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1.0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72 470 120 0 0,'14'8'1724'0'0,"-10"-6"-1617"0"0,-3-1-32 0 0,0 0 1 0 0,0-1-1 0 0,1 1 0 0 0,-1 0 1 0 0,0-1-1 0 0,0 1 0 0 0,0 0 0 0 0,1-1 1 0 0,-1 1-1 0 0,0-1 0 0 0,0 0 0 0 0,1 1 1 0 0,-1-1-1 0 0,0 0 0 0 0,1 0 0 0 0,-1 0 1 0 0,0 0-1 0 0,1 0 0 0 0,-1 0 0 0 0,0 0 1 0 0,1-1-1 0 0,-1 1 0 0 0,0 0 0 0 0,0-1 1 0 0,1 1-1 0 0,-1-1 0 0 0,0 1 0 0 0,0-1 1 0 0,0 0-1 0 0,0 1 0 0 0,0-1 1 0 0,1 0-1 0 0,-1 0 0 0 0,-1 0 0 0 0,1 0 1 0 0,0 0-1 0 0,0 0 0 0 0,0 0 0 0 0,0 0 1 0 0,-1 0-1 0 0,1 0 0 0 0,0 0 0 0 0,-1-1 1 0 0,1 1-1 0 0,0-2 0 0 0,6-17 51 0 0,0-1 1 0 0,-1 0-1 0 0,0 0 0 0 0,-2 0 0 0 0,-1 0 0 0 0,-1-1 1 0 0,0-38-1 0 0,-4 12-116 0 0,-2-1-1 0 0,-13-65 1 0 0,16 111-47 0 0,0-1-1 0 0,0 1 1 0 0,0-1-1 0 0,-1 1 1 0 0,1-1 0 0 0,-1 1-1 0 0,0 0 1 0 0,0 0-1 0 0,0 0 1 0 0,0 0 0 0 0,0 0-1 0 0,-4-3 1 0 0,4 5-40 0 0,-1 1-4 0 0,0 0 67 0 0,1 0-1 0 0,-1 1 1 0 0,1 0 0 0 0,-1-1 0 0 0,1 1-1 0 0,-1 0 1 0 0,1 0 0 0 0,-1 0 0 0 0,1 1-1 0 0,0-1 1 0 0,0 1 0 0 0,0-1 0 0 0,0 1-1 0 0,0-1 1 0 0,-3 4 0 0 0,0 1-4 0 0,0 0 0 0 0,1 0 0 0 0,-1 1 0 0 0,2-1 0 0 0,-5 10 0 0 0,-2 9-4 0 0,0 0 0 0 0,-5 29 0 0 0,9-32 20 0 0,2 0 0 0 0,0 0 0 0 0,1 1 0 0 0,1 0 0 0 0,2-1 0 0 0,0 1 0 0 0,1 0 0 0 0,1-1 1 0 0,6 25-1 0 0,-5-35 36 0 0,0 0 0 0 0,1-1 0 0 0,0 1 0 0 0,1-1 1 0 0,0 0-1 0 0,1 0 0 0 0,0-1 0 0 0,1 0 1 0 0,0 0-1 0 0,0 0 0 0 0,1-1 0 0 0,0 0 0 0 0,1-1 1 0 0,0 0-1 0 0,1 0 0 0 0,-1-1 0 0 0,1 0 0 0 0,16 8 1 0 0,-15-10-12 0 0,-1 0 1 0 0,1-1 0 0 0,-1 0 0 0 0,1-1 0 0 0,0 0 0 0 0,1-1 0 0 0,-1 0 0 0 0,0-1 0 0 0,1 0 0 0 0,-1-1 0 0 0,0 0 0 0 0,1 0 0 0 0,-1-2 0 0 0,0 1 0 0 0,1-1-1 0 0,-1-1 1 0 0,0 0 0 0 0,13-6 0 0 0,-19 6-344 0 0,0 1-1 0 0,-1-1 1 0 0,1 0-1 0 0,-1-1 1 0 0,0 1-1 0 0,0-1 1 0 0,0 0-1 0 0,0 0 1 0 0,5-8-1 0 0,-7 9-561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1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56 908 0 0,'-5'-53'3008'0'0,"4"50"-2934"0"0,-2 4-88 0 0,0 0 8 0 0,-1 0 0 0 0,1 0 0 0 0,0 0 0 0 0,0 0 0 0 0,0 1 0 0 0,0-1 0 0 0,0 1 0 0 0,0 0 0 0 0,0 0 0 0 0,1 0 0 0 0,-1 1 0 0 0,1-1 0 0 0,-1 0 0 0 0,1 1 0 0 0,0 0 0 0 0,0-1 0 0 0,-2 5 0 0 0,-33 56-52 0 0,36-61 58 0 0,-13 24 7 0 0,2 2 0 0 0,1 0 0 0 0,1 0 0 0 0,1 1 0 0 0,2 0 0 0 0,1 0 0 0 0,-4 40 0 0 0,10-57 14 0 0,0 0 0 0 0,0 0 0 0 0,1 0 0 0 0,1 1 0 0 0,0-1 1 0 0,1 0-1 0 0,0 0 0 0 0,9 21 0 0 0,-8-24 14 0 0,1-1 0 0 0,0 0 0 0 0,0 0 0 0 0,1 0 0 0 0,0-1 0 0 0,0 0 0 0 0,1 0 0 0 0,0 0 0 0 0,0-1 0 0 0,0 0-1 0 0,1 0 1 0 0,14 7 0 0 0,-17-10 5 0 0,1 0 0 0 0,-1 0 0 0 0,1-1-1 0 0,0 0 1 0 0,0 0 0 0 0,0-1-1 0 0,-1 0 1 0 0,2 0 0 0 0,-1 0 0 0 0,0-1-1 0 0,0 1 1 0 0,0-1 0 0 0,0-1-1 0 0,0 1 1 0 0,0-1 0 0 0,0 0 0 0 0,11-4-1 0 0,-11 2-7 0 0,1 0 0 0 0,-1 0 0 0 0,0 0 0 0 0,0-1 0 0 0,0 0 0 0 0,0 0 0 0 0,0-1 0 0 0,-1 0 0 0 0,0 0 0 0 0,0 0 0 0 0,0 0 0 0 0,-1-1 0 0 0,0 0 0 0 0,0 0 0 0 0,5-9 0 0 0,3-15-21 0 0,0-1-1 0 0,-2-1 0 0 0,-1 0 1 0 0,9-64-1 0 0,-10 51-191 0 0,-8 42 92 0 0,3 4-183 0 0,1 2 270 0 0,0 0 0 0 0,1 1-1 0 0,-2-1 1 0 0,1 1 0 0 0,0 0 0 0 0,-1 0 0 0 0,0 0-1 0 0,0 0 1 0 0,0 1 0 0 0,0-1 0 0 0,2 8-1 0 0,18 22 25 0 0,-15-25 29 0 0,0 0 1 0 0,1 0 0 0 0,0-1-1 0 0,0-1 1 0 0,1 1-1 0 0,0-1 1 0 0,0-1-1 0 0,1 0 1 0 0,0-1 0 0 0,0 0-1 0 0,0 0 1 0 0,0-1-1 0 0,1-1 1 0 0,14 3-1 0 0,-19-5 42 0 0,0 0 0 0 0,1-1 0 0 0,-1 1-1 0 0,0-2 1 0 0,1 1 0 0 0,-1-1 0 0 0,0 0-1 0 0,1-1 1 0 0,-1 1 0 0 0,0-2 0 0 0,0 1-1 0 0,0-1 1 0 0,0 0 0 0 0,-1 0 0 0 0,1-1-1 0 0,-1 1 1 0 0,0-2 0 0 0,0 1 0 0 0,0-1-1 0 0,-1 0 1 0 0,0 0 0 0 0,1 0 0 0 0,6-11-1 0 0,-1-1-46 0 0,0 0 0 0 0,-2-1 0 0 0,0-1 0 0 0,-1 0 0 0 0,0 0 0 0 0,-2 0-1 0 0,0-1 1 0 0,-2 0 0 0 0,0 0 0 0 0,-1 0 0 0 0,-1-1 0 0 0,-1-24-1 0 0,0 43-219 0 0,-1 0-1 0 0,0-1 0 0 0,0 1 0 0 0,0 0 0 0 0,0 0 0 0 0,0 0 0 0 0,-1 0 0 0 0,1-1 0 0 0,-1 1 0 0 0,1 0 0 0 0,-1 0 0 0 0,0 0 1 0 0,0 0-1 0 0,1 0 0 0 0,-2 0 0 0 0,1 0 0 0 0,0 1 0 0 0,0-1 0 0 0,-1 0 0 0 0,1 1 0 0 0,-1-1 0 0 0,1 0 0 0 0,-1 1 0 0 0,1 0 0 0 0,-1-1 1 0 0,0 1-1 0 0,0 0 0 0 0,0 0 0 0 0,0 0 0 0 0,-4-1 0 0 0,3 1-836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2.4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239 71 1112 0 0,'8'-6'772'0'0,"1"0"1"0"0,-1-1-1 0 0,0 0 0 0 0,10-12 1 0 0,-16 18-580 0 0,0-3 9 0 0,-2 3-193 0 0,1 1-1 0 0,-1-1 1 0 0,0 1-1 0 0,1-1 1 0 0,-1 1-1 0 0,0-1 0 0 0,1 1 1 0 0,-1-1-1 0 0,0 1 1 0 0,0-1-1 0 0,1 1 1 0 0,-1-1-1 0 0,0 1 1 0 0,0-1-1 0 0,0 1 1 0 0,0-1-1 0 0,0 0 1 0 0,0 1-1 0 0,0-1 0 0 0,0 1 1 0 0,0-1-1 0 0,0-1 1 0 0,-1 2-12 0 0,-1-1 0 0 0,1 0 0 0 0,0 0 0 0 0,-1 1 0 0 0,1-1 0 0 0,-1 0 0 0 0,1 1 0 0 0,0 0 0 0 0,-1-1 0 0 0,0 1 0 0 0,1 0 0 0 0,-1 0 0 0 0,1 0 0 0 0,-1-1 0 0 0,1 2 0 0 0,-1-1 0 0 0,1 0 0 0 0,-1 0 0 0 0,1 0 0 0 0,-1 1 0 0 0,1-1 0 0 0,-1 1 0 0 0,1-1 0 0 0,0 1 0 0 0,-1 0 0 0 0,1-1 0 0 0,0 1 0 0 0,-3 2 0 0 0,-46 28-107 0 0,30-16 86 0 0,0 2 0 0 0,1 0 0 0 0,0 0 1 0 0,2 2-1 0 0,0 0 0 0 0,-23 36 0 0 0,33-44 31 0 0,1-1 0 0 0,0 1 0 0 0,0 0 0 0 0,1 1 0 0 0,1-1 0 0 0,0 1 0 0 0,0 0-1 0 0,2 0 1 0 0,-1 0 0 0 0,1 0 0 0 0,1 1 0 0 0,0-1 0 0 0,1 0 0 0 0,0 1 0 0 0,4 21 0 0 0,-2-28 14 0 0,-1 0 1 0 0,2 0-1 0 0,-1-1 0 0 0,1 1 0 0 0,-1-1 1 0 0,2 1-1 0 0,-1-1 0 0 0,1 0 0 0 0,-1 0 0 0 0,1 0 1 0 0,1-1-1 0 0,-1 1 0 0 0,1-1 0 0 0,-1 0 1 0 0,11 6-1 0 0,-7-5 112 0 0,1 0 1 0 0,0 0-1 0 0,0-1 0 0 0,1 0 1 0 0,-1-1-1 0 0,1 0 1 0 0,-1 0-1 0 0,16 1 0 0 0,-19-3-77 0 0,0-1-1 0 0,1-1 1 0 0,-1 1-1 0 0,0-1 0 0 0,0 0 1 0 0,0 0-1 0 0,1 0 1 0 0,-1-1-1 0 0,0 0 1 0 0,-1-1-1 0 0,1 1 1 0 0,0-1-1 0 0,-1 0 0 0 0,1 0 1 0 0,-1-1-1 0 0,0 0 1 0 0,0 0-1 0 0,-1 0 1 0 0,6-6-1 0 0,5-6 16 0 0,-2 0-1 0 0,0-1 1 0 0,-1-1-1 0 0,10-20 1 0 0,64-150-195 0 0,-85 185-22 0 0,-1 4 140 0 0,0-1 0 0 0,0 0 0 0 0,1 0 0 0 0,-1 0-1 0 0,0 1 1 0 0,0-1 0 0 0,0 0 0 0 0,1 0 0 0 0,-1 0 0 0 0,0 1 0 0 0,0-1 0 0 0,1 0 0 0 0,-1 0 0 0 0,0 0 0 0 0,1 0 0 0 0,-1 0 0 0 0,0 0 0 0 0,0 0 0 0 0,1 0 0 0 0,-1 0 0 0 0,0 0 0 0 0,1 0 0 0 0,-1 0-1 0 0,0 0 1 0 0,1 0 0 0 0,-1 0 0 0 0,0 0 0 0 0,0 0 0 0 0,1 0 0 0 0,-1 0 0 0 0,0 0 0 0 0,1 0 0 0 0,-1 0 0 0 0,0-1 0 0 0,0 1 0 0 0,1 0 0 0 0,-1 0 0 0 0,0 0 0 0 0,0-1 0 0 0,1 1 0 0 0,-1 0 0 0 0,0 0-1 0 0,0 0 1 0 0,0-1 0 0 0,0 1 0 0 0,1 0 0 0 0,-1 0 0 0 0,0-1 0 0 0,0 1 0 0 0,0 0 0 0 0,0-1 0 0 0,0 1 0 0 0,0 0 0 0 0,0 0 0 0 0,0-1 0 0 0,0 1 0 0 0,0 0 0 0 0,0-1 0 0 0,0 1 0 0 0,0 0 0 0 0,0-1 0 0 0,0 1-1 0 0,0 0 1 0 0,0 0 0 0 0,0-1 0 0 0,0 1 0 0 0,0 0 0 0 0,0-1 0 0 0,18 23-97 0 0,6 17 200 0 0,56 67 0 0 0,-69-93-565 0 0,0-1 0 0 0,1 0 0 0 0,1-1 0 0 0,0 0 1 0 0,0-1-1 0 0,1-1 0 0 0,1 0 0 0 0,26 12 0 0 0,-38-20-633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3.0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42 572 0 0,'0'0'1091'0'0,"0"-3"-269"0"0,0 2-803 0 0,0-1 114 0 0,0 0-1 0 0,0 0 1 0 0,0-1 0 0 0,0 1 0 0 0,1 0 0 0 0,-1 0 0 0 0,1 0 0 0 0,-1 0 0 0 0,1 0 0 0 0,0 0-1 0 0,1-3 1 0 0,-1 4-107 0 0,0 1-1 0 0,0-1 0 0 0,0 0 0 0 0,0 0 1 0 0,0 0-1 0 0,0 1 0 0 0,0-1 1 0 0,1 0-1 0 0,-1 1 0 0 0,0-1 1 0 0,0 1-1 0 0,1 0 0 0 0,-1-1 0 0 0,0 1 1 0 0,1 0-1 0 0,-1 0 0 0 0,0 0 1 0 0,1 0-1 0 0,-1 0 0 0 0,1 0 0 0 0,-1 0 1 0 0,0 0-1 0 0,1 0 0 0 0,-1 1 1 0 0,0-1-1 0 0,0 1 0 0 0,1-1 0 0 0,1 2 1 0 0,13 4-13 0 0,0 1 0 0 0,0 1 0 0 0,-1 1 0 0 0,0 0 0 0 0,-1 0 0 0 0,0 2 0 0 0,0 0 0 0 0,-1 0 0 0 0,0 1 0 0 0,20 26 0 0 0,-7-4 2 0 0,0 1 0 0 0,-3 1 0 0 0,27 53-1 0 0,-33-50 43 0 0,-2 0-1 0 0,-1 2 0 0 0,11 50 1 0 0,-25-88 61 0 0,1-2-111 0 0,-1-1 0 0 0,0 1 0 0 0,0-1-1 0 0,0 0 1 0 0,0 1 0 0 0,0-1 0 0 0,1 1 0 0 0,-1-1 0 0 0,0 1 0 0 0,0-1 0 0 0,0 0 0 0 0,0 1 0 0 0,0-1-1 0 0,0 1 1 0 0,-1-1 0 0 0,1 1 0 0 0,0-1 0 0 0,0 1 0 0 0,0-1 0 0 0,0 0 0 0 0,0 1 0 0 0,-1-1 0 0 0,1 1-1 0 0,0-1 1 0 0,0 0 0 0 0,-1 1 0 0 0,1-1 0 0 0,0 0 0 0 0,0 1 0 0 0,-1-1 0 0 0,1 0 0 0 0,0 0 0 0 0,-1 1-1 0 0,1-1 1 0 0,-1 0 0 0 0,1 0 0 0 0,0 1 0 0 0,-1-1 0 0 0,1 0 0 0 0,-1 0 0 0 0,1 0 0 0 0,0 0-1 0 0,-1 0 1 0 0,1 0 0 0 0,-1 0 0 0 0,1 0 0 0 0,-1 0 0 0 0,1 0 0 0 0,-1 0 0 0 0,1 0 0 0 0,-1 0 0 0 0,-1-1 2 0 0,0 0 1 0 0,0 0 0 0 0,1 0 0 0 0,-1-1 0 0 0,0 1-1 0 0,1 0 1 0 0,-1-1 0 0 0,1 1 0 0 0,0-1 0 0 0,-2-2 0 0 0,-5-10 5 0 0,1 1 1 0 0,0-1 0 0 0,1 0-1 0 0,1 0 1 0 0,0-1 0 0 0,1 0 0 0 0,1 0-1 0 0,-3-19 1 0 0,2-15 260 0 0,0-58 1 0 0,4 71-181 0 0,1 1 0 0 0,2 0 0 0 0,12-60 0 0 0,-15 94-99 0 0,0 0-1 0 0,1 0 0 0 0,-1 0 1 0 0,1 0-1 0 0,0 0 1 0 0,-1 0-1 0 0,1 0 0 0 0,0 0 1 0 0,-1 0-1 0 0,1 0 1 0 0,0 1-1 0 0,0-1 0 0 0,0 0 1 0 0,0 0-1 0 0,0 1 0 0 0,0-1 1 0 0,0 1-1 0 0,0-1 1 0 0,0 1-1 0 0,0-1 0 0 0,0 1 1 0 0,0-1-1 0 0,0 1 1 0 0,0 0-1 0 0,1 0 0 0 0,-1 0 1 0 0,0 0-1 0 0,0 0 0 0 0,0 0 1 0 0,0 0-1 0 0,1 0 1 0 0,-1 0-1 0 0,0 0 0 0 0,0 0 1 0 0,0 1-1 0 0,2 0 0 0 0,33 13-10 0 0,-35-13 13 0 0,14 8-8 0 0,0 1 0 0 0,-1 1 1 0 0,0 1-1 0 0,-1 0 0 0 0,0 0 1 0 0,0 2-1 0 0,-2-1 0 0 0,20 31 0 0 0,2 9 42 0 0,29 68 0 0 0,-54-105-27 0 0,24 56-108 0 0,12 24-1604 0 0,-43-94 1069 0 0,13 7-1281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3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81 1036 0 0,'23'-67'3232'0'0,"-22"65"-3134"0"0,0-1-37 0 0,-1 3-57 0 0,1-1 0 0 0,-1 1-1 0 0,0-1 1 0 0,0 1 0 0 0,1-1 0 0 0,-1 1-1 0 0,0-1 1 0 0,1 1 0 0 0,-1-1 0 0 0,0 1-1 0 0,1 0 1 0 0,-1-1 0 0 0,1 1 0 0 0,-1 0-1 0 0,0-1 1 0 0,1 1 0 0 0,-1 0 0 0 0,1-1-1 0 0,-1 1 1 0 0,1 0 0 0 0,-1 0 0 0 0,1 0-1 0 0,0-1 1 0 0,-1 1 0 0 0,1 0 0 0 0,-1 0-1 0 0,1 0 1 0 0,-1 0 0 0 0,1 0 0 0 0,-1 0-1 0 0,1 0 1 0 0,0 0 0 0 0,-1 0 0 0 0,1 1-1 0 0,-1-1 1 0 0,1 0 0 0 0,0 0 0 0 0,1 2 2 0 0,0-1 0 0 0,-1 1 0 0 0,1-1 1 0 0,0 1-1 0 0,-1 0 0 0 0,1-1 1 0 0,-1 1-1 0 0,0 0 0 0 0,3 4 1 0 0,20 53 62 0 0,31 145 24 0 0,22 67 44 0 0,4-62-971 0 0,-79-206 170 0 0,-2 0-178 0 0,3 9 654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3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80 320 0 0,'-12'-7'2100'0'0,"11"7"-2011"0"0,1 0 0 0 0,0 0 1 0 0,-1 0-1 0 0,1 0 0 0 0,0 0 1 0 0,-1-1-1 0 0,1 1 0 0 0,0 0 1 0 0,-1 0-1 0 0,1 0 0 0 0,0-1 1 0 0,-1 1-1 0 0,1 0 0 0 0,0 0 1 0 0,-1-1-1 0 0,1 1 0 0 0,0 0 1 0 0,0-1-1 0 0,-1 1 0 0 0,1 0 1 0 0,0-1-1 0 0,0 1 0 0 0,0 0 1 0 0,0-1-1 0 0,-1 1 0 0 0,1-1 1 0 0,0 1-1 0 0,0 0 0 0 0,0-1 1 0 0,0 1-1 0 0,0-1 0 0 0,10-3 46 0 0,1 1-1 0 0,-1 1 0 0 0,1 0 1 0 0,0 0-1 0 0,0 1 0 0 0,-1 0 0 0 0,1 1 1 0 0,12 1-1 0 0,21-2 247 0 0,191-18 869 0 0,-84-2-5015 0 0,-142 19 2580 0 0,15-4 421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4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1200 0 0,'2'-2'438'0'0,"-1"0"-1"0"0,1 0 1 0 0,0 0-1 0 0,0 0 0 0 0,0 0 1 0 0,0 1-1 0 0,0-1 1 0 0,1 1-1 0 0,-1-1 1 0 0,3 0-1 0 0,-4 2-434 0 0,0 0 0 0 0,0 0-1 0 0,0 0 1 0 0,0 0 0 0 0,0 1-1 0 0,0-1 1 0 0,0 0 0 0 0,0 1-1 0 0,0-1 1 0 0,0 1 0 0 0,0-1-1 0 0,0 1 1 0 0,0-1-1 0 0,0 1 1 0 0,0-1 0 0 0,-1 1-1 0 0,1 0 1 0 0,0 0 0 0 0,-1-1-1 0 0,1 1 1 0 0,0 0 0 0 0,-1 0-1 0 0,1 0 1 0 0,-1 0 0 0 0,1 0-1 0 0,-1 0 1 0 0,1 0 0 0 0,-1-1-1 0 0,0 1 1 0 0,0 1 0 0 0,1-1-1 0 0,-1 1 1 0 0,28 84 32 0 0,-4 1 0 0 0,20 130 0 0 0,1 8 121 0 0,13-8 0 0 0,-49-200-2975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4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16 136 1296 0 0,'0'0'909'0'0,"-3"-1"-194"0"0,2 1-644 0 0,1 0 1 0 0,-1 0 0 0 0,1 0 0 0 0,-1 0 0 0 0,0 0 0 0 0,1 0-1 0 0,-1 0 1 0 0,1 0 0 0 0,-1 0 0 0 0,1-1 0 0 0,-1 1-1 0 0,1 0 1 0 0,-1 0 0 0 0,1-1 0 0 0,0 1 0 0 0,-1 0 0 0 0,1-1-1 0 0,-1 1 1 0 0,1-1 0 0 0,0 1 0 0 0,-1 0 0 0 0,1-1 0 0 0,0 1-1 0 0,-1-1 1 0 0,11-5 411 0 0,29-1-538 0 0,-36 7 174 0 0,448-71 903 0 0,-302 46-871 0 0,-42 6 271 0 0,-104 18-419 0 0,0 5-70 0 0,-2-4 67 0 0,-1 0-1 0 0,0 0 1 0 0,0 0-1 0 0,1 0 1 0 0,-1 0-1 0 0,0 1 1 0 0,0-1-1 0 0,1 0 1 0 0,-1 0-1 0 0,0 0 1 0 0,0 0-1 0 0,0 1 0 0 0,0-1 1 0 0,1 0-1 0 0,-1 0 1 0 0,0 0-1 0 0,0 1 1 0 0,0-1-1 0 0,0 0 1 0 0,0 0-1 0 0,0 1 1 0 0,1-1-1 0 0,-1 0 1 0 0,0 0-1 0 0,0 1 1 0 0,0-1-1 0 0,0 0 1 0 0,0 0-1 0 0,0 1 1 0 0,0-1-1 0 0,0 0 0 0 0,0 0 1 0 0,0 1-1 0 0,0-1 1 0 0,0 0-1 0 0,0 0 1 0 0,-1 1-1 0 0,-8 10-6 0 0,0 1 0 0 0,1 0 0 0 0,0 0-1 0 0,1 1 1 0 0,0 0 0 0 0,1 0 0 0 0,1 0-1 0 0,0 1 1 0 0,0 0 0 0 0,-2 19 0 0 0,5-24 23 0 0,1-1 1 0 0,1 0-1 0 0,0 1 1 0 0,0-1-1 0 0,1 1 1 0 0,-1-1-1 0 0,2 1 1 0 0,-1-1-1 0 0,1 0 1 0 0,1 0-1 0 0,0 0 1 0 0,0 0-1 0 0,0 0 1 0 0,1 0-1 0 0,0-1 1 0 0,0 0-1 0 0,1 0 1 0 0,0 0-1 0 0,9 9 1 0 0,-7-8 131 0 0,1 0-1 0 0,0-1 1 0 0,0 0 0 0 0,0-1-1 0 0,1 0 1 0 0,0 0 0 0 0,0-1 0 0 0,0 0-1 0 0,1-1 1 0 0,-1 0 0 0 0,1 0-1 0 0,0-1 1 0 0,1 0 0 0 0,18 2 0 0 0,-25-5-125 0 0,-1 0 0 0 0,1 0 0 0 0,0 0 1 0 0,-1-1-1 0 0,1 1 0 0 0,-1-1 1 0 0,1 0-1 0 0,-1 0 0 0 0,1 0 1 0 0,-1-1-1 0 0,0 1 0 0 0,0-1 1 0 0,0 0-1 0 0,0 0 0 0 0,0 0 1 0 0,0 0-1 0 0,0 0 0 0 0,0-1 1 0 0,-1 1-1 0 0,1-1 0 0 0,-1 0 1 0 0,0 0-1 0 0,0 1 0 0 0,0-2 0 0 0,0 1 1 0 0,2-6-1 0 0,0 1-14 0 0,-2 1 0 0 0,1-1 0 0 0,-1 0 0 0 0,0 1 0 0 0,-1-1 0 0 0,0 0 0 0 0,0 0 0 0 0,-1-1 0 0 0,1 1 0 0 0,-3-9 0 0 0,0 2-19 0 0,0 0 0 0 0,-2 1 0 0 0,0-1 0 0 0,0 1 0 0 0,-1 0-1 0 0,-1 0 1 0 0,-1 1 0 0 0,0 0 0 0 0,0 0 0 0 0,-16-19 0 0 0,17 24-150 0 0,0 1 0 0 0,-1 0 0 0 0,0 0 1 0 0,-1 0-1 0 0,0 1 0 0 0,0 1 0 0 0,0-1 0 0 0,0 1 1 0 0,-1 0-1 0 0,0 1 0 0 0,0 0 0 0 0,0 1 0 0 0,-1 0 0 0 0,1 0 1 0 0,-1 1-1 0 0,-18-2 0 0 0,7 3-966 0 0,1 1 0 0 0,-29 4 0 0 0,19 0-232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3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6 224 0 0,'0'0'1381'0'0,"-13"-5"-238"0"0,20 13-1078 0 0,0 0 1 0 0,1-1-1 0 0,0 0 1 0 0,0 0-1 0 0,1-1 1 0 0,0 0 0 0 0,0 0-1 0 0,0-1 1 0 0,1-1-1 0 0,11 5 1 0 0,3 0-5 0 0,0-2 0 0 0,0 0 0 0 0,43 5 1 0 0,-46-8-53 0 0,34 6 8 0 0,-52-10 14 0 0,-3 0-24 0 0,0 0 0 0 0,1 0-1 0 0,-1-1 1 0 0,1 1 0 0 0,-1 0 0 0 0,1 0 0 0 0,-1 0-1 0 0,1 0 1 0 0,-1-1 0 0 0,1 1 0 0 0,-1 0-1 0 0,1 0 1 0 0,-1 0 0 0 0,1 0 0 0 0,-1 0 0 0 0,1 0-1 0 0,-1 1 1 0 0,1-1 0 0 0,-1 0 0 0 0,1 0 0 0 0,-1 0-1 0 0,1 0 1 0 0,-1 1 0 0 0,1-1 0 0 0,-1 0-1 0 0,1 0 1 0 0,-1 1 0 0 0,3 1 4 0 0,0-1 0 0 0,0 0 1 0 0,1 0-1 0 0,-1 0 0 0 0,0 0 0 0 0,0 0 1 0 0,0-1-1 0 0,1 1 0 0 0,-1-1 0 0 0,0 0 0 0 0,5 0 1 0 0,-8 0-21 0 0,1 0 1 0 0,-1 0 0 0 0,0 1-1 0 0,1-1 1 0 0,-1 0 0 0 0,1 1-1 0 0,-1-1 1 0 0,0 0 0 0 0,1 1 0 0 0,-1-1-1 0 0,0 1 1 0 0,0-1 0 0 0,1 1-1 0 0,-1-1 1 0 0,0 0 0 0 0,0 1-1 0 0,1-1 1 0 0,-1 1 0 0 0,0-1-1 0 0,0 1 1 0 0,0-1 0 0 0,0 1-1 0 0,0-1 1 0 0,0 1 0 0 0,0-1-1 0 0,0 1 1 0 0,0-1 0 0 0,0 1 0 0 0,0-1-1 0 0,0 1 1 0 0,0-1 0 0 0,-1 1-1 0 0,1-1 1 0 0,0 1 0 0 0,0-1-1 0 0,0 1 1 0 0,-1-1 0 0 0,1 0-1 0 0,0 1 1 0 0,0-1 0 0 0,-1 1-1 0 0,-12 24-105 0 0,-40 58 356 0 0,3 4 0 0 0,-45 106 0 0 0,88-177-235 0 0,-23 48-726 0 0,29-62-163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5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410 53 432 0 0,'0'0'1139'0'0,"0"0"-984"0"0,1-1-1 0 0,0 1 0 0 0,-1-1 1 0 0,1 1-1 0 0,-1-1 0 0 0,1 1 0 0 0,-1-1 1 0 0,1 1-1 0 0,-1-1 0 0 0,0 0 0 0 0,1 1 1 0 0,-1-1-1 0 0,0 0 0 0 0,1 1 0 0 0,-1-1 1 0 0,0 0-1 0 0,0 1 0 0 0,1-2 0 0 0,-29-29 58 0 0,26 29-212 0 0,-17-6-48 0 0,14 8 20 0 0,-7 1 15 0 0,0 0-1 0 0,0 1 0 0 0,0 0 0 0 0,1 1 0 0 0,-1 0 1 0 0,0 1-1 0 0,1 1 0 0 0,0 0 0 0 0,0 0 0 0 0,1 1 1 0 0,-1 0-1 0 0,1 1 0 0 0,0 0 0 0 0,-10 9 1 0 0,0 2 10 0 0,1 1 0 0 0,0 0 0 0 0,1 1 1 0 0,1 1-1 0 0,-22 35 0 0 0,31-43 7 0 0,1 1-1 0 0,0-1 1 0 0,1 2-1 0 0,0-1 1 0 0,1 1-1 0 0,1-1 1 0 0,0 1-1 0 0,1 0 1 0 0,-1 31-1 0 0,4-35 28 0 0,0-1 0 0 0,1 1 1 0 0,0 0-1 0 0,1-1 0 0 0,0 1 0 0 0,1-1 0 0 0,0 0 0 0 0,1 0 0 0 0,0 0 1 0 0,1 0-1 0 0,-1-1 0 0 0,2 1 0 0 0,0-1 0 0 0,0 0 0 0 0,8 9 0 0 0,-1-5 69 0 0,-1-1 0 0 0,2 0 0 0 0,0-1 0 0 0,0 0 0 0 0,1-1-1 0 0,0 0 1 0 0,1-2 0 0 0,0 0 0 0 0,19 7 0 0 0,-22-10-141 0 0,0-1 1 0 0,0 0 0 0 0,1-1 0 0 0,-1 0 0 0 0,1-1-1 0 0,-1-1 1 0 0,1 0 0 0 0,0-1 0 0 0,0 0-1 0 0,-1-1 1 0 0,1-1 0 0 0,20-4 0 0 0,4-11-2025 0 0,-20 4 1110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6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13 712 0 0,'0'0'877'0'0,"4"-13"966"0"0,-12 58-1751 0 0,2 1-1 0 0,1-1 1 0 0,3 1 0 0 0,4 52-1 0 0,27 186-49 0 0,-27-269-26 0 0,50 311 198 0 0,-21-148-64 0 0,-15-75 860 0 0,-16-101-502 0 0,7-73-514 0 0,-3 26-55 0 0,10-44 1 0 0,-6 50 28 0 0,-3 11 30 0 0,1 0 0 0 0,2 1-1 0 0,1 0 1 0 0,16-35 0 0 0,-24 57-6 0 0,1 1-1 0 0,0 0 1 0 0,1 0 0 0 0,-1-1-1 0 0,1 1 1 0 0,-1 1 0 0 0,1-1-1 0 0,0 0 1 0 0,6-5 0 0 0,-2 4-10 0 0,-5 3 7 0 0,0 0 0 0 0,1 0 0 0 0,-1 0-1 0 0,1 1 1 0 0,0-1 0 0 0,-1 1 0 0 0,1 0 0 0 0,0-1-1 0 0,5 0 1 0 0,-8 2 11 0 0,3-1-30 0 0,2 1 4 0 0,4 2 6 0 0,0-1 0 0 0,1 1 1 0 0,-1 1-1 0 0,0 0 0 0 0,0 0 0 0 0,-1 1 0 0 0,15 7 0 0 0,1 8 22 0 0,0 0-1 0 0,-1 2 0 0 0,-1 0 0 0 0,-1 2 1 0 0,31 42-1 0 0,23 24 238 0 0,-74-88-224 0 0,1 1 0 0 0,0 0 1 0 0,0-1-1 0 0,-1 1 1 0 0,1-1-1 0 0,0 0 0 0 0,0 0 1 0 0,1 1-1 0 0,-1-1 1 0 0,0 0-1 0 0,0-1 1 0 0,0 1-1 0 0,1 0 0 0 0,-1-1 1 0 0,0 1-1 0 0,1-1 1 0 0,-1 0-1 0 0,0 0 1 0 0,1 0-1 0 0,3 0 0 0 0,-1-1-6 0 0,0 0-1 0 0,0-1 1 0 0,-1 1-1 0 0,1-1 0 0 0,-1 0 1 0 0,1-1-1 0 0,-1 1 0 0 0,0-1 1 0 0,6-4-1 0 0,4-4-23 0 0,-1-2-1 0 0,0 1 1 0 0,-1-1 0 0 0,14-21-1 0 0,-4 3-46 0 0,-2-2 0 0 0,0 0 0 0 0,28-71 1 0 0,-39 79 59 0 0,0-2 1 0 0,-2 1-1 0 0,-1-1 1 0 0,-1 0-1 0 0,-1 0 1 0 0,0-38-1 0 0,-3 60 5 0 0,-7-36-31 0 0,6 41 27 0 0,0-2-6 0 0,0 0 1 0 0,0 0-1 0 0,0 0 0 0 0,0 0 1 0 0,-1 0-1 0 0,1 1 0 0 0,-1-1 1 0 0,1 0-1 0 0,-1 0 0 0 0,0 1 1 0 0,1-1-1 0 0,-1 0 0 0 0,0 1 0 0 0,0-1 1 0 0,0 1-1 0 0,-1-1 0 0 0,1 1 1 0 0,0-1-1 0 0,0 1 0 0 0,-1 0 1 0 0,1 0-1 0 0,-1 0 0 0 0,1-1 1 0 0,-1 2-1 0 0,0-1 0 0 0,1 0 0 0 0,-1 0 1 0 0,0 0-1 0 0,1 1 0 0 0,-3-1 1 0 0,1 1 1 0 0,-1 0 0 0 0,1 1-1 0 0,0-1 1 0 0,0 1 0 0 0,0 0 0 0 0,0 0 0 0 0,0 0 0 0 0,0 1 0 0 0,0-1 0 0 0,0 1 0 0 0,0-1 0 0 0,1 1 0 0 0,-1 0 0 0 0,0 0 0 0 0,-3 4-1 0 0,-5 5-3 0 0,1 0-1 0 0,1 1 0 0 0,-1 0 0 0 0,2 1 1 0 0,0-1-1 0 0,1 2 0 0 0,-12 25 0 0 0,11-18 6 0 0,1 1 0 0 0,0 0-1 0 0,2 0 1 0 0,-4 36-1 0 0,7-41 28 0 0,2 0-1 0 0,0-1 0 0 0,1 1 1 0 0,1-1-1 0 0,0 0 0 0 0,2 1 0 0 0,-1-1 1 0 0,2 0-1 0 0,0-1 0 0 0,1 1 1 0 0,15 28-1 0 0,-15-35-21 0 0,-1 0 0 0 0,1-1 0 0 0,0 0 1 0 0,1 0-1 0 0,0 0 0 0 0,0-1 0 0 0,1 0 0 0 0,-1 0 0 0 0,2-1 1 0 0,-1 0-1 0 0,1 0 0 0 0,0-1 0 0 0,0 0 0 0 0,0 0 0 0 0,1-1 1 0 0,-1-1-1 0 0,1 0 0 0 0,0 0 0 0 0,0-1 0 0 0,14 2 0 0 0,-16-4-389 0 0,-1 0 0 0 0,1 0-1 0 0,-1 0 1 0 0,1-1 0 0 0,14-4-1 0 0,0-2-305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6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 42 744 0 0,'3'-3'961'0'0,"29"-33"1912"0"0,-31 33-2469 0 0,-4 5-378 0 0,-19 11-9 0 0,1 0 0 0 0,0 2 0 0 0,0 1 0 0 0,-26 26 0 0 0,-69 82 24 0 0,101-108-24 0 0,2 0-1 0 0,0 1 1 0 0,1 1-1 0 0,0 0 1 0 0,2 1-1 0 0,0 0 1 0 0,1 0-1 0 0,-8 29 1 0 0,15-41 8 0 0,0 0 0 0 0,1 0 1 0 0,0 0-1 0 0,0 0 0 0 0,0 0 0 0 0,1 0 0 0 0,0 0 0 0 0,0 1 1 0 0,1-1-1 0 0,0 0 0 0 0,1 0 0 0 0,-1 0 0 0 0,1 0 1 0 0,0 0-1 0 0,1 0 0 0 0,0-1 0 0 0,0 1 0 0 0,0-1 0 0 0,1 0 1 0 0,0 0-1 0 0,0 0 0 0 0,1 0 0 0 0,-1-1 0 0 0,1 0 0 0 0,0 1 1 0 0,1-2-1 0 0,-1 1 0 0 0,8 4 0 0 0,-3-2-25 0 0,0-1 0 0 0,1 0-1 0 0,0-1 1 0 0,0 0-1 0 0,0-1 1 0 0,0 0 0 0 0,1 0-1 0 0,18 2 1 0 0,-20-5-394 0 0,0 0-1 0 0,0 0 1 0 0,0-1-1 0 0,-1-1 1 0 0,1 0-1 0 0,16-3 1 0 0,-2-2-451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7.1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84 256 0 0,'22'-84'4106'0'0,"-19"101"-4082"0"0,-1 1 1 0 0,-1 0-1 0 0,-1-1 1 0 0,-3 35-1 0 0,0-2 9 0 0,2 31 41 0 0,4 0-1 0 0,4-1 1 0 0,19 95 0 0 0,-25-169-77 0 0,0 2-217 0 0,0 0 0 0 0,1 0-1 0 0,0 0 1 0 0,1 0 0 0 0,-1 0 0 0 0,1-1 0 0 0,1 1-1 0 0,-1-1 1 0 0,2 0 0 0 0,7 11 0 0 0,-10-16-571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7.5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298 3 1056 0 0,'0'0'822'0'0,"1"-2"-207"0"0,-33 57-21 0 0,-2 0 1 0 0,-58 68-1 0 0,53-78-572 0 0,18-22-49 0 0,1 1 1 0 0,2 0-1 0 0,-21 34 1 0 0,38-55 47 0 0,0-1 1 0 0,1 1-1 0 0,-1-1 1 0 0,1 1-1 0 0,-1-1 1 0 0,1 1-1 0 0,0-1 1 0 0,0 1-1 0 0,0-1 1 0 0,0 1-1 0 0,1-1 1 0 0,-1 1-1 0 0,1-1 1 0 0,-1 1-1 0 0,1-1 1 0 0,0 1-1 0 0,0-1 0 0 0,0 0 1 0 0,0 0-1 0 0,0 1 1 0 0,1-1-1 0 0,-1 0 1 0 0,4 3-1 0 0,2 5 147 0 0,1-1-1 0 0,0 0 1 0 0,13 10-1 0 0,20 11 55 0 0,1-1 0 0 0,1-2 0 0 0,1-3 0 0 0,56 24 0 0 0,57 31-166 0 0,-84-32-3519 0 0,-70-45 2787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9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234 490 364 0 0,'0'0'459'0'0,"-3"0"-104"0"0,-6 2-265 0 0,1 0-1 0 0,0 1 1 0 0,0-1 0 0 0,1 2-1 0 0,-1-1 1 0 0,1 1 0 0 0,-1 0-1 0 0,1 1 1 0 0,0-1 0 0 0,1 1-1 0 0,-1 1 1 0 0,1-1 0 0 0,0 1-1 0 0,0 0 1 0 0,-7 11 0 0 0,-1 1-71 0 0,0 1 1 0 0,2 0-1 0 0,0 1 1 0 0,-15 35-1 0 0,21-38 18 0 0,0 0 0 0 0,1 1-1 0 0,1 0 1 0 0,0 0 0 0 0,2 0-1 0 0,0 0 1 0 0,1 0 0 0 0,1 1 0 0 0,0-1-1 0 0,6 33 1 0 0,-4-41 18 0 0,1 0 0 0 0,0 0-1 0 0,0-1 1 0 0,0 0 0 0 0,2 1 0 0 0,-1-1 0 0 0,1 0 0 0 0,0-1 0 0 0,8 10-1 0 0,-8-12 1 0 0,0-1-1 0 0,0 1 1 0 0,1-2-1 0 0,-1 1 1 0 0,1 0-1 0 0,0-1 0 0 0,1 0 1 0 0,-1-1-1 0 0,1 1 1 0 0,0-1-1 0 0,0 0 1 0 0,0-1-1 0 0,11 3 0 0 0,-12-4-34 0 0,1 0-1 0 0,-1 0 0 0 0,1-1 0 0 0,-1 0 1 0 0,1 0-1 0 0,-1-1 0 0 0,0 0 0 0 0,1 0 1 0 0,-1 0-1 0 0,1-1 0 0 0,-1 1 0 0 0,0-2 1 0 0,0 1-1 0 0,0-1 0 0 0,0 0 0 0 0,-1 0 1 0 0,1 0-1 0 0,-1-1 0 0 0,0 0 0 0 0,0 0 1 0 0,8-9-1 0 0,5-6 103 0 0,-1-2-1 0 0,-1 0 1 0 0,26-45 0 0 0,-22 34 68 0 0,-5 5-76 0 0,7-8-597 0 0,-21 33 421 0 0,1 8-76 0 0,0-5 136 0 0,-1 0-1 0 0,1 0 1 0 0,0 1-1 0 0,-1-1 0 0 0,1 1 1 0 0,-1-1-1 0 0,0 1 1 0 0,1-1-1 0 0,-1 1 0 0 0,0 0 1 0 0,0 0-1 0 0,1 3 0 0 0,6 5 24 0 0,-1 0 0 0 0,1-1 0 0 0,1 1 0 0 0,0-2 0 0 0,0 1-1 0 0,1-1 1 0 0,0 0 0 0 0,0-1 0 0 0,1-1 0 0 0,0 1 0 0 0,0-2-1 0 0,0 1 1 0 0,22 6 0 0 0,-17-7 5 0 0,0-1 0 0 0,0 0 0 0 0,0-1 0 0 0,0-1-1 0 0,1 0 1 0 0,-1-2 0 0 0,0 1 0 0 0,1-2 0 0 0,-1 0 0 0 0,21-5 0 0 0,-31 5-27 0 0,1-1 0 0 0,-1 0 1 0 0,0 0-1 0 0,0 0 1 0 0,0-1-1 0 0,0 0 1 0 0,0 0-1 0 0,0-1 1 0 0,-1 1-1 0 0,0-1 0 0 0,0 0 1 0 0,0-1-1 0 0,0 1 1 0 0,0-1-1 0 0,-1 0 1 0 0,0 0-1 0 0,0-1 1 0 0,-1 1-1 0 0,5-8 1 0 0,-5 4-9 0 0,1-1 1 0 0,-1 1-1 0 0,-1-1 1 0 0,0 1-1 0 0,0-1 1 0 0,-1 0-1 0 0,0 0 1 0 0,-1 0 0 0 0,0 1-1 0 0,-1-1 1 0 0,0 0-1 0 0,-2-12 1 0 0,2 13-5 0 0,-1 0-1 0 0,0 0 1 0 0,0 1 0 0 0,-1-1 0 0 0,0 0-1 0 0,-1 1 1 0 0,0 0 0 0 0,0 0 0 0 0,0 0-1 0 0,-1 0 1 0 0,-1 1 0 0 0,1 0 0 0 0,-1 0-1 0 0,0 0 1 0 0,-1 1 0 0 0,1 0 0 0 0,-1 0 0 0 0,-1 0-1 0 0,1 1 1 0 0,-10-5 0 0 0,13 9 0 0 0,0 0 0 0 0,-1 0 0 0 0,1 0 1 0 0,-1 0-1 0 0,1 1 0 0 0,-1-1 0 0 0,1 1 0 0 0,-1 1 1 0 0,1-1-1 0 0,-1 0 0 0 0,1 1 0 0 0,-1 0 0 0 0,1 0 1 0 0,-1 1-1 0 0,-5 2 0 0 0,8-3 10 0 0,1-1 6 0 0,1 0 0 0 0,-1 0 0 0 0,1 1-1 0 0,-1-1 1 0 0,1 0 0 0 0,-1 1 0 0 0,1-1 0 0 0,-1 0-1 0 0,1 1 1 0 0,0-1 0 0 0,-1 1 0 0 0,1-1-1 0 0,0 1 1 0 0,-1-1 0 0 0,1 1 0 0 0,0-1-1 0 0,0 1 1 0 0,-1-1 0 0 0,1 1 0 0 0,0-1-1 0 0,0 1 1 0 0,0-1 0 0 0,0 1 0 0 0,0-1-1 0 0,0 1 1 0 0,0 0 0 0 0,0-1 0 0 0,0 1-1 0 0,0-1 1 0 0,0 1 0 0 0,0-1 0 0 0,0 1-1 0 0,0 0 1 0 0,0-1 0 0 0,0 1 0 0 0,1-1-1 0 0,-1 1 1 0 0,0-1 0 0 0,1 1 0 0 0,-1-1-1 0 0,0 1 1 0 0,1-1 0 0 0,-1 0 0 0 0,0 1 0 0 0,1-1-1 0 0,-1 1 1 0 0,1-1 0 0 0,-1 0 0 0 0,0 1-1 0 0,1-1 1 0 0,-1 0 0 0 0,1 1 0 0 0,0-1-1 0 0,-1 0 1 0 0,1 0 0 0 0,-1 0 0 0 0,1 0-1 0 0,0 1 1 0 0,14-1 21 0 0,0 0 0 0 0,0-2-1 0 0,0 1 1 0 0,0-2 0 0 0,0 0 0 0 0,-1 0-1 0 0,1-2 1 0 0,15-6 0 0 0,-3 0 18 0 0,0-2 0 0 0,-1-1 1 0 0,32-21-1 0 0,-45 24-47 0 0,1 1-1 0 0,-2-2 1 0 0,0 1 0 0 0,0-2-1 0 0,-1 0 1 0 0,0 0 0 0 0,-1-1 0 0 0,-1 0-1 0 0,0-1 1 0 0,-1 1 0 0 0,-1-2-1 0 0,0 1 1 0 0,-1-1 0 0 0,6-25 0 0 0,-3-4-81 0 0,-1-1 1 0 0,-2 1 0 0 0,-3-1 0 0 0,-2-47 0 0 0,-1 91 65 0 0,1 1 0 0 0,-1 0 0 0 0,0-1-1 0 0,-1 1 1 0 0,1 0 0 0 0,0-1 0 0 0,0 1-1 0 0,-1 0 1 0 0,1-1 0 0 0,0 1 0 0 0,-1 0 0 0 0,1-1-1 0 0,-1 1 1 0 0,-1-2 0 0 0,2 2 15 0 0,-1 1-1 0 0,1 0 1 0 0,-1 0 0 0 0,1 0-1 0 0,0-1 1 0 0,-1 1 0 0 0,1 0-1 0 0,-1 0 1 0 0,1 0 0 0 0,0 0-1 0 0,-1-1 1 0 0,1 1 0 0 0,-1 0-1 0 0,1 0 1 0 0,-1 0 0 0 0,1 0-1 0 0,-1 0 1 0 0,1 0 0 0 0,0 0-1 0 0,-1 1 1 0 0,1-1 0 0 0,-1 0-1 0 0,1 0 1 0 0,-1 0 0 0 0,1 0-1 0 0,0 0 1 0 0,-1 1 0 0 0,-2 0-3 0 0,1 1 0 0 0,0-1 1 0 0,0 1-1 0 0,0 0 0 0 0,0 0 0 0 0,0 0 1 0 0,0 0-1 0 0,0 0 0 0 0,-1 3 1 0 0,-5 10 10 0 0,1 1 0 0 0,1 1-1 0 0,0-1 1 0 0,1 1 0 0 0,1 0 0 0 0,1 0 0 0 0,0 0 0 0 0,0 20 0 0 0,6 142 24 0 0,-2-163-24 0 0,10 117 98 0 0,53 249 0 0 0,-47-305 489 0 0,-16-74-203 0 0,3-21-345 0 0,0-38-6 0 0,2 1 1 0 0,2-1 0 0 0,20-67 0 0 0,-27 120-45 0 0,0 1 0 0 0,1-1 0 0 0,-1 0 1 0 0,0 0-1 0 0,1 1 0 0 0,0-1 0 0 0,0 1 1 0 0,-1-1-1 0 0,1 1 0 0 0,1 0 0 0 0,-1 0 0 0 0,5-4 1 0 0,-5 5-17 0 0,2 2 0 0 0,3 1 5 0 0,-1 0-1 0 0,1 1 1 0 0,-1 0-1 0 0,1 0 1 0 0,-1 0-1 0 0,0 1 1 0 0,0 0-1 0 0,0 0 1 0 0,-1 1-1 0 0,10 9 1 0 0,7 10 10 0 0,21 30 1 0 0,-17-20 20 0 0,4 1 29 0 0,38 37 0 0 0,-59-63 13 0 0,1 0-1 0 0,0-1 1 0 0,0-1-1 0 0,1 1 1 0 0,0-2-1 0 0,1 1 1 0 0,-1-2-1 0 0,24 9 1 0 0,-29-13-31 0 0,0 0 0 0 0,0-1 0 0 0,1 1 0 0 0,-1-1 0 0 0,0 0 0 0 0,0-1 0 0 0,0 0 0 0 0,1 0 0 0 0,-1 0 0 0 0,0 0 0 0 0,0-1 0 0 0,0 0-1 0 0,-1-1 1 0 0,1 1 0 0 0,-1-1 0 0 0,1 0 0 0 0,-1 0 0 0 0,9-8 0 0 0,0 0 2 0 0,0-1-1 0 0,-2 0 0 0 0,1-1 0 0 0,-2-1 1 0 0,13-17-1 0 0,-1-2-10 0 0,-3-1 0 0 0,31-67 0 0 0,-42 79-12 0 0,-1 0 0 0 0,-1-1 0 0 0,0 0 0 0 0,-2 0 0 0 0,-1 0-1 0 0,1-28 1 0 0,-4 44-22 0 0,-1 0 0 0 0,-1 1-1 0 0,1-1 1 0 0,-1 0 0 0 0,-3-12 0 0 0,3 16 1 0 0,0 1 1 0 0,0-1-1 0 0,0 1 1 0 0,0-1 0 0 0,-1 1-1 0 0,1 0 1 0 0,-1 0-1 0 0,0-1 1 0 0,1 1-1 0 0,-1 0 1 0 0,0 0 0 0 0,0 1-1 0 0,0-1 1 0 0,0 0-1 0 0,-1 1 1 0 0,-3-3 0 0 0,4 3 10 0 0,0 1 0 0 0,-1-1 0 0 0,1 0 0 0 0,-1 1 0 0 0,1 0 0 0 0,0-1 0 0 0,-1 1 0 0 0,1 0 0 0 0,-1 0 0 0 0,1 0 0 0 0,-1 1 0 0 0,1-1 0 0 0,0 1 0 0 0,-1-1 0 0 0,1 1 0 0 0,-3 1 1 0 0,-34 17-36 0 0,36-18 37 0 0,-12 8-4 0 0,1 1 1 0 0,0 0 0 0 0,0 0 0 0 0,1 2-1 0 0,1 0 1 0 0,0 0 0 0 0,0 1 0 0 0,1 0-1 0 0,1 1 1 0 0,0 0 0 0 0,1 1 0 0 0,-11 25 0 0 0,16-32 14 0 0,1 1 0 0 0,0-1 1 0 0,0 1-1 0 0,1 0 1 0 0,0 0-1 0 0,0 0 1 0 0,1 0-1 0 0,1 1 0 0 0,-1-1 1 0 0,1 0-1 0 0,1 0 1 0 0,0 0-1 0 0,0 0 1 0 0,1 1-1 0 0,0-1 1 0 0,0-1-1 0 0,1 1 0 0 0,1 0 1 0 0,-1-1-1 0 0,1 1 1 0 0,1-1-1 0 0,-1 0 1 0 0,1-1-1 0 0,12 14 1 0 0,-3-6 17 0 0,1-1 0 0 0,1-1 0 0 0,0-1 0 0 0,1 0 0 0 0,0-1 0 0 0,0 0 0 0 0,2-2 0 0 0,-1 0 0 0 0,23 7 1 0 0,-8-5-111 0 0,0-2 0 0 0,1 0 0 0 0,0-3 1 0 0,55 5-1 0 0,-75-11-452 0 0,0 0 0 0 0,0 0 0 0 0,0-1 0 0 0,14-4 0 0 0,-3-1-218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19.6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17 832 0 0,'0'0'1012'0'0,"0"-3"-252"0"0,-4-10-117 0 0,-2 18 271 0 0,-6 26-442 0 0,3 27-407 0 0,1 0 0 0 0,1 71 0 0 0,13 117 97 0 0,-1 21-880 0 0,-5-259 494 0 0,0-5 21 0 0,0 0 0 0 0,0 0 0 0 0,-1 0 0 0 0,1 0 0 0 0,-1 0 0 0 0,1 0-1 0 0,-1 0 1 0 0,-2 4 0 0 0,-4 12-533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0.9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19 223 848 0 0,'-2'-2'1026'0'0,"0"0"-886"0"0,-11-17 1741 0 0,13 19-1858 0 0,-1-1-1 0 0,1 1 0 0 0,0-1 1 0 0,0 1-1 0 0,0-1 0 0 0,0 1 0 0 0,0-1 1 0 0,0 1-1 0 0,0-1 0 0 0,0 1 1 0 0,0-1-1 0 0,0 1 0 0 0,0-1 0 0 0,0 0 1 0 0,1 1-1 0 0,-1-1 0 0 0,0 1 1 0 0,0-1-1 0 0,1 1 0 0 0,-1 0 0 0 0,0-1 1 0 0,0 1-1 0 0,1-1 0 0 0,-1 1 1 0 0,0-1-1 0 0,1 1 0 0 0,-1 0 0 0 0,1-1 1 0 0,-1 1-1 0 0,1 0 0 0 0,-1-1 1 0 0,0 1-1 0 0,1 0 0 0 0,-1 0 0 0 0,1-1 1 0 0,-1 1-1 0 0,1 0 0 0 0,0 0 1 0 0,-1 0-1 0 0,1 0 0 0 0,-1 0 0 0 0,1 0 1 0 0,-1 0-1 0 0,1 0 0 0 0,-1 0 1 0 0,1 0-1 0 0,0 0 0 0 0,75-8 390 0 0,-1 4-1 0 0,78 6 1 0 0,39-2-144 0 0,-163-2-418 0 0,0 0-1 0 0,43-11 1 0 0,-59 10 99 0 0,0-1 0 0 0,0-1 0 0 0,-1 1 1 0 0,0-2-1 0 0,1 0 0 0 0,-2-1 0 0 0,16-10 1 0 0,-10-5-71 0 0,-18 20-10 0 0,-8 12 92 0 0,-2 6 37 0 0,1 1-1 0 0,0 0 1 0 0,1 1 0 0 0,1-1 0 0 0,1 2 0 0 0,-8 32-1 0 0,5-8 40 0 0,-10 87 0 0 0,13-14-4 0 0,-5 42 285 0 0,10-140 7 0 0,3-29-194 0 0,4-25-190 0 0,5 1-39 0 0,1 1 1 0 0,1 1-1 0 0,2 0 0 0 0,27-46 1 0 0,-40 78 86 0 0,0 0 0 0 0,0-1 0 0 0,0 1 0 0 0,1 0 0 0 0,-1 0 0 0 0,0-1 0 0 0,1 1 0 0 0,-1 0 0 0 0,1 1 0 0 0,-1-1 0 0 0,1 0 0 0 0,-1 0 0 0 0,1 0 0 0 0,0 1 0 0 0,-1-1 0 0 0,1 1 0 0 0,0 0 0 0 0,-1-1 0 0 0,1 1 0 0 0,0 0 0 0 0,0 0 0 0 0,-1 0 0 0 0,1 0 0 0 0,0 0 0 0 0,-1 0 0 0 0,1 1 0 0 0,0-1 0 0 0,0 1 0 0 0,-1-1 0 0 0,1 1 0 0 0,-1-1 0 0 0,1 1 0 0 0,0 0 0 0 0,2 2 0 0 0,6 2-14 0 0,1 1 0 0 0,-1 1 1 0 0,15 12-1 0 0,-22-17 22 0 0,90 80-19 0 0,-67-56 102 0 0,0-2 1 0 0,2-1 0 0 0,1-2 0 0 0,0 0-1 0 0,36 17 1 0 0,-58-35-49 0 0,0-1 0 0 0,1 0 0 0 0,0 0-1 0 0,0-1 1 0 0,-1 1 0 0 0,1-2 0 0 0,0 1 0 0 0,0-1 0 0 0,0-1-1 0 0,0 1 1 0 0,0-1 0 0 0,-1-1 0 0 0,1 1 0 0 0,0-1-1 0 0,-1-1 1 0 0,1 1 0 0 0,-1-1 0 0 0,0 0 0 0 0,0-1 0 0 0,10-7-1 0 0,2-1-27 0 0,-1 0-1 0 0,0-2 1 0 0,-1 0-1 0 0,-1-2 1 0 0,0 1-1 0 0,14-20 1 0 0,-7 4-51 0 0,-2 0 0 0 0,-1-1 0 0 0,-2-1-1 0 0,-1 0 1 0 0,-2-2 0 0 0,-1 0 0 0 0,-1 0 0 0 0,14-74 0 0 0,-26 106 20 0 0,0 1 0 0 0,0-1 0 0 0,-1 1 0 0 0,1-1 0 0 0,-1 1 0 0 0,0-1 0 0 0,0 0 0 0 0,0 1 0 0 0,0-1 0 0 0,0 1 0 0 0,0-1 0 0 0,-1 1 0 0 0,1-1 0 0 0,-1 1 0 0 0,0-1 0 0 0,0 1 0 0 0,0-1 0 0 0,0 1 0 0 0,-3-4 0 0 0,3 4-47 0 0,-4 3 61 0 0,1 0 0 0 0,-1 0 0 0 0,0 0 1 0 0,0 0-1 0 0,1 1 0 0 0,-1 0 0 0 0,1 0 0 0 0,0 0 1 0 0,-1 0-1 0 0,1 1 0 0 0,0 0 0 0 0,0 0 0 0 0,1 0 0 0 0,-1 0 1 0 0,1 1-1 0 0,-1-1 0 0 0,1 1 0 0 0,-4 6 0 0 0,-4 5-4 0 0,1 0 0 0 0,1 1 0 0 0,-12 26 0 0 0,16-32 37 0 0,1 1-1 0 0,0 0 1 0 0,0 0-1 0 0,1 0 1 0 0,0 0-1 0 0,1 1 1 0 0,1-1-1 0 0,0 1 1 0 0,0-1-1 0 0,1 1 1 0 0,0 0-1 0 0,1-1 1 0 0,1 1-1 0 0,0-1 1 0 0,0 0-1 0 0,1 1 1 0 0,0-1-1 0 0,1 0 1 0 0,1 0-1 0 0,0-1 1 0 0,0 0-1 0 0,1 0 1 0 0,0 0-1 0 0,0 0 1 0 0,1-1-1 0 0,1 0 1 0 0,0 0-1 0 0,0-1 1 0 0,15 12-1 0 0,-4-5 69 0 0,-1-1-1 0 0,2-1 1 0 0,-1-1 0 0 0,2-1-1 0 0,0 0 1 0 0,0-2 0 0 0,1-1-1 0 0,0 0 1 0 0,33 7-1 0 0,-46-14-55 0 0,1 1 0 0 0,-1-1-1 0 0,0 0 1 0 0,1-1-1 0 0,-1 0 1 0 0,1-1-1 0 0,-1 0 1 0 0,0 0-1 0 0,1-1 1 0 0,-1 0 0 0 0,0 0-1 0 0,0-1 1 0 0,-1-1-1 0 0,1 0 1 0 0,0 0-1 0 0,-1 0 1 0 0,0-1 0 0 0,0 0-1 0 0,-1-1 1 0 0,1 1-1 0 0,-1-2 1 0 0,0 1-1 0 0,-1-1 1 0 0,0 0-1 0 0,11-15 1 0 0,-6 3-116 0 0,0-1 0 0 0,-1 0 0 0 0,-1-1 0 0 0,-1 0-1 0 0,-1-1 1 0 0,0 0 0 0 0,4-36 0 0 0,9-165-367 0 0,-16 161 442 0 0,-1-65-425 0 0,-3 124 297 0 0,-1-3-17 0 0,1 6 141 0 0,0-1 1 0 0,0 1-1 0 0,0-1 1 0 0,0 0-1 0 0,0 1 1 0 0,0-1-1 0 0,0 1 1 0 0,0-1-1 0 0,0 0 1 0 0,0 1-1 0 0,0-1 0 0 0,0 1 1 0 0,-1-1-1 0 0,1 0 1 0 0,0 1-1 0 0,0-1 1 0 0,-1 1-1 0 0,1-1 1 0 0,0 1-1 0 0,-1-1 1 0 0,1 1-1 0 0,-1-1 1 0 0,1 1-1 0 0,-1-1 0 0 0,-1 1 8 0 0,0 1 0 0 0,1-1 0 0 0,-1 1 0 0 0,1 0 0 0 0,-1 0-1 0 0,1 0 1 0 0,-1-1 0 0 0,1 1 0 0 0,-1 1 0 0 0,1-1-1 0 0,0 0 1 0 0,0 0 0 0 0,0 0 0 0 0,-1 1 0 0 0,1-1-1 0 0,0 0 1 0 0,1 1 0 0 0,-1-1 0 0 0,0 1 0 0 0,0-1-1 0 0,1 1 1 0 0,-1 0 0 0 0,0-1 0 0 0,1 1 0 0 0,0 0 0 0 0,-1-1-1 0 0,1 4 1 0 0,-1 2-1 0 0,-1 16-22 0 0,4-13 29 0 0,0-1 1 0 0,1 0 0 0 0,6 15-1 0 0,-1-9 14 0 0,0 0 1 0 0,1-1-1 0 0,0-1 0 0 0,1 1 1 0 0,1-2-1 0 0,0 1 0 0 0,1-1 0 0 0,0-1 1 0 0,21 15-1 0 0,-5-2-101 0 0,-25-22 68 0 0,-1 0 12 0 0,0-1-1 0 0,0 1 1 0 0,-1 0 0 0 0,1-1 0 0 0,0 1-1 0 0,-1 0 1 0 0,1 0 0 0 0,-1 0 0 0 0,0 0-1 0 0,3 5 1 0 0,-2 0 8 0 0,-1 0 0 0 0,1 0 0 0 0,-1 0 0 0 0,-1 1 0 0 0,1-1 0 0 0,-1 0 0 0 0,0 1 0 0 0,-1-1 0 0 0,0 0 0 0 0,-3 14 0 0 0,1-4 12 0 0,-1 9 26 0 0,2 0 1 0 0,1 35-1 0 0,2-50-15 0 0,1 1 0 0 0,-1 0 1 0 0,2 0-1 0 0,0-1 0 0 0,0 0 0 0 0,1 1 1 0 0,7 12-1 0 0,-5-11 93 0 0,1-1 1 0 0,12 18-1 0 0,-16-25-344 0 0,1-1 0 0 0,-1 0-1 0 0,1 0 1 0 0,0-1 0 0 0,0 1 0 0 0,0-1-1 0 0,0 0 1 0 0,1 0 0 0 0,0 0 0 0 0,8 3-1 0 0,6 1-467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1.9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567 39 420 0 0,'0'0'2284'0'0,"-4"-18"-202"0"0,-9-1-1390 0 0,11 17-723 0 0,-1 3-4 0 0,-21 3 29 0 0,1 2 0 0 0,0 0 0 0 0,0 2-1 0 0,1 0 1 0 0,-1 2 0 0 0,-28 16-1 0 0,36-16 22 0 0,1 0 0 0 0,0 0-1 0 0,1 2 1 0 0,0 0-1 0 0,1 0 1 0 0,0 1 0 0 0,1 0-1 0 0,0 1 1 0 0,-13 24 0 0 0,7-5 21 0 0,1 1 1 0 0,1 1 0 0 0,2 0-1 0 0,-16 73 1 0 0,13-23-2 0 0,-6 91 0 0 0,22 134 69 0 0,3-150 75 0 0,-2-156-263 0 0,-1 0 0 0 0,0 0 0 0 0,0 0 0 0 0,0 0 0 0 0,-1 0-1 0 0,0 0 1 0 0,1-1 0 0 0,-1 1 0 0 0,-1 0 0 0 0,1 0 0 0 0,0-1 0 0 0,-1 1 0 0 0,0 0-1 0 0,0-1 1 0 0,0 0 0 0 0,0 1 0 0 0,-1-1 0 0 0,1 0 0 0 0,-1 0 0 0 0,0 0 0 0 0,0-1-1 0 0,0 1 1 0 0,0-1 0 0 0,0 0 0 0 0,0 1 0 0 0,-1-1 0 0 0,1-1 0 0 0,-1 1-1 0 0,1 0 1 0 0,-1-1 0 0 0,0 0 0 0 0,-6 2 0 0 0,-8 0-787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2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64 1116 0 0,'0'0'932'0'0,"14"-12"1378"0"0,-9 10-2211 0 0,0 0 0 0 0,1 0-1 0 0,0 1 1 0 0,-1-1-1 0 0,1 1 1 0 0,0 0-1 0 0,9 0 1 0 0,52 1 61 0 0,-25 0-89 0 0,399-27-788 0 0,-397 19-1082 0 0,-27 4 1341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4.2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0 356 0 0,'0'0'1215'0'0,"3"21"-966"0"0,-3-6-191 0 0,0-11 12 0 0,0 0-19 0 0,1 73 262 0 0,3-1 0 0 0,3 1 1 0 0,24 98-1 0 0,-20-130-84 0 0,2-1-1 0 0,2-1 1 0 0,1 0 0 0 0,3-1 0 0 0,1 0-1 0 0,51 74 1 0 0,-33-63-48 0 0,3-2-1 0 0,2-2 1 0 0,83 75 0 0 0,-98-101-112 0 0,1-1 0 0 0,1-1-1 0 0,1-2 1 0 0,1-1 0 0 0,0-1 0 0 0,1-2 0 0 0,1-1-1 0 0,43 11 1 0 0,-7-9-33 0 0,1-3 0 0 0,1-3 0 0 0,128 2 0 0 0,-140-10-54 0 0,-56-2-72 0 0,11 1-344 0 0,-6-2-2559 0 0,5-1 2593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2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353 12 936 0 0,'0'0'2323'0'0,"0"-1"-2278"0"0,-1 0 0 0 0,0 0 0 0 0,1 0 0 0 0,-1 0 0 0 0,0 0 0 0 0,0 0 0 0 0,1 1 0 0 0,-1-1 0 0 0,0 0 0 0 0,0 1-1 0 0,0-1 1 0 0,0 0 0 0 0,-2 0 0 0 0,-11 7 16 0 0,1 0-1 0 0,-1 1 1 0 0,1 1-1 0 0,0 0 0 0 0,1 1 1 0 0,0 0-1 0 0,0 0 1 0 0,1 2-1 0 0,0-1 1 0 0,-14 19-1 0 0,-2 7-38 0 0,2 0-1 0 0,-28 53 1 0 0,39-63 2 0 0,2 1 0 0 0,0 0 0 0 0,2 1 0 0 0,1 0 0 0 0,1 1 0 0 0,2-1 0 0 0,0 2 0 0 0,-1 49 0 0 0,6-59 15 0 0,1 0-1 0 0,1 0 1 0 0,1-1-1 0 0,1 1 1 0 0,1-1-1 0 0,0 1 1 0 0,2-1-1 0 0,0 0 1 0 0,1-1-1 0 0,0 0 1 0 0,2 0-1 0 0,0 0 1 0 0,1-1-1 0 0,13 16 1 0 0,-20-30-147 0 0,0 1 0 0 0,0 0 0 0 0,0 0 0 0 0,0-1 0 0 0,1 0 0 0 0,-1 1 0 0 0,1-1 0 0 0,0-1-1 0 0,0 1 1 0 0,0-1 0 0 0,1 1 0 0 0,-1-1 0 0 0,0 0 0 0 0,1-1 0 0 0,0 1 0 0 0,-1-1 0 0 0,1 0 0 0 0,0 0 0 0 0,0 0 0 0 0,-1-1 0 0 0,1 1 0 0 0,0-1 0 0 0,8-1 0 0 0,1-3-307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3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0 152 272 0 0,'2'-17'1255'0'0,"0"0"1"0"0,1 0-1 0 0,1 0 1 0 0,8-24-1 0 0,-11 38-1079 0 0,0 1-140 0 0,1 0 0 0 0,-1-1 0 0 0,0 1 1 0 0,1 0-1 0 0,0 0 0 0 0,-1 0 0 0 0,1 0 0 0 0,0 1 0 0 0,0-1 0 0 0,3-2 0 0 0,0 5-47 0 0,0 1 0 0 0,1-1 1 0 0,-1 1-1 0 0,0 0 0 0 0,0 0 0 0 0,0 0 0 0 0,0 1 1 0 0,0 0-1 0 0,0 0 0 0 0,-1 0 0 0 0,0 0 0 0 0,1 1 1 0 0,-1 0-1 0 0,0 0 0 0 0,-1 0 0 0 0,1 0 1 0 0,-1 1-1 0 0,5 7 0 0 0,7 11 16 0 0,-2 0 0 0 0,17 39 1 0 0,-7-11 9 0 0,-3 1 0 0 0,-1 1 1 0 0,13 68-1 0 0,-32-119 323 0 0,-11-20-337 0 0,7-2 3 0 0,0 0 0 0 0,2-1 0 0 0,0 1 0 0 0,2 0 1 0 0,0-1-1 0 0,6-37 0 0 0,1 21 10 0 0,1-1 0 0 0,24-65-1 0 0,-27 90 26 0 0,-2 3-60 0 0,0 1 1 0 0,1 1 0 0 0,0-1-1 0 0,0 0 1 0 0,12-15-1 0 0,-15 22-8 0 0,6 0-24 0 0,-7 2 50 0 0,0 0 0 0 0,0-1 0 0 0,1 1 0 0 0,-1 0 0 0 0,0-1 0 0 0,1 1 0 0 0,-1 0 0 0 0,0 0 0 0 0,1-1 0 0 0,-1 1 0 0 0,0 0 0 0 0,1 0-1 0 0,-1 0 1 0 0,1-1 0 0 0,-1 1 0 0 0,0 0 0 0 0,1 0 0 0 0,-1 0 0 0 0,1 0 0 0 0,-1 0 0 0 0,0 0 0 0 0,1 0 0 0 0,-1 0 0 0 0,1 0 0 0 0,-1 0 0 0 0,1 0 0 0 0,-1 0 0 0 0,0 0 0 0 0,2 1 0 0 0,5 2-18 0 0,1 1-1 0 0,-1 0 1 0 0,1 0-1 0 0,-1 1 1 0 0,7 6-1 0 0,1 4 23 0 0,0 1 0 0 0,-1 1 0 0 0,-1 0 0 0 0,-1 1 0 0 0,0 0 0 0 0,13 31 0 0 0,-5-3-84 0 0,24 78-1 0 0,-44-123 46 0 0,2 5-289 0 0,0 0 0 0 0,-1-1 0 0 0,1 1 1 0 0,-1 0-1 0 0,0 0 0 0 0,-1 0 0 0 0,1 0 0 0 0,-1 0 0 0 0,0 1 0 0 0,-2 5 1 0 0,2-9-494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3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15 996 0 0,'0'0'719'0'0,"12"-14"949"0"0,-10 14-1640 0 0,0 0 0 0 0,0 0 1 0 0,1 0-1 0 0,-1 0 0 0 0,0 1 0 0 0,0-1 0 0 0,0 1 1 0 0,0 0-1 0 0,1-1 0 0 0,-1 1 0 0 0,0 0 0 0 0,0 0 1 0 0,-1 0-1 0 0,1 1 0 0 0,0-1 0 0 0,0 0 0 0 0,-1 1 1 0 0,1-1-1 0 0,0 1 0 0 0,1 2 0 0 0,3 2 14 0 0,0 2 0 0 0,0-1 1 0 0,-1 1-1 0 0,5 9 0 0 0,13 29 36 0 0,-2 1 0 0 0,-2 2 0 0 0,25 100 0 0 0,8 158 77 0 0,-46-251-46 0 0,-2 1 1 0 0,-3 66-1 0 0,-3-102-254 0 0,0 0 1 0 0,-1 0-1 0 0,-1 0 0 0 0,-1-1 1 0 0,0 1-1 0 0,-2-1 0 0 0,0-1 1 0 0,-2 1-1 0 0,-11 20 0 0 0,8-23-737 0 0,-2-2 634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4.1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16 512 0 0,'0'0'3292'0'0,"3"2"-2962"0"0,1-1-218 0 0,0 1 1 0 0,0-1-1 0 0,0 0 0 0 0,0 0 0 0 0,1 0 0 0 0,-1 0 0 0 0,0-1 0 0 0,0 0 0 0 0,6 0 0 0 0,48-4 422 0 0,-26 1-318 0 0,296-5 517 0 0,-160 6-1123 0 0,-144 2 168 0 0,83-6-3472 0 0,-82 3 2886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4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1124 0 0,'14'12'2352'0'0,"5"-5"-1869"0"0,-1-2 1 0 0,1 0-1 0 0,0 0 1 0 0,25 1 0 0 0,86 2 204 0 0,-53-4-438 0 0,91 6-1233 0 0,-164-10 666 0 0,-1 0 1 0 0,1 0-1 0 0,0 0 0 0 0,0-1 0 0 0,0 1 0 0 0,0-1 0 0 0,6-2 1 0 0,-7 2 44 0 0,0 0-367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5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548 0 356 0 0,'0'0'349'0'0,"-3"1"-57"0"0,-17 1-124 0 0,1 2 0 0 0,-1 0 0 0 0,1 2 0 0 0,0 0 0 0 0,1 1 0 0 0,0 1 0 0 0,0 0 0 0 0,1 1 0 0 0,-1 2 0 0 0,-15 12 1 0 0,8-5-136 0 0,1 2 0 0 0,1 0 0 0 0,0 2 0 0 0,2 0 0 0 0,-35 48 0 0 0,37-39 5 0 0,1 0 0 0 0,2 1 0 0 0,1 1 0 0 0,1 0 1 0 0,-16 60-1 0 0,17-38 10 0 0,3 1 0 0 0,-7 108 1 0 0,15-138 59 0 0,2 0 0 0 0,1 1 1 0 0,2-1-1 0 0,0 0 0 0 0,2 0 1 0 0,0-1-1 0 0,15 41 0 0 0,-14-51-5 0 0,1-1 0 0 0,0 0 0 0 0,1 0 0 0 0,0 0-1 0 0,1-1 1 0 0,1-1 0 0 0,0 1 0 0 0,1-1 0 0 0,0-1 0 0 0,0 0-1 0 0,2-1 1 0 0,-1 0 0 0 0,24 13 0 0 0,-7-7-48 0 0,1-2 0 0 0,1-1 0 0 0,0-2-1 0 0,0 0 1 0 0,1-3 0 0 0,1 0 0 0 0,-1-2 0 0 0,49 2 0 0 0,-42-6-21 0 0,1-2 0 0 0,-1-2 1 0 0,0-1-1 0 0,-1-2 0 0 0,1-2 0 0 0,69-22 0 0 0,-80 18 44 0 0,-1 0-1 0 0,-1-2 0 0 0,0-1 0 0 0,0-1 1 0 0,-2-2-1 0 0,0 0 0 0 0,-1-1 0 0 0,0-1 1 0 0,-2-2-1 0 0,29-34 0 0 0,-27 27 15 0 0,-2-2 0 0 0,-1 0 0 0 0,-1-2 0 0 0,-2 0 0 0 0,-1 0-1 0 0,-1-2 1 0 0,-2 0 0 0 0,10-42 0 0 0,-18 53-124 0 0,0 0 0 0 0,-2-1-1 0 0,-1 1 1 0 0,-1-1 0 0 0,-1 0-1 0 0,0 0 1 0 0,-2 1 0 0 0,-1-1 0 0 0,-1 0-1 0 0,-14-43 1 0 0,12 48 7 0 0,-2 0 0 0 0,0 1 0 0 0,-1 0 0 0 0,-1 0 0 0 0,0 1 0 0 0,-2 0 1 0 0,0 1-1 0 0,0 0 0 0 0,-2 1 0 0 0,0 1 0 0 0,0 0 0 0 0,-2 0 0 0 0,-19-12 0 0 0,3 7 15 0 0,0 1 0 0 0,-1 2 0 0 0,0 1 0 0 0,-68-20 0 0 0,-147-18-21 0 0,222 50-246 0 0,-1 0 0 0 0,0 2 0 0 0,-51 3 1 0 0,45 2-1744 0 0,-44 12 0 0 0,57-11 1294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5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726 0 84 0 0,'-65'52'1159'0'0,"-108"110"-1"0"0,-37 82-383 0 0,163-184-611 0 0,2 3 0 0 0,2 2 0 0 0,4 2-1 0 0,-36 82 1 0 0,69-134-80 0 0,1 0-1 0 0,1 0 1 0 0,0 1 0 0 0,0-1-1 0 0,2 1 1 0 0,0 0-1 0 0,1 0 1 0 0,0 0 0 0 0,2 0-1 0 0,-1 0 1 0 0,2 0 0 0 0,0 0-1 0 0,1-1 1 0 0,1 1-1 0 0,0-1 1 0 0,1 1 0 0 0,1-1-1 0 0,0-1 1 0 0,1 1 0 0 0,1-1-1 0 0,0-1 1 0 0,1 1-1 0 0,0-1 1 0 0,1-1 0 0 0,1 0-1 0 0,0 0 1 0 0,0-1 0 0 0,1 0-1 0 0,0-1 1 0 0,1 0-1 0 0,1-1 1 0 0,25 13 0 0 0,-32-19-373 0 0,-1-1 0 0 0,1 1 0 0 0,0-1 1 0 0,0 0-1 0 0,0-1 0 0 0,0 0 0 0 0,0 0 1 0 0,0 0-1 0 0,0-1 0 0 0,9-1 0 0 0,7-2-885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6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18 788 0 0,'0'0'1625'0'0,"0"-2"-1116"0"0,0 1-472 0 0,0 0 0 0 0,0 1 1 0 0,0-1-1 0 0,1 1 0 0 0,-1-1 1 0 0,0 0-1 0 0,0 1 0 0 0,0-1 0 0 0,0 1 1 0 0,1-1-1 0 0,-1 0 0 0 0,0 1 1 0 0,0-1-1 0 0,1 1 0 0 0,-1-1 1 0 0,1 1-1 0 0,-1-1 0 0 0,0 1 1 0 0,1 0-1 0 0,-1-1 0 0 0,1 1 1 0 0,-1-1-1 0 0,1 1 0 0 0,-1 0 1 0 0,1-1-1 0 0,-1 1 0 0 0,1 0 1 0 0,-1 0-1 0 0,1-1 0 0 0,0 1 0 0 0,-1 0 1 0 0,2 0-1 0 0,-1 0-20 0 0,0 1 0 0 0,0 0 0 0 0,0-1 0 0 0,0 1 0 0 0,0 0 0 0 0,0-1-1 0 0,0 1 1 0 0,0 0 0 0 0,0 0 0 0 0,0 0 0 0 0,-1 0 0 0 0,1 0 0 0 0,0 0 0 0 0,1 2 0 0 0,2 4-25 0 0,-1 0 1 0 0,0 0 0 0 0,0 1 0 0 0,0-1-1 0 0,2 10 1 0 0,75 466 2439 0 0,-79-487-2317 0 0,5-11-54 0 0,-2-1 0 0 0,0-1 0 0 0,0 1 0 0 0,1-32 0 0 0,3-10-31 0 0,13-41 53 0 0,45-129-1 0 0,-65 226-87 0 0,-1 0-1 0 0,1 0 1 0 0,0 0 0 0 0,0 0 0 0 0,0 0-1 0 0,1 0 1 0 0,-1 0 0 0 0,0 0 0 0 0,1 0-1 0 0,-1 0 1 0 0,1 1 0 0 0,0-1 0 0 0,0 1-1 0 0,-1-1 1 0 0,1 1 0 0 0,0 0 0 0 0,0-1-1 0 0,0 1 1 0 0,0 0 0 0 0,1 0-1 0 0,-1 1 1 0 0,0-1 0 0 0,0 0 0 0 0,0 1-1 0 0,1-1 1 0 0,-1 1 0 0 0,0 0 0 0 0,1 0-1 0 0,-1 0 1 0 0,0 0 0 0 0,1 0 0 0 0,-1 0-1 0 0,0 1 1 0 0,0-1 0 0 0,4 2-1 0 0,1 0-2 0 0,1 0-1 0 0,-1 1 1 0 0,0 0-1 0 0,0 1 1 0 0,0-1-1 0 0,0 1 1 0 0,-1 1-1 0 0,0-1 1 0 0,8 7-1 0 0,-1 4-3 0 0,0 0 0 0 0,-1 0 0 0 0,0 1 0 0 0,-1 0 0 0 0,-1 1-1 0 0,-1 1 1 0 0,8 19 0 0 0,43 134 4 0 0,-52-144 24 0 0,13 57-21 0 0,-15-53-2151 0 0,14 38 0 0 0,-19-67 1831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7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 1012 0 0,'0'0'1658'0'0,"0"-4"-1048"0"0,1 2-603 0 0,-2-1 177 0 0,1 0 0 0 0,1 1 0 0 0,-1-1 0 0 0,0 1-1 0 0,1-1 1 0 0,-1 1 0 0 0,1-1 0 0 0,0 1 0 0 0,0-1 0 0 0,0 1 0 0 0,0 0 0 0 0,0-1-1 0 0,0 1 1 0 0,1 0 0 0 0,-1 0 0 0 0,1 0 0 0 0,-1 0 0 0 0,1 0 0 0 0,3-3 0 0 0,-2 4-152 0 0,1 0-26 0 0,0-1 1 0 0,1 2-1 0 0,-1-1 1 0 0,1 1-1 0 0,-1-1 1 0 0,1 1 0 0 0,6 1-1 0 0,-10-1-4 0 0,3 0-4 0 0,0 0 1 0 0,-1 0 0 0 0,1 1-1 0 0,0-1 1 0 0,-1 1 0 0 0,1 0-1 0 0,-1 0 1 0 0,1 0-1 0 0,-1 0 1 0 0,1 1 0 0 0,-1-1-1 0 0,0 1 1 0 0,0 0 0 0 0,0 0-1 0 0,0 0 1 0 0,0 1 0 0 0,0-1-1 0 0,0 1 1 0 0,-1-1 0 0 0,1 1-1 0 0,-1 0 1 0 0,0 0 0 0 0,0 0-1 0 0,0 0 1 0 0,0 0-1 0 0,-1 1 1 0 0,1-1 0 0 0,1 5-1 0 0,-1 1 10 0 0,0 0-1 0 0,0 0 0 0 0,0 0 0 0 0,-1 0 1 0 0,-1 0-1 0 0,0 0 0 0 0,0 0 1 0 0,0 0-1 0 0,-1 0 0 0 0,-4 14 0 0 0,-3 4 23 0 0,-1 1-1 0 0,-22 45 0 0 0,-6 14 1933 0 0,37-86-1948 0 0,0-1 0 0 0,0 1 0 0 0,0-1-1 0 0,1 1 1 0 0,-1-1 0 0 0,0 1 0 0 0,0-1 0 0 0,0 1 0 0 0,0-1 0 0 0,1 1 0 0 0,-1-1 0 0 0,0 1-1 0 0,1-1 1 0 0,-1 1 0 0 0,0-1 0 0 0,1 0 0 0 0,-1 1 0 0 0,0-1 0 0 0,1 1 0 0 0,-1-1 0 0 0,1 0-1 0 0,-1 0 1 0 0,1 1 0 0 0,-1-1 0 0 0,1 0 0 0 0,-1 0 0 0 0,1 1 0 0 0,-1-1 0 0 0,1 0 0 0 0,-1 0-1 0 0,1 0 1 0 0,-1 0 0 0 0,1 0 0 0 0,-1 0 0 0 0,1 0 0 0 0,-1 0 0 0 0,1 0 0 0 0,-1 0 0 0 0,1 0-1 0 0,0 0 1 0 0,-1 0 0 0 0,1-1 0 0 0,29-7 61 0 0,-23 6-24 0 0,65-23-44 0 0,-2-2 1 0 0,82-44 0 0 0,-74 33 40 0 0,-56 25-212 0 0,7-4-1245 0 0,-15 12-3866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27.5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63 504 0 0,'2'-4'969'0'0,"32"-49"2972"0"0,-32 51-3640 0 0,0 1-196 0 0,17-1 16 0 0,-11 7-112 0 0,-1 1 1 0 0,1 0-1 0 0,-1 0 0 0 0,0 1 0 0 0,-1-1 1 0 0,1 2-1 0 0,-1-1 0 0 0,-1 1 0 0 0,1 0 1 0 0,-2 0-1 0 0,1 0 0 0 0,-1 0 0 0 0,0 1 1 0 0,4 13-1 0 0,3 13 20 0 0,-1 2 0 0 0,8 47 0 0 0,-12-32 50 0 0,-1 1 1 0 0,-3 0 0 0 0,-2 0-1 0 0,-8 69 1 0 0,-47 210 189 0 0,49-304-260 0 0,-17 92 96 0 0,-6-1 0 0 0,-68 177 1 0 0,91-282-247 0 0,-2 7-832 0 0,-1-1 1 0 0,-1 0-1 0 0,-22 33 1 0 0,21-38 248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4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24 548 0 0,'-9'-8'738'0'0,"-8"-6"1394"0"0,17 14-2128 0 0,-1 0 0 0 0,1-1 1 0 0,0 1-1 0 0,-1 0 0 0 0,1 0 1 0 0,-1 0-1 0 0,1 0 0 0 0,0 0 1 0 0,-1 0-1 0 0,1-1 0 0 0,-1 1 1 0 0,1 0-1 0 0,0 0 0 0 0,-1 0 1 0 0,1 0-1 0 0,-1 0 0 0 0,1 1 1 0 0,0-1-1 0 0,-1 0 0 0 0,1 0 1 0 0,-1 0-1 0 0,1 0 0 0 0,0 0 1 0 0,-1 0-1 0 0,1 1 0 0 0,0-1 1 0 0,-1 0-1 0 0,1 0 1 0 0,0 1-1 0 0,-1-1 0 0 0,1 0 1 0 0,0 0-1 0 0,0 1 0 0 0,-1-1 1 0 0,1 0-1 0 0,0 1 0 0 0,0-1 1 0 0,-1 0-1 0 0,1 1 0 0 0,0 0 1 0 0,0 1 32 0 0,0 0 0 0 0,0 1 0 0 0,1-1 0 0 0,-1 0 0 0 0,1 0 0 0 0,0 1 0 0 0,0-1-1 0 0,-1 0 1 0 0,1 0 0 0 0,1 0 0 0 0,-1 0 0 0 0,0 0 0 0 0,0 0 0 0 0,1 0 0 0 0,2 2 0 0 0,-4-3-12 0 0,25 30 218 0 0,1 0 1 0 0,57 49-1 0 0,70 44-21 0 0,-109-90-60 0 0,2 7 2103 0 0,-48-38-2345 0 0,0-1 0 0 0,0 0 0 0 0,0 0 0 0 0,0 0 0 0 0,-1-1 0 0 0,1 1 0 0 0,-1 0 0 0 0,1-1 0 0 0,-1 0-1 0 0,-3 2 1 0 0,-2 1 37 0 0,-33 24 71 0 0,2 1-1 0 0,1 2 1 0 0,2 1-1 0 0,1 2 1 0 0,1 2-1 0 0,-48 67 1 0 0,37-30-49 0 0,44-71-173 0 0,-4 9-214 0 0,4 10-3425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42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417 99 296 0 0,'9'-16'778'0'0,"10"-24"258"0"0,-17 38-908 0 0,6-12-70 0 0,1-1 412 0 0,-11 7 362 0 0,-1 7-792 0 0,0 0 1 0 0,-1 1-1 0 0,1-1 1 0 0,0 1-1 0 0,-1 0 1 0 0,1-1-1 0 0,0 2 1 0 0,-6-1-1 0 0,-12 2-56 0 0,1 1-1 0 0,0 0 0 0 0,0 2 1 0 0,1 0-1 0 0,-1 1 0 0 0,1 1 1 0 0,0 0-1 0 0,1 2 0 0 0,0 0 1 0 0,0 1-1 0 0,1 1 0 0 0,0 1 1 0 0,1 0-1 0 0,-18 18 0 0 0,23-19 25 0 0,0 0 0 0 0,1 0 0 0 0,1 1-1 0 0,0 1 1 0 0,0 0 0 0 0,1 0 0 0 0,1 0 0 0 0,0 1-1 0 0,1 0 1 0 0,1 0 0 0 0,0 1 0 0 0,1 0 0 0 0,0 0-1 0 0,1 0 1 0 0,1 0 0 0 0,0 0 0 0 0,1 1 0 0 0,1-1 0 0 0,3 26-1 0 0,-2-29 24 0 0,1 0-1 0 0,0 0 0 0 0,1-1 0 0 0,0 1 1 0 0,1-1-1 0 0,0 1 0 0 0,1-1 0 0 0,0 0 1 0 0,1 0-1 0 0,0-1 0 0 0,1 0 0 0 0,12 15 1 0 0,-17-23-13 0 0,1 0 0 0 0,-1-1 0 0 0,1 1 1 0 0,0-1-1 0 0,0 0 0 0 0,-1 0 0 0 0,1 0 0 0 0,0 0 1 0 0,0 0-1 0 0,0 0 0 0 0,0-1 0 0 0,0 1 1 0 0,3-1-1 0 0,-2 0 3 0 0,2 0-10 0 0,-1 0-1 0 0,0 0 1 0 0,0 0 0 0 0,1-1 0 0 0,-1 0-1 0 0,0 0 1 0 0,0-1 0 0 0,0 0 0 0 0,0 1-1 0 0,0-2 1 0 0,0 1 0 0 0,-1 0 0 0 0,6-4-1 0 0,5-5 13 0 0,0 0 1 0 0,15-14-1 0 0,0-3 1 0 0,-2-2 1 0 0,-1-1 0 0 0,32-46-1 0 0,59-112-88 0 0,-74 115 68 0 0,-37 61-146 0 0,7-8-66 0 0,-14 20 198 0 0,0 1 0 0 0,1 0-1 0 0,-1-1 1 0 0,0 1 0 0 0,1 0 0 0 0,-1 0-1 0 0,0 0 1 0 0,1-1 0 0 0,-1 1 0 0 0,1 0 0 0 0,-1 0-1 0 0,0 0 1 0 0,1 0 0 0 0,-1 0 0 0 0,1 0-1 0 0,-1 0 1 0 0,1 0 0 0 0,-1-1 0 0 0,0 2-1 0 0,1-1 1 0 0,-1 0 0 0 0,1 0 0 0 0,-1 0-1 0 0,0 0 1 0 0,1 0 0 0 0,-1 0 0 0 0,1 0-1 0 0,-1 0 1 0 0,0 1 0 0 0,1-1 0 0 0,-1 0 0 0 0,1 0-1 0 0,-1 1 1 0 0,0-1 0 0 0,1 0 0 0 0,-1 0-1 0 0,0 1 1 0 0,0-1 0 0 0,1 0 0 0 0,-1 1-1 0 0,0-1 1 0 0,0 0 0 0 0,1 2 0 0 0,0 2 7 0 0,0 0 0 0 0,0 0 0 0 0,-1 0 0 0 0,1 0 0 0 0,-1 0 0 0 0,0 0-1 0 0,0 0 1 0 0,-1 0 0 0 0,1 0 0 0 0,-2 6 0 0 0,1-6 1 0 0,-11 517 293 0 0,13-476-264 0 0,-4 186 19 0 0,0-204-26 0 0,0-1 1 0 0,-2 1-1 0 0,0-1 1 0 0,-2 0-1 0 0,-1-1 1 0 0,-17 38-1 0 0,20-53-7 0 0,-1 0-1 0 0,0-1 1 0 0,0 1-1 0 0,-1-1 1 0 0,0-1-1 0 0,-1 1 1 0 0,0-1-1 0 0,0-1 1 0 0,0 1-1 0 0,-1-1 1 0 0,0-1-1 0 0,-1 0 1 0 0,1 0-1 0 0,-1-1 1 0 0,0 0-1 0 0,-1-1 1 0 0,1 0-1 0 0,-18 4 1 0 0,15-5 33 0 0,-1-1-1 0 0,0-1 1 0 0,0 0-1 0 0,0-1 1 0 0,1 0-1 0 0,-1-1 1 0 0,0-1-1 0 0,0 0 1 0 0,1-1-1 0 0,-1 0 1 0 0,1-1-1 0 0,0-1 1 0 0,0 0-1 0 0,-21-12 1 0 0,23 11 13 0 0,0 0 1 0 0,1-1-1 0 0,0-1 0 0 0,0 0 1 0 0,1 0-1 0 0,0-1 0 0 0,0 0 1 0 0,1-1-1 0 0,0 0 0 0 0,1 0 1 0 0,0-1-1 0 0,-7-14 0 0 0,10 17-47 0 0,1 0 0 0 0,0-1 0 0 0,0 0 0 0 0,1 0 0 0 0,0 0 0 0 0,0 0 1 0 0,1 0-1 0 0,1 0 0 0 0,-1 0 0 0 0,1 0 0 0 0,1-1 0 0 0,0 1 0 0 0,0 0 0 0 0,1 0 0 0 0,0 0 0 0 0,0 0 0 0 0,7-14 0 0 0,2 2-7 0 0,0 1 0 0 0,1 0 0 0 0,1 1 0 0 0,1 0 0 0 0,1 1 0 0 0,1 1 0 0 0,0 0 0 0 0,1 1 0 0 0,1 1 0 0 0,35-24 0 0 0,-2 7-534 0 0,0 3 1 0 0,2 1-1 0 0,60-21 1 0 0,-86 39-625 0 0,-2 0 393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42.9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477 21 372 0 0,'0'0'685'0'0,"0"0"-581"0"0,0-1 0 0 0,1 0-1 0 0,-1 0 1 0 0,0 0 0 0 0,0 0 0 0 0,0 0 0 0 0,1 0 0 0 0,-1 0 0 0 0,0 0 0 0 0,0 0-1 0 0,0 0 1 0 0,0 0 0 0 0,-1 0 0 0 0,1 0 0 0 0,-1-1 0 0 0,-1 1-84 0 0,0 0 1 0 0,-1 0 0 0 0,1 0-1 0 0,-1 1 1 0 0,1 0-1 0 0,-1-1 1 0 0,0 1-1 0 0,1 0 1 0 0,-1 0-1 0 0,1 0 1 0 0,-1 1 0 0 0,1-1-1 0 0,-1 1 1 0 0,1-1-1 0 0,-1 1 1 0 0,1 0-1 0 0,-1 0 1 0 0,1 0 0 0 0,0 0-1 0 0,-1 0 1 0 0,-1 2-1 0 0,-56 36 57 0 0,51-32-47 0 0,-26 20 17 0 0,1 2-1 0 0,1 1 1 0 0,1 2 0 0 0,3 1-1 0 0,-39 53 1 0 0,50-59-31 0 0,2 0 0 0 0,0 1 0 0 0,2 0 0 0 0,1 1 0 0 0,1 1 0 0 0,-8 34 1 0 0,16-49-9 0 0,1 1 1 0 0,1 0 0 0 0,0 0-1 0 0,1 0 1 0 0,1 0 0 0 0,2 17 0 0 0,-1-23 9 0 0,1 0 1 0 0,0 0 0 0 0,1 0 0 0 0,0 0-1 0 0,0 0 1 0 0,1-1 0 0 0,0 1-1 0 0,1-1 1 0 0,0 0 0 0 0,8 10 0 0 0,-8-13-123 0 0,0 1 0 0 0,1-2 0 0 0,-1 1 1 0 0,1-1-1 0 0,0 0 0 0 0,0 0 0 0 0,1 0 1 0 0,0-1-1 0 0,-1 0 0 0 0,2 0 0 0 0,-1-1 1 0 0,0 0-1 0 0,1 0 0 0 0,-1-1 0 0 0,1 0 1 0 0,0 0-1 0 0,9 0 0 0 0,3-1-582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43.3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1 111 268 0 0,'26'-68'3358'0'0,"-26"68"-3355"0"0,0-1 0 0 0,0 0-1 0 0,1 1 1 0 0,-1-1 0 0 0,0 1-1 0 0,1-1 1 0 0,-1 1 0 0 0,1-1-1 0 0,-1 1 1 0 0,0-1-1 0 0,1 1 1 0 0,-1-1 0 0 0,1 1-1 0 0,-1 0 1 0 0,1-1 0 0 0,0 1-1 0 0,-1 0 1 0 0,1-1 0 0 0,-1 1-1 0 0,1 0 1 0 0,0 0 0 0 0,-1-1-1 0 0,1 1 1 0 0,0 0 0 0 0,-1 0-1 0 0,1 0 1 0 0,-1 0 0 0 0,1 0-1 0 0,0 0 1 0 0,-1 0-1 0 0,2 0 1 0 0,0 1 2 0 0,1 0 0 0 0,-1 0-1 0 0,0 0 1 0 0,-1 0 0 0 0,1 0-1 0 0,0 0 1 0 0,0 1 0 0 0,0-1 0 0 0,2 4-1 0 0,30 38 38 0 0,-22-21-12 0 0,-1 0 1 0 0,-1 0-1 0 0,-1 1 0 0 0,-1 1 1 0 0,-1 0-1 0 0,-1 0 1 0 0,-1 0-1 0 0,3 43 1 0 0,-7-34 754 0 0,-1-30-128 0 0,-1-3-653 0 0,0-1 0 0 0,0 1 0 0 0,1-1 0 0 0,-1 1 0 0 0,0-1 0 0 0,0 0 0 0 0,0 1 0 0 0,0-1 0 0 0,1 0 0 0 0,-1 1 0 0 0,0-1 0 0 0,1 0 0 0 0,-1 0 0 0 0,0 0 0 0 0,1 0 0 0 0,-1 0 0 0 0,1 1 0 0 0,0-1 0 0 0,-1 0 0 0 0,1 0 0 0 0,0 0 0 0 0,-1 0 0 0 0,1 0 0 0 0,0 0 0 0 0,0-1 0 0 0,0 1 0 0 0,0 0 0 0 0,0 0 0 0 0,0 0 0 0 0,0 0 0 0 0,0 0 0 0 0,1-2 0 0 0,3-33-21 0 0,4 8-5 0 0,1 1 1 0 0,1 0 0 0 0,2 1 0 0 0,0 0-1 0 0,31-46 1 0 0,0 0 203 0 0,-43 72-183 0 0,1-3-8 0 0,0 0-1 0 0,1 1 1 0 0,-1-1-1 0 0,1 1 1 0 0,-1 0-1 0 0,1-1 1 0 0,0 1 0 0 0,0 0-1 0 0,0 0 1 0 0,0 0-1 0 0,0 1 1 0 0,1-1-1 0 0,3-2 1 0 0,9 3 6 0 0,1 8 17 0 0,-5 3 12 0 0,-1-1 0 0 0,-1 2 0 0 0,0-1 0 0 0,-1 1 0 0 0,0 1 0 0 0,0-1 1 0 0,-1 2-1 0 0,10 23 0 0 0,1 8-361 0 0,14 58 0 0 0,-13-3-2597 0 0,-18-96 2204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43.7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59 64 0 0,'4'-7'853'0'0,"-1"0"-504"0"0,1 1-1 0 0,-1-1 0 0 0,1 1 1 0 0,1 0-1 0 0,-1 0 0 0 0,8-6 1 0 0,-10 10-265 0 0,2 3-68 0 0,1-1 0 0 0,-1 1 0 0 0,1 1 0 0 0,-1-1 0 0 0,0 0 0 0 0,0 1 0 0 0,1 0 0 0 0,-1 0 0 0 0,0 0 0 0 0,-1 1 0 0 0,1-1 0 0 0,0 1 0 0 0,-1 0 0 0 0,1 0 0 0 0,5 7 0 0 0,6 7 5 0 0,23 35 0 0 0,-32-43-9 0 0,17 26 12 0 0,-1 0 0 0 0,-2 2-1 0 0,-2 0 1 0 0,-2 2 0 0 0,-1 0-1 0 0,-1 0 1 0 0,-3 1-1 0 0,-1 1 1 0 0,-2 0 0 0 0,-2 0-1 0 0,-2 0 1 0 0,-1 52 0 0 0,-3-6-2246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44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65 188 0 0,'13'-9'3075'0'0,"-7"5"-2803"0"0,1 1 0 0 0,0 0 0 0 0,0 1 1 0 0,1-1-1 0 0,-1 1 0 0 0,0 1 0 0 0,14-2 0 0 0,64-3-384 0 0,-38 4 255 0 0,6-2-177 0 0,155-16-2813 0 0,-184 17 2661 0 0</inkml:trace>
  <inkml:trace contextRef="#ctx0" brushRef="#br0" timeOffset="1">0 340 16 0 0,'1'3'923'0'0,"0"-1"-811"0"0,0 1-1 0 0,1-1 0 0 0,-1 0 0 0 0,0 0 0 0 0,1 0 0 0 0,0 0 1 0 0,-1-1-1 0 0,1 1 0 0 0,0 0 0 0 0,0-1 0 0 0,0 1 1 0 0,0-1-1 0 0,0 1 0 0 0,0-1 0 0 0,1 0 0 0 0,-1 0 0 0 0,0 0 1 0 0,1 0-1 0 0,-1-1 0 0 0,0 1 0 0 0,1-1 0 0 0,-1 1 0 0 0,4-1 1 0 0,15 4 217 0 0,35 0 0 0 0,-41-3-153 0 0,65 5 169 0 0,102 5-2741 0 0,-179-11 1605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44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0 241 200 0 0,'0'0'831'0'0,"2"-3"-171"0"0,0 1-502 0 0,-1-1-44 0 0,0 1 1 0 0,1 0-1 0 0,-1 0 1 0 0,1-1-1 0 0,0 1 1 0 0,0 0-1 0 0,-1 0 1 0 0,1 1-1 0 0,1-1 0 0 0,-1 0 1 0 0,0 1-1 0 0,0-1 1 0 0,1 1-1 0 0,3-2 1 0 0,-2 2-116 0 0,-1 1 1 0 0,0 0-1 0 0,1 0 1 0 0,-1 0 0 0 0,1 1-1 0 0,-1-1 1 0 0,1 1-1 0 0,-1 0 1 0 0,0 0-1 0 0,1 0 1 0 0,-1 0 0 0 0,0 1-1 0 0,0-1 1 0 0,0 1-1 0 0,0 0 1 0 0,0 0-1 0 0,0 0 1 0 0,-1 0 0 0 0,1 0-1 0 0,-1 1 1 0 0,1-1-1 0 0,-1 1 1 0 0,0 0-1 0 0,3 3 1 0 0,4 10 10 0 0,-4-8-1 0 0,-1 1-1 0 0,0 0 1 0 0,0 1-1 0 0,-1-1 1 0 0,-1 0-1 0 0,1 1 1 0 0,-1 0-1 0 0,-1 0 1 0 0,1 15-1 0 0,0 2 5 0 0,16 185 23 0 0,-13-136-14 0 0,-4-34 1410 0 0,0-39-298 0 0,-3-9-1066 0 0,0 0 0 0 0,1-1 1 0 0,-1 1-1 0 0,2-1 0 0 0,-1 0 0 0 0,1-11 0 0 0,2-31-91 0 0,2 1-1 0 0,2-1 1 0 0,2 1 0 0 0,28-90-1 0 0,86-173-4 0 0,-121 309 25 0 0,-1 1 0 0 0,1-1 0 0 0,0 0 0 0 0,0 1 0 0 0,0-1 0 0 0,0 1 0 0 0,1-1 0 0 0,-1 1 0 0 0,0-1 0 0 0,1 1 0 0 0,-1 0 0 0 0,1 0 0 0 0,-1 0 0 0 0,1 0 0 0 0,-1 0 0 0 0,1 0 0 0 0,0 0 0 0 0,-1 0 0 0 0,1 1 0 0 0,0-1 0 0 0,0 1 0 0 0,0-1 0 0 0,0 1 0 0 0,-1 0 0 0 0,1-1 0 0 0,0 1 0 0 0,0 0 0 0 0,0 0 0 0 0,0 1 0 0 0,0-1 0 0 0,0 0 0 0 0,0 1 0 0 0,-1-1 0 0 0,1 1 0 0 0,0-1 0 0 0,2 2 0 0 0,4 1-1 0 0,0 1 0 0 0,-1 0 0 0 0,0 0 1 0 0,0 1-1 0 0,0 0 0 0 0,10 9 0 0 0,8 10 37 0 0,-1 1 1 0 0,-2 2-1 0 0,0 0 0 0 0,29 51 0 0 0,54 128 73 0 0,-53-58-119 0 0,-36-98-502 0 0,-15-47 238 0 0,-18-7-3267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3:45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32 492 0 0,'-1'-1'267'0'0,"0"0"1"0"0,0 1-1 0 0,0-1 0 0 0,1 0 1 0 0,-1 0-1 0 0,1 0 0 0 0,-1 0 1 0 0,0 0-1 0 0,1 0 0 0 0,0 0 0 0 0,-1 0 1 0 0,1 0-1 0 0,-1 0 0 0 0,1 0 1 0 0,0 0-1 0 0,0 0 0 0 0,0 0 1 0 0,0-1-1 0 0,0 1 0 0 0,0 0 1 0 0,0 0-1 0 0,0 0 0 0 0,1-2 0 0 0,0 2-261 0 0,0 0 0 0 0,1 0 0 0 0,-1 1 0 0 0,1-1-1 0 0,-1 1 1 0 0,1-1 0 0 0,0 1 0 0 0,-1 0 0 0 0,1-1-1 0 0,-1 1 1 0 0,1 0 0 0 0,0 0 0 0 0,-1 0-1 0 0,1 0 1 0 0,0 0 0 0 0,-1 1 0 0 0,1-1 0 0 0,2 1-1 0 0,2 0-4 0 0,14 3-57 0 0,-16-1 46 0 0,1 0 0 0 0,-1 1 0 0 0,0-1 0 0 0,1 1 0 0 0,-1 0-1 0 0,4 5 1 0 0,-1 0 2 0 0,0 0-1 0 0,0 0 0 0 0,0 1 0 0 0,-1-1 0 0 0,-1 1 1 0 0,0 1-1 0 0,0-1 0 0 0,-1 1 0 0 0,0 0 0 0 0,-1 0 1 0 0,0 0-1 0 0,2 21 0 0 0,-4-11 6 0 0,-2-1-1 0 0,0 1 1 0 0,-1-1-1 0 0,0 0 1 0 0,-2 0-1 0 0,-12 38 1 0 0,-1 13 484 0 0,16-68 177 0 0,1-3-635 0 0,0 1-1 0 0,1-1 1 0 0,-1 1 0 0 0,0-1 0 0 0,0 1-1 0 0,1-1 1 0 0,-1 1 0 0 0,0-1-1 0 0,1 1 1 0 0,-1-1 0 0 0,0 0-1 0 0,1 1 1 0 0,-1-1 0 0 0,1 1-1 0 0,-1-1 1 0 0,1 0 0 0 0,-1 0 0 0 0,0 1-1 0 0,1-1 1 0 0,0 0 0 0 0,-1 0-1 0 0,1 1 1 0 0,-1-1 0 0 0,1 0-1 0 0,-1 0 1 0 0,2 0 0 0 0,64-17 88 0 0,0-2 1 0 0,-1-4-1 0 0,72-36 1 0 0,-16 7-3165 0 0,-119 51 2295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54:30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1 232 20 0 0,'0'0'85'0'0,"12"-10"276"0"0,15 4-280 0 0,-24 5-76 0 0,17-2 110 0 0,10-3-47 0 0,-27 6-64 0 0,1-1 14 0 0,128-23 11 0 0,-128 24-47 0 0,-1 0 25 0 0,10-2-16 0 0,-10 1 22 0 0,0 1-15 0 0,10-2 30 0 0,-10 2-42 0 0,0-1 8 0 0,72-9 13 0 0,-71 10-16 0 0,17-2-5 0 0,0 1 7 0 0,1 0 55 0 0,36 0-29 0 0,-54 2-40 0 0,35-1 66 0 0,-36 0-76 0 0,16 0 30 0 0,-15 0 24 0 0,0-1-14 0 0,38-2-7 0 0,-38 3-16 0 0,0 0-54 0 0,87-7 171 0 0,-87 6-95 0 0,14 2-9 0 0,0-1 1 0 0,0-1-1 0 0,0 0 0 0 0,20-5 0 0 0,7-1-38 0 0,21 0-189 0 0,-62 6 228 0 0,17-1-13 0 0,-17 1 32 0 0,236-36-97 0 0,-237 37 63 0 0,24-2 27 0 0,-1-1 0 0 0,39-10 0 0 0,-56 11-19 0 0,-7 1 23 0 0,5 1-16 0 0,0 0 1 0 0,0-1 0 0 0,0 1 0 0 0,10-4-1 0 0,7 0-14 0 0,56-6-55 0 0,-77 10 83 0 0,1 0-32 0 0,13-2 18 0 0,-13 2-12 0 0,0 0 20 0 0,11 0-26 0 0,-11 0 44 0 0,-1 0-26 0 0,11 0 16 0 0,-10 0-34 0 0,-1 0 12 0 0,51 2-42 0 0,-51-2 72 0 0,39 3-26 0 0,-39-3-20 0 0,13 0 48 0 0,-13 0-32 0 0,2 0 19 0 0,35 0 18 0 0,-36 0-41 0 0,0 0 25 0 0,54 2-48 0 0,-55-2 53 0 0,1 0-9 0 0,11 0 0 0 0,-11 0 89 0 0,0 0-29 0 0,35-2 152 0 0,-35 2-182 0 0,-1-1-38 0 0,30-4 87 0 0,-30 5-80 0 0,1-1-14 0 0,34-4 34 0 0,-34 4-14 0 0,0 1-28 0 0,12-2 29 0 0,-12 2-34 0 0,1-1 26 0 0,61-4-6 0 0,-62 5 9 0 0,19-1-16 0 0,17 1 36 0 0,-36 0-28 0 0,32 0-48 0 0,-33 0 53 0 0,20 1-66 0 0,18-1 75 0 0,-37 0-32 0 0,12 0 33 0 0,-12 0-20 0 0,1 0 31 0 0,12 1-36 0 0,-13-1 14 0 0,0 0-30 0 0,14 1 21 0 0,-14-1-2 0 0,0 1 9 0 0,12 0-17 0 0,-12-1 28 0 0,15 3-28 0 0,-15-2-13 0 0,15 2 9 0 0,-15-3 27 0 0,37 5-10 0 0,-37-5 15 0 0,0 0-32 0 0,104 6 15 0 0,-104-6-5 0 0,0 0 42 0 0,38 2-56 0 0,-38-1 2 0 0,0-1 22 0 0,283 27-42 0 0,-261-24 69 0 0,42-1 0 0 0,-64-2-38 0 0,0 0 51 0 0,68-4 83 0 0,-68 4-100 0 0,0 0-39 0 0,12-2-12 0 0,-12 2 23 0 0,16-1 52 0 0,-17 0-27 0 0,39-2-11 0 0,-38 3-6 0 0,15-1-13 0 0,117-7 20 0 0,-133 8-33 0 0,1-1 22 0 0,39-1-14 0 0,-39 2 11 0 0,0 0 21 0 0,13-2-27 0 0,-13 2 17 0 0,18-2-10 0 0,1-1 39 0 0,-19 3-32 0 0,13-3 33 0 0,-13 3-16 0 0,17-3 121 0 0,-18 2-92 0 0,10-3-12 0 0,26-2 34 0 0,-36 5-93 0 0,50-7 34 0 0,28-5 12 0 0,-77 12-20 0 0,-1 1-22 0 0,10-1 8 0 0,-10 0-20 0 0,0 1 29 0 0,70-5 182 0 0,-70 5-129 0 0,0-1-29 0 0,10 1 15 0 0,-10 0 58 0 0,0-1-60 0 0,9 0-6 0 0,-9 1 290 0 0,1 0-172 0 0,11-1-14 0 0,-11 1 244 0 0,15-2 217 0 0,-3 0-2697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14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1 111 120 0 0,'0'0'299'0'0,"0"-3"-188"0"0,8-34 891 0 0,-5 26-471 0 0,0-1-1 0 0,-1 1 1 0 0,0-14 0 0 0,0 24-517 0 0,0 0 1 0 0,0 0-1 0 0,0 0 0 0 0,0 0 1 0 0,0 1-1 0 0,-1-1 1 0 0,1 1-1 0 0,0-1 0 0 0,0 1 1 0 0,0 0-1 0 0,0 0 0 0 0,0 0 1 0 0,0 0-1 0 0,1 0 0 0 0,1 0 1 0 0,2 0 18 0 0,5 0-3 0 0,245-4-39 0 0,95 26-87 0 0,-201-9 12 0 0,208-7 1 0 0,-206-12 978 0 0,-149 5-809 0 0,23-10-227 0 0,-24 10 47 0 0,9-10-2805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18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1 125 268 0 0,'0'0'235'0'0,"19"-6"471"0"0,68-9 117 0 0,275-40-330 0 0,-65 16-10 0 0,-293 39-477 0 0,4 0 54 0 0,-1 0-1 0 0,1-1 1 0 0,0 0-1 0 0,9-2 1 0 0,-9 2 12 0 0,-5 0 344 0 0,0 1-348 0 0,8-2 11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5.9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0 614 4 0 0,'0'0'985'0'0,"6"18"847"0"0,-6-17-1722 0 0,0 0 0 0 0,1-1 0 0 0,-1 1 0 0 0,0 0 0 0 0,1-1 0 0 0,-1 1 0 0 0,0 0 0 0 0,1-1 0 0 0,-1 1 1 0 0,1-1-1 0 0,-1 1 0 0 0,1-1 0 0 0,-1 1 0 0 0,1-1 0 0 0,0 1 0 0 0,-1-1 0 0 0,1 1 0 0 0,0-1 0 0 0,-1 0 0 0 0,1 1 0 0 0,0-1 0 0 0,-1 0 0 0 0,1 0 0 0 0,0 1 1 0 0,0-1-1 0 0,-1 0 0 0 0,2 0 0 0 0,0 0-37 0 0,-1-1 0 0 0,1 1 0 0 0,-1-1 0 0 0,1 1 0 0 0,-1-1 0 0 0,1 0 0 0 0,-1 1 0 0 0,1-1 0 0 0,-1 0 0 0 0,0 0 0 0 0,1 0 0 0 0,1-2 1 0 0,6-6-166 0 0,-1 0 1 0 0,14-20-1 0 0,-16 20 337 0 0,63-93-152 0 0,-4-3-1 0 0,67-148 1 0 0,-101 171-97 0 0,-26 66-352 0 0,-4 13 72 0 0,-1 2-37 0 0,0 0 293 0 0,1 1 0 0 0,-1-1 0 0 0,0 0 0 0 0,0 1 0 0 0,0-1 0 0 0,1 0 0 0 0,-1 0 0 0 0,0 1 0 0 0,0-1 0 0 0,0 0 0 0 0,0 1 0 0 0,0-1 0 0 0,0 0 0 0 0,0 0 0 0 0,-1 1 0 0 0,1-1 0 0 0,0 0 0 0 0,0 1 0 0 0,0-1 0 0 0,-1-1 1 0 0,-3 2 6 0 0,0 0 0 0 0,0 0 0 0 0,0 1 1 0 0,1-1-1 0 0,-1 1 0 0 0,0 0 1 0 0,0 0-1 0 0,1 0 0 0 0,-1 0 1 0 0,1 1-1 0 0,-1-1 0 0 0,1 1 1 0 0,-1 0-1 0 0,1 0 0 0 0,0 0 1 0 0,0 1-1 0 0,0-1 0 0 0,0 1 1 0 0,1 0-1 0 0,-1-1 0 0 0,1 1 0 0 0,-4 5 1 0 0,1-1 1 0 0,-1 0 0 0 0,2 0 0 0 0,-1 1 0 0 0,1 0 1 0 0,0-1-1 0 0,1 1 0 0 0,0 0 0 0 0,-4 16 0 0 0,6-18 15 0 0,2 0 21 0 0,0 0-1 0 0,0 0 1 0 0,0 0 0 0 0,0-1 0 0 0,1 1-1 0 0,0 0 1 0 0,0-1 0 0 0,1 1-1 0 0,-1-1 1 0 0,1 0 0 0 0,0 0-1 0 0,1 0 1 0 0,5 6 0 0 0,-1-2 53 0 0,1-1 1 0 0,0 0-1 0 0,1-1 1 0 0,14 9-1 0 0,13 6 9 0 0,1-2 0 0 0,48 17-1 0 0,47 24-269 0 0,-118-53 150 0 0,0 1-1 0 0,-1 1 0 0 0,0 0 1 0 0,-1 1-1 0 0,0 0 0 0 0,15 18 0 0 0,-24-25 39 0 0,-1 0-1 0 0,0 0 1 0 0,0 0-1 0 0,0 1 1 0 0,-1 0-1 0 0,1-1 0 0 0,-1 1 1 0 0,0 0-1 0 0,-1 0 1 0 0,1 0-1 0 0,-1 0 1 0 0,0 0-1 0 0,0 1 0 0 0,0-1 1 0 0,-1 0-1 0 0,0 9 1 0 0,-1-8 16 0 0,0 0 0 0 0,0 0 0 0 0,-1 0 1 0 0,0 0-1 0 0,0-1 0 0 0,-1 1 0 0 0,1-1 1 0 0,-1 1-1 0 0,-1-1 0 0 0,1 0 0 0 0,0 0 1 0 0,-1 0-1 0 0,0-1 0 0 0,-7 7 0 0 0,4-5 56 0 0,-1 0-1 0 0,0 0 1 0 0,0-1-1 0 0,-1 0 0 0 0,1 0 1 0 0,-1-1-1 0 0,0 0 1 0 0,0-1-1 0 0,-1 0 0 0 0,1 0 1 0 0,-1-1-1 0 0,1 0 1 0 0,-1-1-1 0 0,0 0 0 0 0,0 0 1 0 0,1-1-1 0 0,-1 0 1 0 0,0-1-1 0 0,0 0 0 0 0,0-1 1 0 0,1 0-1 0 0,-1 0 1 0 0,1-1-1 0 0,0 0 0 0 0,0-1 1 0 0,0 0-1 0 0,0 0 1 0 0,-15-11-1 0 0,22 13-56 0 0,0 1 1 0 0,0-1-1 0 0,0 1 1 0 0,0-1-1 0 0,0 0 0 0 0,0 0 1 0 0,1 1-1 0 0,-1-1 1 0 0,1-1-1 0 0,-1 1 0 0 0,1 0 1 0 0,0 0-1 0 0,0 0 0 0 0,0-1 1 0 0,0 1-1 0 0,0 0 1 0 0,0-4-1 0 0,1 3-49 0 0,0 1 0 0 0,0 0 0 0 0,0 0 0 0 0,0 0 0 0 0,1 0 0 0 0,-1 0 0 0 0,1 0 0 0 0,-1 0 0 0 0,1 0 0 0 0,0 0 0 0 0,0 0 0 0 0,0 0 0 0 0,0 0-1 0 0,0 0 1 0 0,0 1 0 0 0,3-3 0 0 0,-1 0-317 0 0,1 0 0 0 0,1 0 0 0 0,-1 0 0 0 0,1 1 0 0 0,-1 0 0 0 0,1 0 0 0 0,0 0 0 0 0,0 0 0 0 0,0 1 0 0 0,1 0 1 0 0,-1 0-1 0 0,9-2 0 0 0,-11 4-426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2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829 0 124 0 0,'0'1'58'0'0,"1"0"1"0"0,-1 0-1 0 0,0 1 1 0 0,1-1-1 0 0,-1 0 1 0 0,0 0-1 0 0,0 0 0 0 0,1 0 1 0 0,-1 1-1 0 0,0-1 1 0 0,0 0-1 0 0,0 0 1 0 0,-1 3-1 0 0,-119 179 1519 0 0,61-98-1349 0 0,-402 614 451 0 0,423-641-611 0 0,-3 6 10 0 0,-45 66 1003 0 0,85-128-928 0 0,-23 33 1277 0 0,79-39-1359 0 0,99-18 1 0 0,-37 3 56 0 0,651-62-2235 0 0,-716 75-285 0 0,-33 3 1724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3.0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35 932 0 0,'-32'-33'2462'0'0,"30"32"-2468"0"0,0 2-7 0 0,0 0 17 0 0,0 1 0 0 0,0-1 0 0 0,0 1 0 0 0,0-1 0 0 0,1 1 0 0 0,-1 0 0 0 0,0 0 0 0 0,1 0 0 0 0,0 0 0 0 0,-1 0-1 0 0,1 0 1 0 0,0 0 0 0 0,0 1 0 0 0,0-1 0 0 0,0 0 0 0 0,0 0 0 0 0,1 1 0 0 0,-1-1 0 0 0,0 4 0 0 0,0 0 2 0 0,-23 82 240 0 0,3 1-1 0 0,3 1 0 0 0,-4 94 0 0 0,-10 268 318 0 0,27-406-599 0 0,5-43-407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3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20 0 0,'0'0'1959'0'0,"21"20"-1717"0"0,-7 12-149 0 0,-2 0-1 0 0,0 1 1 0 0,-3 0 0 0 0,0 1-1 0 0,-2 0 1 0 0,-2 0 0 0 0,2 58-1 0 0,-25 230 633 0 0,12-253 714 0 0,6-66-1050 0 0,0-3-379 0 0,0 1 1 0 0,0-1 0 0 0,0 1 0 0 0,0-1 0 0 0,1 0 0 0 0,-1 1 0 0 0,0-1 0 0 0,0 1-1 0 0,0-1 1 0 0,0 1 0 0 0,0-1 0 0 0,-1 0 0 0 0,1 1 0 0 0,0-1 0 0 0,0 1-1 0 0,0-1 1 0 0,0 0 0 0 0,0 1 0 0 0,-1-1 0 0 0,1 0 0 0 0,0 1 0 0 0,0-1 0 0 0,0 1-1 0 0,-1-1 1 0 0,1 0 0 0 0,0 0 0 0 0,-1 1 0 0 0,1-1 0 0 0,0 0 0 0 0,-1 0 0 0 0,1 1-1 0 0,0-1 1 0 0,-1 0 0 0 0,1 0 0 0 0,-1 1 0 0 0,0-2-13 0 0,1 1 1 0 0,-1 0-1 0 0,1-1 1 0 0,-1 1-1 0 0,0 0 1 0 0,1-1-1 0 0,-1 1 0 0 0,1-1 1 0 0,-1 1-1 0 0,1-1 1 0 0,0 1-1 0 0,-1-1 1 0 0,1 1-1 0 0,-1-1 0 0 0,1 0 1 0 0,0 1-1 0 0,0-1 1 0 0,-1 1-1 0 0,1-1 1 0 0,0 0-1 0 0,0 1 1 0 0,0-1-1 0 0,-1 0 0 0 0,1 1 1 0 0,0-1-1 0 0,0 0 1 0 0,0 1-1 0 0,0-2 1 0 0,-2-29-72 0 0,1 0 1 0 0,2-1-1 0 0,1 1 1 0 0,11-59 0 0 0,41-127-184 0 0,-39 165 224 0 0,-11 36 15 0 0,7-29-18 0 0,2 1 0 0 0,2 0 0 0 0,2 1 0 0 0,29-53-1 0 0,-42 90 25 0 0,-1 0-1 0 0,2 1 0 0 0,-1-1 0 0 0,1 1 0 0 0,0 0 0 0 0,0 0 0 0 0,0 0 0 0 0,0 1 0 0 0,11-7 1 0 0,-12 9-2 0 0,-1 0 0 0 0,1 1 0 0 0,-1-1 1 0 0,1 1-1 0 0,0 0 0 0 0,0 0 1 0 0,0 0-1 0 0,0 1 0 0 0,0-1 1 0 0,0 1-1 0 0,0 0 0 0 0,-1 0 1 0 0,1 1-1 0 0,0-1 0 0 0,0 1 0 0 0,0 0 1 0 0,0-1-1 0 0,5 3 0 0 0,1 2-4 0 0,1 1 0 0 0,-1-1 0 0 0,0 2 0 0 0,0-1 0 0 0,-1 1 0 0 0,0 1 0 0 0,0 0-1 0 0,-1 0 1 0 0,1 0 0 0 0,-2 1 0 0 0,0 1 0 0 0,7 9 0 0 0,7 15 0 0 0,-2 0-1 0 0,18 43 1 0 0,-18-31 73 0 0,-2 0 0 0 0,19 86 0 0 0,3 99 174 0 0,-37-220-223 0 0,7 70-222 0 0,-9-78 183 0 0,-6 8-2106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4.9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76 640 0 0,'23'-61'3012'0'0,"-22"59"-2878"0"0,0 2-172 0 0,-1-1 1 0 0,0 1 0 0 0,0-1-1 0 0,1 1 1 0 0,-1 0-1 0 0,0-1 1 0 0,1 1 0 0 0,-1-1-1 0 0,0 1 1 0 0,0-1 0 0 0,0 1-1 0 0,0-1 1 0 0,0 1 0 0 0,0-1-1 0 0,1 1 1 0 0,-1-1-1 0 0,0 1 1 0 0,0-1 0 0 0,0 1-1 0 0,-1-1 1 0 0,1 1 0 0 0,0-1-1 0 0,0 0 1 0 0,-19 6 82 0 0,-1 0-1 0 0,1 2 1 0 0,-29 13 0 0 0,-22 9 61 0 0,28-14-75 0 0,-28 11-142 0 0,68-25 64 0 0,-1 0 8 0 0,1-1 49 0 0,-1 1-52 0 0,0 0-1 0 0,-1 0 1 0 0,1 0-1 0 0,0 0 0 0 0,0 0 1 0 0,0 1-1 0 0,0-1 0 0 0,0 1 1 0 0,0 0-1 0 0,0 0 1 0 0,-4 5-1 0 0,5 23 28 0 0,3 24 27 0 0,-11 239 455 0 0,10-290-264 0 0,0 3 171 0 0,0-5-345 0 0,0 0 0 0 0,0-1-1 0 0,0 1 1 0 0,0 0 0 0 0,-1-1 0 0 0,1 1-1 0 0,0 0 1 0 0,0 0 0 0 0,0-1 0 0 0,1 1-1 0 0,-1 0 1 0 0,0 0 0 0 0,0-1 0 0 0,0 1-1 0 0,0 0 1 0 0,1-1 0 0 0,-1 1 0 0 0,0 0-1 0 0,1-1 1 0 0,0 2 0 0 0,0-2-35 0 0,1 0 0 0 0,0 0 1 0 0,0 0-1 0 0,0 0 0 0 0,-1 0 1 0 0,1 0-1 0 0,0-1 0 0 0,0 1 1 0 0,-1-1-1 0 0,1 0 0 0 0,0 1 1 0 0,-1-1-1 0 0,1 0 0 0 0,0 0 1 0 0,-1 0-1 0 0,1 0 0 0 0,2-2 1 0 0,34-30-89 0 0,-17 15 37 0 0,-9 8 15 0 0,1 0 1 0 0,0 2-1 0 0,0-1 1 0 0,1 2-1 0 0,0 0 1 0 0,16-6-1 0 0,-25 12 28 0 0,0-1-1 0 0,1 1 1 0 0,-1 0 0 0 0,1 0-1 0 0,-1 0 1 0 0,1 1 0 0 0,-1 0-1 0 0,1 0 1 0 0,-1 0-1 0 0,1 1 1 0 0,-1-1 0 0 0,1 2-1 0 0,-1-1 1 0 0,0 0 0 0 0,1 1-1 0 0,-1 0 1 0 0,0 0-1 0 0,0 1 1 0 0,0-1 0 0 0,8 7-1 0 0,-4-2 12 0 0,-2 1 0 0 0,1-1 0 0 0,-1 1 0 0 0,0 1-1 0 0,0-1 1 0 0,-1 1 0 0 0,0 0 0 0 0,-1 0 0 0 0,0 1-1 0 0,0 0 1 0 0,-1 0 0 0 0,-1 0 0 0 0,1 0 0 0 0,-2 1-1 0 0,1-1 1 0 0,-2 1 0 0 0,1 0 0 0 0,-1-1 0 0 0,-1 1-1 0 0,0 0 1 0 0,0 0 0 0 0,-1-1 0 0 0,-4 19 0 0 0,3-20 44 0 0,0 0 0 0 0,0 0 1 0 0,-1 0-1 0 0,0 0 0 0 0,-1 0 1 0 0,0-1-1 0 0,0 1 0 0 0,-1-1 1 0 0,0 0-1 0 0,0 0 0 0 0,-1-1 0 0 0,0 0 1 0 0,0 0-1 0 0,-1 0 0 0 0,1-1 1 0 0,-2 0-1 0 0,1 0 0 0 0,-1 0 1 0 0,0-1-1 0 0,0 0 0 0 0,0-1 1 0 0,-1 0-1 0 0,1 0 0 0 0,-1-1 0 0 0,0 0 1 0 0,-18 3-1 0 0,18-5 5 0 0,-1-1 0 0 0,1 0 0 0 0,-1 0 0 0 0,1-1 0 0 0,-1 0-1 0 0,1-1 1 0 0,0 0 0 0 0,0 0 0 0 0,-13-6 0 0 0,19 7-38 0 0,0 1-21 0 0,0-1 0 0 0,-1-1-1 0 0,1 1 1 0 0,0 0 0 0 0,1-1-1 0 0,-1 0 1 0 0,0 0-1 0 0,0 1 1 0 0,1-1 0 0 0,-1-1-1 0 0,1 1 1 0 0,0 0 0 0 0,-1-1-1 0 0,1 1 1 0 0,-3-5-1 0 0,4 5-206 0 0,2-2-330 0 0,0 2 499 0 0,-1 1-13 0 0,0 0 1 0 0,0 0 0 0 0,1 0-1 0 0,-1 0 1 0 0,0 0 0 0 0,1 0-1 0 0,-1 0 1 0 0,1 0-1 0 0,-1 0 1 0 0,1 0 0 0 0,0 0-1 0 0,-1 0 1 0 0,1 0 0 0 0,0 1-1 0 0,0-1 1 0 0,-1 0 0 0 0,1 1-1 0 0,0-1 1 0 0,0 0 0 0 0,0 1-1 0 0,0-1 1 0 0,0 1 0 0 0,0 0-1 0 0,0-1 1 0 0,0 1 0 0 0,0 0-1 0 0,0-1 1 0 0,0 1 0 0 0,2 0-1 0 0,15-4-568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5.3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1 808 0 0,'0'0'2201'0'0,"1"0"-2155"0"0,0 0-1 0 0,1 0 1 0 0,-1 0 0 0 0,0 1-1 0 0,0-1 1 0 0,0 0 0 0 0,1 1 0 0 0,-1 0-1 0 0,0-1 1 0 0,0 1 0 0 0,0-1-1 0 0,2 2 1 0 0,4 13-2 0 0,0 0-1 0 0,-1 1 1 0 0,0 0 0 0 0,-1 0-1 0 0,4 25 1 0 0,8 92 50 0 0,-11-80-49 0 0,40 475 458 0 0,-46-505-555 0 0,0 54-1243 0 0,0-73 831 0 0,-1-2-297 0 0,-6 10 114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5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92 228 0 0,'0'0'1024'0'0,"-8"-4"53"0"0,8 4-1060 0 0,0 0-1 0 0,0 0 0 0 0,0 0 0 0 0,1 0 1 0 0,-1 0-1 0 0,0 0 0 0 0,0 0 1 0 0,0 0-1 0 0,0-1 0 0 0,0 1 0 0 0,0 0 1 0 0,0 0-1 0 0,0 0 0 0 0,0 0 1 0 0,0 0-1 0 0,0 0 0 0 0,0 0 0 0 0,1 0 1 0 0,-1-1-1 0 0,0 1 0 0 0,0 0 1 0 0,0 0-1 0 0,0 0 0 0 0,0 0 0 0 0,0 0 1 0 0,0 0-1 0 0,0 0 0 0 0,0-1 1 0 0,0 1-1 0 0,0 0 0 0 0,0 0 1 0 0,0 0-1 0 0,0 0 0 0 0,0 0 0 0 0,-1 0 1 0 0,1 0-1 0 0,0-1 0 0 0,0 1 1 0 0,0 0-1 0 0,0 0 0 0 0,0 0 0 0 0,0 0 1 0 0,0 0-1 0 0,0 0 0 0 0,0 0 1 0 0,0 0-1 0 0,0-1 0 0 0,0 1 0 0 0,-1 0 1 0 0,1 0-1 0 0,0 0 0 0 0,0 0 1 0 0,0 0-1 0 0,0 0 0 0 0,0 0 0 0 0,0 0 1 0 0,0 0-1 0 0,-1 0 0 0 0,1 0 1 0 0,0 0-1 0 0,0 0 0 0 0,0 0 1 0 0,0 0-1 0 0,0 0 0 0 0,0 0 0 0 0,0 0 1 0 0,-1 0-1 0 0,59-10 625 0 0,0 2 0 0 0,87 0 1 0 0,-56 4-282 0 0,260-11 490 0 0,94-7-1822 0 0,-425 17 487 0 0,-29-6-3417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6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354 0 196 0 0,'0'0'405'0'0,"-3"2"-253"0"0,-10 8 7 0 0,0 1 1 0 0,2 0-1 0 0,-1 0 0 0 0,1 1 0 0 0,-16 23 0 0 0,-45 78 316 0 0,53-82-347 0 0,-11 21 111 0 0,1 2 0 0 0,-32 86 1 0 0,49-107-103 0 0,2 0 1 0 0,1 1 0 0 0,2 0-1 0 0,1 0 1 0 0,-2 67-1 0 0,9-81-26 0 0,0 0-1 0 0,2 0 1 0 0,0-1-1 0 0,2 1 1 0 0,0 0-1 0 0,1-1 1 0 0,1 0-1 0 0,0-1 1 0 0,17 29-1 0 0,-16-32 5 0 0,1-1-1 0 0,0-1 0 0 0,1 1 1 0 0,1-2-1 0 0,0 1 1 0 0,1-2-1 0 0,0 1 0 0 0,0-2 1 0 0,1 0-1 0 0,1 0 1 0 0,0-1-1 0 0,17 8 1 0 0,-24-14-110 0 0,1 0 1 0 0,-1-1 0 0 0,1 0 0 0 0,-1-1-1 0 0,1 1 1 0 0,-1-2 0 0 0,1 1 0 0 0,0-1 0 0 0,-1 0-1 0 0,1 0 1 0 0,0-1 0 0 0,-1 0 0 0 0,1-1-1 0 0,-1 0 1 0 0,1 0 0 0 0,-1 0 0 0 0,0-1-1 0 0,0 0 1 0 0,0 0 0 0 0,0-1 0 0 0,0 0-1 0 0,-1 0 1 0 0,0-1 0 0 0,0 1 0 0 0,0-1 0 0 0,0-1-1 0 0,9-10 1 0 0,-10 10-53 0 0,0 0 1 0 0,-1 0-1 0 0,0 0 1 0 0,1-1-1 0 0,-2 1 0 0 0,1-1 1 0 0,-1 0-1 0 0,0 0 0 0 0,0 0 1 0 0,-1 0-1 0 0,0-1 1 0 0,-1 1-1 0 0,1-1 0 0 0,-1 1 1 0 0,-1-1-1 0 0,1 0 0 0 0,-1 1 1 0 0,-1-1-1 0 0,0 0 0 0 0,0 1 1 0 0,0-1-1 0 0,-1 1 1 0 0,0 0-1 0 0,0-1 0 0 0,-1 1 1 0 0,0 0-1 0 0,0 0 0 0 0,-5-7 1 0 0,5 10-9 0 0,0 0 0 0 0,-1 1 0 0 0,0-1-1 0 0,0 0 1 0 0,0 1 0 0 0,0 0 0 0 0,-1 0 0 0 0,1 0 0 0 0,-1 1 0 0 0,1 0 0 0 0,-1-1 0 0 0,0 2 0 0 0,0-1 0 0 0,0 0 0 0 0,0 1-1 0 0,-1 0 1 0 0,1 0 0 0 0,0 1 0 0 0,0-1 0 0 0,-1 1 0 0 0,-8 1 0 0 0,-2 0-337 0 0,0 1 1 0 0,1 1-1 0 0,-1 0 0 0 0,1 1 1 0 0,-30 11-1 0 0,30-8-190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6.7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7 556 0 0,'1'-1'47'0'0,"1"1"0"0"0,-1-1 0 0 0,0 0 0 0 0,0 1 0 0 0,1-1 0 0 0,-1 0-1 0 0,1 1 1 0 0,-1 0 0 0 0,1-1 0 0 0,-1 1 0 0 0,1 0 0 0 0,-1 0 0 0 0,1 0 0 0 0,-1-1 0 0 0,1 2 0 0 0,-1-1 0 0 0,0 0 0 0 0,1 0-1 0 0,-1 0 1 0 0,1 1 0 0 0,-1-1 0 0 0,1 1 0 0 0,-1-1 0 0 0,0 1 0 0 0,1 0 0 0 0,-1-1 0 0 0,0 1 0 0 0,1 0 0 0 0,-1 0 0 0 0,0 0-1 0 0,0 0 1 0 0,0 0 0 0 0,1 1 0 0 0,3 4-29 0 0,-1 1-1 0 0,-1-1 0 0 0,1 0 1 0 0,-1 1-1 0 0,4 11 0 0 0,-5-14 23 0 0,34 101 112 0 0,-5 0 1 0 0,24 144-1 0 0,-34-66 1096 0 0,-21-180-851 0 0,-1 5-178 0 0,1-8-221 0 0,0 1 0 0 0,1-1-1 0 0,-1 0 1 0 0,0 0 0 0 0,0 0-1 0 0,0 0 1 0 0,0 0 0 0 0,0 0-1 0 0,0 0 1 0 0,0 1 0 0 0,0-1-1 0 0,0 0 1 0 0,0 0 0 0 0,0 0-1 0 0,0 0 1 0 0,0 0 0 0 0,0 1-1 0 0,0-1 1 0 0,0 0 0 0 0,0 0 0 0 0,0 0-1 0 0,0 0 1 0 0,0 0 0 0 0,0 0-1 0 0,0 0 1 0 0,0 1 0 0 0,-1-1-1 0 0,1 0 1 0 0,0 0 0 0 0,0 0-1 0 0,0 0 1 0 0,0 0 0 0 0,0 0-1 0 0,0 0 1 0 0,0 0 0 0 0,0 1-1 0 0,0-1 1 0 0,-1 0 0 0 0,1 0-1 0 0,0 0 1 0 0,0 0 0 0 0,0 0-1 0 0,0 0 1 0 0,0 0 0 0 0,0 0 0 0 0,0 0-1 0 0,-1 0 1 0 0,1 0 0 0 0,0 0-1 0 0,0 0 1 0 0,0 0 0 0 0,0 0-1 0 0,0 0 1 0 0,0 0 0 0 0,-1 0-1 0 0,1 0 1 0 0,0 0 0 0 0,0 0-1 0 0,0 0 1 0 0,0 0 0 0 0,0 0-1 0 0,0 0 1 0 0,-1 0 0 0 0,-3-8-12 0 0,1 0 0 0 0,-1 0 1 0 0,1 0-1 0 0,1 0 0 0 0,-1 0 1 0 0,2-1-1 0 0,-1 1 0 0 0,1-1 0 0 0,0 1 1 0 0,1-17-1 0 0,1-9-52 0 0,8-49 1 0 0,2 18 100 0 0,3 1-1 0 0,3 0 1 0 0,2 1 0 0 0,48-103 0 0 0,-66 164-42 0 0,0-1 0 0 0,0 0 0 0 0,1 1 0 0 0,-1-1 0 0 0,1 1 1 0 0,0-1-1 0 0,-1 1 0 0 0,1 0 0 0 0,1-1 0 0 0,-1 1 0 0 0,0 0 1 0 0,0 0-1 0 0,1 1 0 0 0,-1-1 0 0 0,1 0 0 0 0,-1 1 0 0 0,1 0 0 0 0,0 0 1 0 0,0-1-1 0 0,-1 1 0 0 0,6 0 0 0 0,1 2 5 0 0,0 1 0 0 0,0 0 0 0 0,0 1 0 0 0,0 0 0 0 0,0 0 0 0 0,-1 1 0 0 0,1 0 0 0 0,-1 0-1 0 0,0 1 1 0 0,0 0 0 0 0,0 1 0 0 0,-1 0 0 0 0,0 0 0 0 0,0 0 0 0 0,8 11 0 0 0,8 9 31 0 0,-1 2 0 0 0,35 55 0 0 0,-22-22 64 0 0,-2 2-1 0 0,40 110 1 0 0,-31-40-2559 0 0,-41-130 1783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7.2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8 528 0 0,'0'0'1757'0'0,"0"-1"-1745"0"0,1 1-1 0 0,-1-1 1 0 0,0 1 0 0 0,0 0 0 0 0,1-1 0 0 0,-1 1 0 0 0,0-1-1 0 0,1 1 1 0 0,-1 0 0 0 0,0-1 0 0 0,1 1 0 0 0,-1 0-1 0 0,1-1 1 0 0,-1 1 0 0 0,0 0 0 0 0,1 0 0 0 0,-1 0-1 0 0,1-1 1 0 0,-1 1 0 0 0,1 0 0 0 0,-1 0 0 0 0,1 0 0 0 0,-1 0-1 0 0,1 0 1 0 0,-1 0 0 0 0,1 0 0 0 0,0 0 0 0 0,7 5 3 0 0,0 1 1 0 0,0 0-1 0 0,-1 1 1 0 0,0 0 0 0 0,0 0-1 0 0,0 1 1 0 0,-1-1-1 0 0,0 1 1 0 0,-1 1 0 0 0,0-1-1 0 0,0 1 1 0 0,-1 0 0 0 0,0 0-1 0 0,-1 0 1 0 0,5 16-1 0 0,0 12 27 0 0,0 1 0 0 0,3 62 0 0 0,-10-86-17 0 0,6 23 2997 0 0,-2-39-2801 0 0,14-6-123 0 0,0-1 1 0 0,-1 0-1 0 0,0-2 0 0 0,-1 0 0 0 0,26-22 0 0 0,15-9-90 0 0,29-17 109 0 0,38-25-3418 0 0,-122 83 2730 0 0,11-3-749 0 0,-11 3 715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7.6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0 940 0 0,'0'0'2147'0'0,"14"10"-1532"0"0,-9-2-584 0 0,0 1 0 0 0,0-1 0 0 0,-1 1 0 0 0,0 0 0 0 0,-1 0 0 0 0,0 1 0 0 0,-1-1 0 0 0,2 11-1 0 0,11 84 70 0 0,-15-96-89 0 0,13 131 86 0 0,-9 261-1 0 0,-5-388-297 0 0,1-6-23 0 0,0 1 0 0 0,0-1 0 0 0,-1 0-1 0 0,0 1 1 0 0,0-1 0 0 0,0 0 0 0 0,-1 0-1 0 0,0 0 1 0 0,-3 8 0 0 0,-4-4-397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6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 1028 0 0,'12'-29'2093'0'0,"-11"26"-1683"0"0,7-12 338 0 0,-8 14-744 0 0,1 1-1 0 0,-1-1 0 0 0,0 0 1 0 0,1 1-1 0 0,-1-1 1 0 0,0 1-1 0 0,1-1 1 0 0,-1 1-1 0 0,1-1 1 0 0,-1 1-1 0 0,1-1 1 0 0,-1 1-1 0 0,1-1 1 0 0,-1 1-1 0 0,1 0 1 0 0,-1-1-1 0 0,1 1 1 0 0,0 0-1 0 0,-1 0 1 0 0,1-1-1 0 0,-1 1 1 0 0,2 0-1 0 0,0 0-4 0 0,-1 0 1 0 0,1 0-1 0 0,-1 0 0 0 0,1 1 0 0 0,-1-1 1 0 0,0 0-1 0 0,1 1 0 0 0,-1-1 0 0 0,1 1 1 0 0,-1 0-1 0 0,0-1 0 0 0,1 1 0 0 0,-1 0 1 0 0,0 0-1 0 0,0 0 0 0 0,0 0 0 0 0,1 0 1 0 0,-1 0-1 0 0,0 0 0 0 0,0 0 0 0 0,-1 0 1 0 0,1 0-1 0 0,0 1 0 0 0,0-1 0 0 0,-1 0 1 0 0,2 3-1 0 0,0 1 2 0 0,9 18 100 0 0,-2 0 0 0 0,0 0 0 0 0,-2 0 0 0 0,-1 1-1 0 0,0 0 1 0 0,2 32 0 0 0,0-9 42 0 0,6 60 177 0 0,15 68-1010 0 0,-29-156-1263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7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9 105 380 0 0,'0'0'983'0'0,"-1"-1"-894"0"0,1 1-1 0 0,-1 0 1 0 0,1 0 0 0 0,-1-1 0 0 0,1 1-1 0 0,-1 0 1 0 0,1-1 0 0 0,-1 1 0 0 0,1-1-1 0 0,0 1 1 0 0,-1 0 0 0 0,1-1 0 0 0,0 1 0 0 0,-1-1-1 0 0,1 1 1 0 0,0-1 0 0 0,0 1 0 0 0,-1-1-1 0 0,1 1 1 0 0,0-1 0 0 0,0 0 0 0 0,0 1 0 0 0,0-1-1 0 0,0 1 1 0 0,0-1 0 0 0,0 1 0 0 0,0-2-1 0 0,7-1 47 0 0,-1 0-1 0 0,1 1 0 0 0,0-1 0 0 0,0 2 1 0 0,1-1-1 0 0,13-1 0 0 0,57-1 386 0 0,-33 2-288 0 0,126-9 289 0 0,297-29-105 0 0,-400 29-2652 0 0,-65 11 1523 0 0,0-1-159 0 0,15-4 620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8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64 197 728 0 0,'3'-17'760'0'0,"1"1"0"0"0,0-1 0 0 0,1 1 0 0 0,1 1-1 0 0,12-24 1 0 0,-15 34-727 0 0,0-1-1 0 0,0 1 0 0 0,0 0 1 0 0,1 1-1 0 0,0-1 0 0 0,0 1 1 0 0,0-1-1 0 0,1 1 0 0 0,0 1 1 0 0,-1-1-1 0 0,1 0 0 0 0,0 1 1 0 0,1 0-1 0 0,-1 1 0 0 0,1-1 1 0 0,-1 1-1 0 0,1 0 0 0 0,0 0 1 0 0,10-2-1 0 0,-9 3-101 0 0,0 1 0 0 0,0-1 1 0 0,0 1-1 0 0,0 1 0 0 0,0-1 1 0 0,0 1-1 0 0,0 0 0 0 0,0 1 0 0 0,0-1 1 0 0,0 2-1 0 0,0-1 0 0 0,-1 1 1 0 0,0-1-1 0 0,1 2 0 0 0,7 5 0 0 0,-11-7 51 0 0,0 0-1 0 0,-1 1 0 0 0,1 0 0 0 0,-1-1 0 0 0,0 1 0 0 0,0 0 0 0 0,0 0 0 0 0,0 0 0 0 0,0 1 0 0 0,-1-1 1 0 0,1 0-1 0 0,-1 1 0 0 0,0-1 0 0 0,0 1 0 0 0,0-1 0 0 0,-1 1 0 0 0,1-1 0 0 0,-1 1 0 0 0,0-1 0 0 0,0 1 1 0 0,0 0-1 0 0,-1-1 0 0 0,1 1 0 0 0,-2 5 0 0 0,-1 5-7 0 0,0 0 0 0 0,-1-1 1 0 0,-1 1-1 0 0,-10 20 0 0 0,-10 14-28 0 0,-24 57-172 0 0,46-101 228 0 0,1 1-1 0 0,1 0 1 0 0,-1 0-1 0 0,1 0 0 0 0,0 0 1 0 0,0 0-1 0 0,0 1 1 0 0,1-1-1 0 0,0 0 1 0 0,0 0-1 0 0,0 1 1 0 0,0-1-1 0 0,1 0 1 0 0,0 0-1 0 0,0 0 1 0 0,1 0-1 0 0,-1 0 1 0 0,1 0-1 0 0,0 0 1 0 0,5 8-1 0 0,8 9 92 0 0,1-1 0 0 0,1 0 1 0 0,1-1-1 0 0,32 28 0 0 0,-29-30-63 0 0,-2 1 0 0 0,0 1 0 0 0,-2 0 0 0 0,28 41 0 0 0,-41-54-17 0 0,-1 1 1 0 0,1 0-1 0 0,-1-1 0 0 0,0 1 0 0 0,-1 1 0 0 0,0-1 0 0 0,0 0 0 0 0,-1 1 0 0 0,0-1 0 0 0,0 0 0 0 0,-1 1 0 0 0,0-1 0 0 0,0 1 0 0 0,-1-1 0 0 0,-1 1 0 0 0,1-1 0 0 0,-1 0 0 0 0,0 0 0 0 0,-6 13 0 0 0,-1-1 33 0 0,-2 0 0 0 0,0 0 1 0 0,-1-2-1 0 0,0 1 0 0 0,-2-1 0 0 0,0-1 0 0 0,-28 26 1 0 0,-126 95 246 0 0,166-136-288 0 0,-26 18 57 0 0,-2 0 1 0 0,-49 24 0 0 0,70-41-536 0 0,1-1 1 0 0,-1 1-1 0 0,0-2 1 0 0,0 1 0 0 0,-10 0-1 0 0,16-2-5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29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172 1 36 0 0,'-27'-1'188'0'0,"-2"1"-204"0"0,-3 0 40 0 0,-10 0-104 0 0,1 1 24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31.1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757 100 508 0 0,'-8'-16'1528'0'0,"-17"-38"-436"0"0,24 53-1010 0 0,1-1-69 0 0,0 1-11 0 0,0 0-1 0 0,0 1 1 0 0,-1-1-1 0 0,1 0 1 0 0,0 0 0 0 0,-1 0-1 0 0,1 0 1 0 0,-1 0-1 0 0,1 0 1 0 0,-1 1 0 0 0,1-1-1 0 0,-1 0 1 0 0,0 0-1 0 0,1 1 1 0 0,-1-1 0 0 0,0 0-1 0 0,0 1 1 0 0,1-1-1 0 0,-1 1 1 0 0,0-1 0 0 0,0 1-1 0 0,0-1 1 0 0,0 1-1 0 0,0-1 1 0 0,1 1 0 0 0,-3 0-1 0 0,1-2-10 0 0,-1 1 0 0 0,0 0 0 0 0,0 0 0 0 0,0 0-1 0 0,1 0 1 0 0,-1 1 0 0 0,0-1 0 0 0,0 1 0 0 0,-4 0 0 0 0,5 0 13 0 0,-2-1-13 0 0,2 2 7 0 0,0-1 0 0 0,1 1 0 0 0,-1-1 0 0 0,0 1 0 0 0,0-1 0 0 0,0 0 0 0 0,0 0 0 0 0,1 0 0 0 0,-1 0 0 0 0,0 0 0 0 0,-2 0 0 0 0,-11 2-10 0 0,1 0 0 0 0,-1 2 0 0 0,1 0 0 0 0,0 0 0 0 0,0 1 0 0 0,0 1 0 0 0,0 1 0 0 0,1 0 0 0 0,0 0 0 0 0,1 1 0 0 0,-14 12 0 0 0,11-6 10 0 0,1 2-1 0 0,0 0 0 0 0,1 0 0 0 0,1 2 1 0 0,0-1-1 0 0,1 1 0 0 0,1 1 0 0 0,1 0 1 0 0,1 1-1 0 0,-12 39 0 0 0,4 8 48 0 0,2 0 0 0 0,-5 70 1 0 0,3 100 78 0 0,13-140-58 0 0,-27 152 0 0 0,28-237-141 0 0,-1 0 0 0 0,0-1 0 0 0,-1 0 0 0 0,0 1-1 0 0,-1-1 1 0 0,0-1 0 0 0,-1 1 0 0 0,0-1 0 0 0,-1 0 0 0 0,0 0-1 0 0,0-1 1 0 0,-1 0 0 0 0,0 0 0 0 0,-1-1 0 0 0,0 0-1 0 0,0-1 1 0 0,-1 0 0 0 0,0 0 0 0 0,0-1 0 0 0,-1 0 0 0 0,1-1-1 0 0,-1 0 1 0 0,0-1 0 0 0,-23 6 0 0 0,14-6-446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31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34 744 0 0,'3'-2'683'0'0,"1"-2"-544"0"0,1 1 0 0 0,0 0-1 0 0,0 0 1 0 0,0 0 0 0 0,0 0-1 0 0,1 1 1 0 0,-1 0 0 0 0,1 0-1 0 0,0 0 1 0 0,-1 1 0 0 0,1 0-1 0 0,0 0 1 0 0,0 0 0 0 0,0 1-1 0 0,8 0 1 0 0,12 2-193 0 0,0 0 0 0 0,33 9 1 0 0,-20-4-110 0 0,38 6-1358 0 0,-49-9 908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31.8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398 0 216 0 0,'0'0'1565'0'0,"-19"3"-904"0"0,4 7-572 0 0,0 1 0 0 0,1 0 0 0 0,0 1 0 0 0,0 0 0 0 0,2 1-1 0 0,-17 22 1 0 0,-62 94 116 0 0,91-128-204 0 0,-29 44 81 0 0,2 2 0 0 0,2 1 0 0 0,-36 99-1 0 0,54-124-37 0 0,0 0-1 0 0,1 1 0 0 0,2-1 0 0 0,0 1 1 0 0,1 0-1 0 0,2 0 0 0 0,0 0 0 0 0,2 0 1 0 0,0 0-1 0 0,2 0 0 0 0,7 30 0 0 0,-7-42-12 0 0,1 0 0 0 0,1-1 0 0 0,-1 1 0 0 0,2-1-1 0 0,9 14 1 0 0,-12-19-184 0 0,1-1-1 0 0,0 0 1 0 0,0-1-1 0 0,0 1 1 0 0,1-1-1 0 0,0 0 1 0 0,0 0 0 0 0,0 0-1 0 0,0-1 1 0 0,0 1-1 0 0,1-1 1 0 0,6 2-1 0 0,6 1-612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32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65 808 0 0,'2'-36'1949'0'0,"-2"33"-1745"0"0,3 3-155 0 0,2 1-39 0 0,0-1 0 0 0,0 1 1 0 0,0 0-1 0 0,-1 0 1 0 0,1 0-1 0 0,0 1 0 0 0,-1-1 1 0 0,1 1-1 0 0,-1 1 1 0 0,0-1-1 0 0,1 0 1 0 0,-1 1-1 0 0,0 0 0 0 0,0 0 1 0 0,-1 0-1 0 0,1 1 1 0 0,5 6-1 0 0,-1-1-15 0 0,1 1-1 0 0,-2 0 1 0 0,0 0-1 0 0,0 1 1 0 0,0 0-1 0 0,5 15 1 0 0,-7-13 0 0 0,-1 1-1 0 0,-1 0 1 0 0,0 0 0 0 0,0 0 0 0 0,0 27-1 0 0,-7 70 93 0 0,1-68 96 0 0,3-39 121 0 0,-4 10 604 0 0,3-10 75 0 0,-6-13-612 0 0,7 8-374 0 0,-1 0-1 0 0,0 0 1 0 0,1 0 0 0 0,0-1 0 0 0,-1 1 0 0 0,1 0 0 0 0,0 0 0 0 0,-1-1 0 0 0,1 1 0 0 0,0 0 0 0 0,0 0 0 0 0,0-1 0 0 0,0 1 0 0 0,0 0 0 0 0,0 0 0 0 0,1-1 0 0 0,-1 1 0 0 0,1-2 0 0 0,-1 0-6 0 0,2-17-17 0 0,0 0 1 0 0,1 0-1 0 0,1 1 0 0 0,1-1 1 0 0,10-24-1 0 0,44-91-129 0 0,-42 100 110 0 0,25-38-262 0 0,-41 71 298 0 0,0 1-1 0 0,0-1 1 0 0,0 1 0 0 0,1 0-1 0 0,-1 0 1 0 0,0-1 0 0 0,1 1-1 0 0,-1 0 1 0 0,1 0 0 0 0,-1 0-1 0 0,1 1 1 0 0,0-1 0 0 0,-1 0-1 0 0,1 1 1 0 0,0-1 0 0 0,0 1-1 0 0,-1-1 1 0 0,1 1 0 0 0,0 0-1 0 0,0 0 1 0 0,0 0 0 0 0,0 0-1 0 0,-1 0 1 0 0,1 0-1 0 0,0 0 1 0 0,2 1 0 0 0,0 0-3 0 0,0 0-1 0 0,0 0 1 0 0,-1 0 0 0 0,1 1 0 0 0,0 0 0 0 0,-1-1 0 0 0,1 1-1 0 0,-1 0 1 0 0,7 6 0 0 0,3 5 6 0 0,-1 0 0 0 0,-1 1 0 0 0,0 0 0 0 0,-1 1 0 0 0,0 1 0 0 0,-2-1 0 0 0,14 33 0 0 0,-2 4-86 0 0,15 67 0 0 0,-34-113 60 0 0,3 6-342 0 0,-1-1 0 0 0,-1 0 0 0 0,0 1 1 0 0,0 0-1 0 0,-1-1 0 0 0,-1 20 0 0 0,-3-15-286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32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 0 0,'3'2'342'0'0,"23"31"-37"0"0,0 0 0 0 0,-2 2 1 0 0,-2 1-1 0 0,-1 0 0 0 0,-1 2 0 0 0,18 51 1 0 0,-28-57-240 0 0,0 1 1 0 0,-2 1-1 0 0,-1-1 1 0 0,-2 1-1 0 0,-2 0 1 0 0,0 0-1 0 0,-3 0 0 0 0,-4 46 1 0 0,2-52-169 0 0,-2 0-1 0 0,-1 0 1 0 0,-1 0 0 0 0,-1-1 0 0 0,-2 0-1 0 0,-1 0 1 0 0,-19 38 0 0 0,27-62-541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32.9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32 276 0 0,'0'0'1452'0'0,"28"0"-836"0"0,-4-3-168 0 0,12 2-288 0 0,-16-1-36 0 0,5-1-8 0 0,0 0-48 0 0,1 1 16 0 0,0-2-52 0 0,1 2-112 0 0,-1-1-144 0 0,-2 0-152 0 0,-1 1-480 0 0,-4-2 268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33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3 196 0 0,'0'0'992'0'0,"11"7"344"0"0,15-4-884 0 0,-6-2-100 0 0,3-1-56 0 0,4 0-76 0 0,2-1-128 0 0,0-1-216 0 0,0 0-240 0 0,-2 0-244 0 0,-1-1-292 0 0,-2 0 284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6.6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48 808 0 0,'0'0'919'0'0,"0"-3"-196"0"0,-5-27 1113 0 0,4 27-1430 0 0,1 0-409 0 0,0-5 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3:50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8 0 0,'0'0'757'0'0,"3"-1"-712"0"0,10-2-20 0 0,-10 2-2 0 0,0 1-20 0 0,32-1-14 0 0,-31 1 9 0 0,-1 1 11 0 0,9-1-4 0 0,50 3-14 0 0,-59-3 19 0 0,2 1-1 0 0,188 3 108 0 0,-160-4-41 0 0,71-3 240 0 0,71-4-284 0 0,-130 5-90 0 0,-41 2 64 0 0,1 0-3 0 0,328-6 72 0 0,19-9-59 0 0,-289 13-13 0 0,126-7 19 0 0,-63 5-121 0 0,323 6 197 0 0,-270-5-133 0 0,-64 2 22 0 0,-42 0 7 0 0,32-1 12 0 0,141-7 16 0 0,-163 6-85 0 0,21-1 50 0 0,-79 4 6 0 0,87-2 27 0 0,-51 0-75 0 0,-32 2 69 0 0,43-1 9 0 0,33-3-40 0 0,138-3 67 0 0,-149 7 108 0 0,-72-1-92 0 0,28 0-5 0 0,0 1 1 0 0,52 8-1 0 0,-59-5-16 0 0,-30-3-55 0 0,-10 0 32 0 0,1 0-9 0 0,33 0 150 0 0,-34 0-166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4:54.6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321 18 288 0 0,'0'0'2459'0'0,"-16"-6"-2260"0"0,5 2-172 0 0,8 3 3 0 0,0 0-22 0 0,-29-4-19 0 0,29 5 2 0 0,0 0 6 0 0,0 0 1 0 0,0 0-1 0 0,0 0 0 0 0,0 1 1 0 0,0-1-1 0 0,0 1 0 0 0,0-1 1 0 0,0 1-1 0 0,0 0 1 0 0,0 0-1 0 0,0 0 0 0 0,1 1 1 0 0,-1-1-1 0 0,1 1 0 0 0,-1 0 1 0 0,1-1-1 0 0,-4 4 0 0 0,-1 0 3 0 0,-1 0-6 0 0,1-1 1 0 0,1 1-1 0 0,-1 0 1 0 0,1 1-1 0 0,0 0 1 0 0,0 0-1 0 0,0 0 1 0 0,1 0-1 0 0,0 1 1 0 0,1 0-1 0 0,-1 0 0 0 0,-4 12 1 0 0,8-18 5 0 0,-2 4-2 0 0,0 0 1 0 0,1 0 0 0 0,0 0-1 0 0,0 1 1 0 0,0-1 0 0 0,1 0-1 0 0,0 1 1 0 0,0-1-1 0 0,0 1 1 0 0,0-1 0 0 0,1 9-1 0 0,-1-3 10 0 0,0 0 1 0 0,0-1-1 0 0,1 1 0 0 0,1 0 0 0 0,0-1 0 0 0,2 13 0 0 0,3 20 27 0 0,-1-7 51 0 0,0-7 18 0 0,-1-1 0 0 0,-2 1 0 0 0,-1 0 0 0 0,-3 40 0 0 0,0-61-71 0 0,0-1 1 0 0,-1 1-1 0 0,0-1 0 0 0,0 0 0 0 0,0 0 0 0 0,-1 0 0 0 0,0-1 0 0 0,-1 1 1 0 0,1-1-1 0 0,-1 0 0 0 0,-1 0 0 0 0,-8 8 0 0 0,12-13-60 0 0,1 0-50 0 0,-1 1-1 0 0,0-1 1 0 0,0 0 0 0 0,0 0 0 0 0,0 0 0 0 0,0 0 0 0 0,0 0 0 0 0,0-1 0 0 0,0 1 0 0 0,0-1 0 0 0,0 1-1 0 0,-1-1 1 0 0,-2 0 0 0 0,2 1-375 0 0,-1-2-233 0 0,-12-5 90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4:55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1 120 524 0 0,'6'-15'1653'0'0,"-1"9"-1532"0"0,1-1 0 0 0,-1 1 1 0 0,1 0-1 0 0,1 0 0 0 0,-1 1 0 0 0,1-1 1 0 0,0 2-1 0 0,0-1 0 0 0,0 1 0 0 0,1 0 1 0 0,0 0-1 0 0,-1 1 0 0 0,1 0 0 0 0,1 1 1 0 0,8-3-1 0 0,19-2-403 0 0,1 1 1 0 0,45-1-1 0 0,-2-1-1475 0 0,-75 8 1226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4:55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12 372 0 0,'0'0'1867'0'0,"6"-11"-1343"0"0,-26 45-496 0 0,0 1-1 0 0,3 1 1 0 0,1 0 0 0 0,-21 72 0 0 0,31-88 32 0 0,2 0-1 0 0,0 1 1 0 0,2-1 0 0 0,0 1-1 0 0,1 0 1 0 0,1-1 0 0 0,1 1-1 0 0,1 0 1 0 0,1-1 0 0 0,1 1 0 0 0,8 26-1 0 0,-9-38 2 0 0,1 0 0 0 0,0-1 0 0 0,1 1 0 0 0,0-1-1 0 0,0 0 1 0 0,1 0 0 0 0,9 10 0 0 0,-11-13-212 0 0,1-1-1 0 0,-1 1 1 0 0,1-1 0 0 0,0-1 0 0 0,0 1-1 0 0,0-1 1 0 0,1 1 0 0 0,-1-2 0 0 0,1 1-1 0 0,0-1 1 0 0,-1 1 0 0 0,1-2 0 0 0,10 3 0 0 0,7-1-513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4:55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32 568 0 0,'0'0'706'0'0,"0"-4"-161"0"0,-2-9-151 0 0,2 10 228 0 0,0 2-619 0 0,0 1 0 0 0,0 0 1 0 0,0-1-1 0 0,0 1 0 0 0,0-1 0 0 0,0 1 1 0 0,0 0-1 0 0,0-1 0 0 0,0 1 0 0 0,0 0 1 0 0,0-1-1 0 0,0 1 0 0 0,0-1 0 0 0,0 1 1 0 0,0 0-1 0 0,0-1 0 0 0,0 1 0 0 0,1 0 1 0 0,-1-1-1 0 0,0 1 0 0 0,0 0 0 0 0,0-1 1 0 0,1 1-1 0 0,-1 0 0 0 0,0 0 0 0 0,1-1 1 0 0,-1 1-1 0 0,0 0 0 0 0,0 0 0 0 0,1-1 1 0 0,-1 1-1 0 0,0 0 0 0 0,1 0 0 0 0,-1 0 1 0 0,0 0-1 0 0,1-1 0 0 0,0 1 0 0 0,14 8 28 0 0,14 20-40 0 0,-17-15-5 0 0,-1 2 0 0 0,0-1 1 0 0,-2 1-1 0 0,10 18 0 0 0,-5-1-10 0 0,-1 0 0 0 0,9 37 1 0 0,-9-16 206 0 0,-12-50 126 0 0,1 9 683 0 0,-5-23-975 0 0,0 1-17 0 0,1 1-1 0 0,0-1 0 0 0,0 0 1 0 0,1 0-1 0 0,0 0 1 0 0,1 1-1 0 0,0-1 0 0 0,2-11 1 0 0,-1-11 87 0 0,-1 11 1 0 0,1-1 0 0 0,8-38 1 0 0,-9 58-98 0 0,0 0 1 0 0,0 0 0 0 0,0 0-1 0 0,0 1 1 0 0,1-1-1 0 0,-1 0 1 0 0,1 0 0 0 0,-1 0-1 0 0,1 1 1 0 0,-1-1-1 0 0,1 0 1 0 0,0 1 0 0 0,0-1-1 0 0,0 1 1 0 0,0-1-1 0 0,0 1 1 0 0,0-1 0 0 0,0 1-1 0 0,1 0 1 0 0,-1 0-1 0 0,0-1 1 0 0,1 1 0 0 0,-1 0-1 0 0,1 0 1 0 0,0 0-1 0 0,-1 0 1 0 0,1 1 0 0 0,-1-1-1 0 0,1 0 1 0 0,0 1-1 0 0,2-1 1 0 0,4 1 2 0 0,0 1-1 0 0,0 0 1 0 0,0 0-1 0 0,0 1 1 0 0,0 0 0 0 0,0 0-1 0 0,-1 1 1 0 0,1 0 0 0 0,-1 1-1 0 0,0-1 1 0 0,0 1-1 0 0,0 1 1 0 0,0-1 0 0 0,-1 1-1 0 0,0 0 1 0 0,0 1-1 0 0,9 10 1 0 0,3 5-126 0 0,-1 2 1 0 0,0 0-1 0 0,21 41 1 0 0,-23-22-2124 0 0,-10-28 1724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4:56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1 316 0 0,'0'0'294'0'0,"17"8"446"0"0,22 36-103 0 0,-16-18-485 0 0,0 2 0 0 0,26 39 0 0 0,-34-40-95 0 0,0 1 0 0 0,-1 1 0 0 0,-2 0-1 0 0,-1 0 1 0 0,11 50 0 0 0,-18-57-18 0 0,0 0-1 0 0,-1 1 0 0 0,-2-1 1 0 0,0 1-1 0 0,-1 0 0 0 0,-2-1 1 0 0,0 1-1 0 0,-8 34 1 0 0,8-50-174 0 0,1 1 0 0 0,-1-1 1 0 0,0 1-1 0 0,-1-1 1 0 0,0 0-1 0 0,0 0 0 0 0,-1 0 1 0 0,1 0-1 0 0,-2 0 0 0 0,-8 10 1 0 0,11-15-431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4:56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88 640 0 0,'14'-10'2350'0'0,"23"-3"-2214"0"0,0 1 1 0 0,0 2-1 0 0,71-9 0 0 0,2-1-1902 0 0,-91 17 1165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4:57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0 836 0 0,'15'12'1836'0'0,"18"-7"-1561"0"0,1-2 0 0 0,0-1 0 0 0,-1-1 1 0 0,38-5-1 0 0,-10 2-953 0 0,-12 0-864 0 0,-43 2 926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4:58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648 128 216 0 0,'-4'-5'240'0'0,"-1"0"0"0"0,1 0-1 0 0,-1 1 1 0 0,0-1 0 0 0,0 1 0 0 0,0 0-1 0 0,-1 1 1 0 0,1-1 0 0 0,-12-4 0 0 0,-1 1 221 0 0,-34-8 1 0 0,49 14-431 0 0,-20-3-6 0 0,19 4-27 0 0,-12 2 5 0 0,0 0 0 0 0,0 1 0 0 0,0 1 1 0 0,0 1-1 0 0,1 0 0 0 0,0 1 0 0 0,0 0 0 0 0,0 2 0 0 0,1-1 1 0 0,0 2-1 0 0,1 0 0 0 0,-22 19 0 0 0,3-1 28 0 0,2 2-1 0 0,1 1 1 0 0,-47 64-1 0 0,63-75-25 0 0,0 0-1 0 0,1 1 1 0 0,2 0-1 0 0,0 1 1 0 0,1 1-1 0 0,1-1 1 0 0,0 1-1 0 0,2 1 1 0 0,1-1-1 0 0,-4 38 1 0 0,8-47 10 0 0,1 0 1 0 0,0-1 0 0 0,1 1 0 0 0,1-1-1 0 0,0 1 1 0 0,0-1 0 0 0,1 1 0 0 0,1-1-1 0 0,6 15 1 0 0,0 0-3 0 0,-6-19-4 0 0,-1 1 0 0 0,1-1 1 0 0,0 0-1 0 0,1 0 0 0 0,0-1 0 0 0,0 1 1 0 0,1-1-1 0 0,-1 0 0 0 0,8 6 1 0 0,-9-8-7 0 0,6 6 76 0 0,1-1-1 0 0,0 0 1 0 0,1 0 0 0 0,0-1 0 0 0,0-1 0 0 0,1 0 0 0 0,17 8 0 0 0,-1-3 15 0 0,1-1 0 0 0,42 11 0 0 0,-47-16-33 0 0,-1-2-1 0 0,1-1 1 0 0,-1-1-1 0 0,1-1 1 0 0,0-1-1 0 0,0-1 1 0 0,40-6-1 0 0,-44 4-44 0 0,1-1-1 0 0,-1 0 1 0 0,1-2-1 0 0,-1 0 1 0 0,0-2-1 0 0,-1 0 0 0 0,0-1 1 0 0,0-1-1 0 0,0-1 1 0 0,-2-1-1 0 0,1 0 1 0 0,-1-2-1 0 0,-1 0 1 0 0,0-1-1 0 0,-1 0 1 0 0,0-2-1 0 0,-1 0 1 0 0,18-25-1 0 0,-26 32-12 0 0,10-13 2 0 0,0 0 0 0 0,-2-1 1 0 0,0-1-1 0 0,-2 0 0 0 0,0-1 0 0 0,9-29 0 0 0,-17 42-5 0 0,-1 0 1 0 0,0-1-1 0 0,-1 1 0 0 0,0-1 1 0 0,-1 1-1 0 0,0-1 0 0 0,-1 0 1 0 0,-1 0-1 0 0,0 0 0 0 0,-3-21 1 0 0,1 12-13 0 0,-1 3-9 0 0,-1-1 0 0 0,0 1 1 0 0,-1 0-1 0 0,-2 0 0 0 0,0 0 1 0 0,0 1-1 0 0,-2 0 0 0 0,0 1 0 0 0,-2 0 1 0 0,1 0-1 0 0,-23-25 0 0 0,20 29-17 0 0,-1 0-1 0 0,0 1 1 0 0,0 0 0 0 0,-1 2-1 0 0,0-1 1 0 0,-24-10-1 0 0,9 6-120 0 0,-1 2 0 0 0,-57-17 0 0 0,67 26-241 0 0,0 1-1 0 0,0 1 1 0 0,0 1 0 0 0,0 0-1 0 0,0 2 1 0 0,0 0 0 0 0,-27 6-1 0 0,43-6-153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4:58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247 14 320 0 0,'0'0'3000'0'0,"0"-1"-2999"0"0,0 1 1 0 0,0-1-1 0 0,0 0 1 0 0,0 1-1 0 0,0-1 1 0 0,0 1-1 0 0,0-1 1 0 0,0 1-1 0 0,-1-1 1 0 0,1 1 0 0 0,0-1-1 0 0,0 0 1 0 0,-1 1-1 0 0,1-1 1 0 0,0 1-1 0 0,-1 0 1 0 0,1-1-1 0 0,0 1 1 0 0,-1-1-1 0 0,1 1 1 0 0,-1 0-1 0 0,1-1 1 0 0,-1 1 0 0 0,1 0-1 0 0,-2-1 1 0 0,-5 3-7 0 0,-1 1 1 0 0,1 0 0 0 0,0 0-1 0 0,0 1 1 0 0,-13 8 0 0 0,5-1 32 0 0,1 1 0 0 0,0 1 0 0 0,1 0 1 0 0,0 1-1 0 0,1 0 0 0 0,0 1 0 0 0,2 0 1 0 0,-1 1-1 0 0,2 0 0 0 0,0 1 0 0 0,1 0 1 0 0,1 0-1 0 0,-10 34 0 0 0,12-28 36 0 0,0 1 1 0 0,1 0-1 0 0,2-1 0 0 0,0 1 0 0 0,2 0 1 0 0,0 0-1 0 0,2 0 0 0 0,0 0 0 0 0,8 28 1 0 0,-7-39-152 0 0,0-1 0 0 0,1 0 1 0 0,1 0-1 0 0,0 0 1 0 0,1-1-1 0 0,0 1 0 0 0,0-1 1 0 0,1-1-1 0 0,1 1 1 0 0,0-1-1 0 0,0-1 0 0 0,1 1 1 0 0,0-1-1 0 0,1-1 1 0 0,0 0-1 0 0,0 0 0 0 0,1-1 1 0 0,21 11-1 0 0,-18-12-684 0 0,2-2 120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19:55.4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407 205 60 0 0,'0'0'2707'0'0,"0"-3"-2504"0"0,3-3-202 0 0,-10 15 1151 0 0,-6 13-1114 0 0,11-20-9 0 0,2-1 0 0 0,0-1 0 0 0,0 1 0 0 0,0 0 0 0 0,0-1 0 0 0,0 1 0 0 0,0 0 0 0 0,0-1 0 0 0,-1 1 0 0 0,1-1 0 0 0,0 1 0 0 0,0 0 0 0 0,-1-1 0 0 0,1 1 0 0 0,0-1 0 0 0,-1 1 0 0 0,1-1 0 0 0,-1 1 0 0 0,1-1 0 0 0,-1 1 0 0 0,1-1 0 0 0,-1 1 0 0 0,1-1 0 0 0,-1 0 0 0 0,1 1 0 0 0,-1-1 0 0 0,0 0 0 0 0,1 1 0 0 0,-1-1 0 0 0,1 0 0 0 0,-1 0 0 0 0,0 0 0 0 0,1 0 0 0 0,-1 1 0 0 0,0-1 0 0 0,1 0 0 0 0,-1 0 0 0 0,0 0 0 0 0,1 0 0 0 0,-1-1 0 0 0,0 1 0 0 0,1 0 0 0 0,-1 0 0 0 0,0 0 0 0 0,1 0 0 0 0,-1-1 0 0 0,1 1 0 0 0,-1 0 0 0 0,0-1 0 0 0,1 1 0 0 0,-1 0 0 0 0,1-1 0 0 0,-1 0 0 0 0,-1-1 31 0 0,1-1-63 0 0,0-1 0 0 0,0 1 1 0 0,0-1-1 0 0,0 0 1 0 0,0 1-1 0 0,1-1 1 0 0,-1 0-1 0 0,1 0 1 0 0,0 0-1 0 0,1-7 1 0 0,0 8-26 0 0,2-15 2 0 0,-2 13 1 0 0,1 0 1 0 0,0 0 0 0 0,0 0 0 0 0,0 0 0 0 0,1 1 0 0 0,-1-1 0 0 0,1 1 0 0 0,0-1 0 0 0,7-6 0 0 0,35-32-272 0 0,-37 36 261 0 0,1 0-33 0 0,0 0-1 0 0,0 0 1 0 0,0 1-1 0 0,1 0 1 0 0,0 1-1 0 0,0 0 1 0 0,1 1 0 0 0,-1 0-1 0 0,1 0 1 0 0,0 1-1 0 0,15-2 1 0 0,-23 5-3 0 0,-1-1 56 0 0,0 1 0 0 0,0 0 0 0 0,0 0 0 0 0,-1 0 0 0 0,1 0 0 0 0,0 0 0 0 0,0 0 0 0 0,0 0 0 0 0,3 1 0 0 0,0 0-18 0 0,0-1-1 0 0,1 0 1 0 0,-1 1-1 0 0,0 0 0 0 0,0 1 1 0 0,0-1-1 0 0,1 1 1 0 0,-1 0-1 0 0,-1 0 1 0 0,1 0-1 0 0,0 1 1 0 0,-1-1-1 0 0,1 1 1 0 0,-1 0-1 0 0,0 1 1 0 0,4 3-1 0 0,-3-1 23 0 0,-1-1 0 0 0,1 1 0 0 0,-1 0 0 0 0,-1 0 0 0 0,1 1 0 0 0,-1-1-1 0 0,0 1 1 0 0,-1 0 0 0 0,1 0 0 0 0,1 14 0 0 0,-1-1 26 0 0,0 1 0 0 0,-2-1 0 0 0,-1 1 0 0 0,0-1-1 0 0,-2 1 1 0 0,0-1 0 0 0,-1 0 0 0 0,-1 0 0 0 0,-1 0 0 0 0,-1 0 0 0 0,-1-1 0 0 0,0 0 0 0 0,-2 0 0 0 0,-11 19 0 0 0,-20 29 104 0 0,-2-3 1 0 0,-74 86-1 0 0,56-76-77 0 0,-230 277 324 0 0,286-347-283 0 0,-1 0-1 0 0,1 0 1 0 0,-1-1 0 0 0,0 0-1 0 0,0 0 1 0 0,-8 4 0 0 0,11-6 15 0 0,-19 3 378 0 0,-1-9-126 0 0,19 3-325 0 0,0 0 0 0 0,0-1 1 0 0,1 0-1 0 0,-1 1 0 0 0,1-1 1 0 0,-1 0-1 0 0,1 0 0 0 0,0 0 0 0 0,0-1 1 0 0,0 1-1 0 0,1 0 0 0 0,-1-1 1 0 0,1 1-1 0 0,0-1 0 0 0,0 1 0 0 0,0-1 1 0 0,0 0-1 0 0,1 0 0 0 0,0 1 1 0 0,-1-1-1 0 0,1 0 0 0 0,1-5 0 0 0,-1-6-9 0 0,2-1 0 0 0,0 1 0 0 0,0-1-1 0 0,6-18 1 0 0,4-3 12 0 0,2 1 0 0 0,1 0 0 0 0,1 0 0 0 0,2 2 0 0 0,2 0 0 0 0,1 2 0 0 0,1 0 0 0 0,39-41 0 0 0,-53 65-61 0 0,0 0 1 0 0,0 1-1 0 0,1 1 1 0 0,0 0-1 0 0,0 0 0 0 0,1 0 1 0 0,16-6-1 0 0,-21 10 20 0 0,-1 0-1 0 0,1 0 1 0 0,0 1 0 0 0,-1-1-1 0 0,1 1 1 0 0,0 0-1 0 0,0 1 1 0 0,0-1 0 0 0,0 1-1 0 0,0 0 1 0 0,0 0-1 0 0,0 1 1 0 0,0-1 0 0 0,-1 1-1 0 0,1 0 1 0 0,0 0-1 0 0,0 1 1 0 0,5 2 0 0 0,4 2 12 0 0,0 1 0 0 0,-1 0 0 0 0,0 0 0 0 0,-1 2 0 0 0,1 0 0 0 0,-2 0 0 0 0,1 1 0 0 0,-1 0 0 0 0,11 15 0 0 0,15 19 36 0 0,33 55 0 0 0,-7-10-11 0 0,-50-72-15 0 0,1 3 47 0 0,1 0-1 0 0,1-1 0 0 0,1-1 1 0 0,1-1-1 0 0,37 30 1 0 0,-49-44-1 0 0,-1 0 1 0 0,1-1-1 0 0,0 1 1 0 0,-1-1-1 0 0,1-1 1 0 0,0 1-1 0 0,0-1 1 0 0,0 0-1 0 0,0 0 1 0 0,1-1-1 0 0,-1 0 1 0 0,0 0-1 0 0,0 0 1 0 0,0-1-1 0 0,0 1 1 0 0,0-2-1 0 0,0 1 1 0 0,0-1-1 0 0,0 0 1 0 0,0 0-1 0 0,0 0 1 0 0,-1-1-1 0 0,1 0 1 0 0,4-4-1 0 0,7-4 11 0 0,0-1 1 0 0,-1 0-1 0 0,0-2 0 0 0,-1 0 0 0 0,23-28 0 0 0,-17 17-604 0 0,-1-1-1 0 0,-2-2 0 0 0,25-46 1 0 0,-39 59-2081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7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42 652 0 0,'15'8'2648'0'0,"-1"-5"-2278"0"0,0-2 1 0 0,1 0 0 0 0,-1 0-1 0 0,1-2 1 0 0,16-1 0 0 0,84-17 130 0 0,-45 6-292 0 0,-15 3-203 0 0,0 0-727 0 0,-52 9 468 0 0,4 2-263 0 0,-6-1 499 0 0,-1-1 0 0 0,1 1 0 0 0,0 0 0 0 0,0 0-1 0 0,-1 0 1 0 0,1 0 0 0 0,0 0 0 0 0,0 0 0 0 0,0 0 0 0 0,-1 1 0 0 0,1-1 0 0 0,0 0 0 0 0,0 0 0 0 0,-1 1 0 0 0,1-1 0 0 0,0 0 0 0 0,-1 1 0 0 0,1-1-1 0 0,1 1 1 0 0,-1 2 3 0 0,0 0 0 0 0,0 0-1 0 0,-1 0 1 0 0,1 0-1 0 0,-1 0 1 0 0,1 0-1 0 0,-1 1 1 0 0,0-1 0 0 0,0 0-1 0 0,0 0 1 0 0,-1 0-1 0 0,1 0 1 0 0,-1 0-1 0 0,0 1 1 0 0,0-1-1 0 0,0 0 1 0 0,-1 3 0 0 0,-4 8 42 0 0,0 0-1 0 0,-12 19 1 0 0,-77 113 302 0 0,-133 156 0 0 0,224-298-110 0 0,0 1 0 0 0,0 0 0 0 0,1 1-1 0 0,0-1 1 0 0,0 0 0 0 0,1 1-1 0 0,-4 10 1 0 0,6-15-183 0 0,0-1 0 0 0,1 1 0 0 0,-1 0 1 0 0,1 0-1 0 0,-1-1 0 0 0,1 1 0 0 0,-1-1 0 0 0,1 1 1 0 0,-1 0-1 0 0,1-1 0 0 0,-1 1 0 0 0,1-1 0 0 0,0 0 0 0 0,-1 1 1 0 0,1-1-1 0 0,0 1 0 0 0,0-1 0 0 0,-1 0 0 0 0,1 0 1 0 0,0 1-1 0 0,0-1 0 0 0,-1 0 0 0 0,3 0 0 0 0,22 4 489 0 0,46-4 145 0 0,108-13 0 0 0,-69 2-2036 0 0,2 6-3636 0 0,-95 5 4361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4:59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99 452 0 0,'0'0'1090'0'0,"0"-4"-703"0"0,-1 1-283 0 0,1-1 0 0 0,0 1 0 0 0,0-1-1 0 0,0 1 1 0 0,0-1 0 0 0,1 1 0 0 0,0-1 0 0 0,-1 1 0 0 0,1-1 0 0 0,3-5 0 0 0,-3 7-97 0 0,2 1-17 0 0,8-1 4 0 0,-8 1-5 0 0,16 11 4 0 0,-12-2-5 0 0,0 0 0 0 0,0 1 0 0 0,-1-1 1 0 0,0 2-1 0 0,-1-1 0 0 0,0 1 0 0 0,7 18 0 0 0,23 83 27 0 0,-22-65-14 0 0,48 186 125 0 0,-60-229-60 0 0,-3 4 1370 0 0,-2-24-1187 0 0,-6-65-389 0 0,8 64 119 0 0,-2-42 11 0 0,7-104 0 0 0,-3 144 21 0 0,0 6 2 0 0,1 0-1 0 0,0 1 0 0 0,1-1 0 0 0,0 0 0 0 0,1 1 1 0 0,0 0-1 0 0,2 0 0 0 0,5-15 0 0 0,-8 25-24 0 0,0 0 0 0 0,-1 0 1 0 0,1 0-1 0 0,1 0 0 0 0,-1 0 0 0 0,0 1 0 0 0,1-1 0 0 0,-1 1 1 0 0,1-1-1 0 0,0 1 0 0 0,-1 0 0 0 0,1 0 0 0 0,0 0 1 0 0,1 1-1 0 0,-1-1 0 0 0,0 1 0 0 0,0-1 0 0 0,1 1 0 0 0,-1 0 1 0 0,1 0-1 0 0,-1 1 0 0 0,4-1 0 0 0,-5 0 2 0 0,20 5-15 0 0,-18-3 16 0 0,5 2-5 0 0,-1 0 0 0 0,1 0 0 0 0,-1 1 0 0 0,1 0-1 0 0,-1 0 1 0 0,0 1 0 0 0,-1 0 0 0 0,1 1 0 0 0,-1-1 0 0 0,0 1 0 0 0,-1 1 0 0 0,10 11 0 0 0,-6-6-2 0 0,-1 1 0 0 0,-1 1 0 0 0,0-1 1 0 0,-1 1-1 0 0,0 0 0 0 0,-1 1 0 0 0,4 16 1 0 0,63 216-84 0 0,-58-196-2299 0 0,-14-48 1825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5:00.6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74 628 0 0,'0'0'3263'0'0,"1"-3"-3202"0"0,-1 1-53 0 0,0 0-1 0 0,0 0 0 0 0,1 1 1 0 0,-1-1-1 0 0,1 0 1 0 0,-1 1-1 0 0,1-1 0 0 0,0 1 1 0 0,0-1-1 0 0,-1 1 1 0 0,1-1-1 0 0,0 1 0 0 0,1-1 1 0 0,0 0-1 0 0,0 0 18 0 0,3-4 24 0 0,12-6 0 0 0,-12 8-63 0 0,0 1-1 0 0,0 1 0 0 0,0-1 0 0 0,0 1 0 0 0,1 0 0 0 0,-1 0 1 0 0,8-1-1 0 0,-10 2-31 0 0,2 0 13 0 0,0 0 0 0 0,0 0-1 0 0,0 1 1 0 0,0 0 0 0 0,0 0-1 0 0,-1 0 1 0 0,1 0 0 0 0,0 1-1 0 0,6 1 1 0 0,-8-2-19 0 0,18 8-178 0 0,-11-3 177 0 0,-8-3 3 0 0,17 23-142 0 0,-19-22 189 0 0,0 0-1 0 0,0 0 0 0 0,0 0 0 0 0,0 0 1 0 0,-1 0-1 0 0,1-1 0 0 0,-1 1 1 0 0,0 0-1 0 0,0 0 0 0 0,0 0 1 0 0,0 0-1 0 0,-1-1 0 0 0,1 1 1 0 0,-1-1-1 0 0,0 1 0 0 0,1-1 0 0 0,-1 1 1 0 0,0-1-1 0 0,0 0 0 0 0,-1 0 1 0 0,-3 3-1 0 0,4-3-14 0 0,-2 3-47 0 0,4-5 68 0 0,0 0 1 0 0,-1 0-1 0 0,1 0 1 0 0,0 0 0 0 0,0 0-1 0 0,-1 1 1 0 0,1-1-1 0 0,0 0 1 0 0,0 0-1 0 0,-1 0 1 0 0,1 1 0 0 0,0-1-1 0 0,0 0 1 0 0,0 0-1 0 0,-1 0 1 0 0,1 1 0 0 0,0-1-1 0 0,0 0 1 0 0,0 0-1 0 0,0 1 1 0 0,0-1-1 0 0,0 0 1 0 0,0 1 0 0 0,-1-1-1 0 0,1 0 1 0 0,0 0-1 0 0,0 1 1 0 0,0-1 0 0 0,0 0-1 0 0,0 1 1 0 0,0-1-1 0 0,0 0 1 0 0,1 0 0 0 0,-1 1-1 0 0,0-1 1 0 0,0 1-1 0 0,1 0 13 0 0,-1 0 1 0 0,1 0-1 0 0,0 0 0 0 0,0 0 0 0 0,0 0 0 0 0,0 0 0 0 0,0 0 1 0 0,0 0-1 0 0,0 0 0 0 0,0 0 0 0 0,1-1 0 0 0,-1 1 0 0 0,0 0 1 0 0,0-1-1 0 0,1 1 0 0 0,-1-1 0 0 0,0 1 0 0 0,1-1 0 0 0,-1 0 1 0 0,1 0-1 0 0,-1 0 0 0 0,0 1 0 0 0,1-1 0 0 0,-1 0 0 0 0,0-1 1 0 0,1 1-1 0 0,2 0 0 0 0,1 0-66 0 0,-1 0 54 0 0,15 2-83 0 0,-7 1 47 0 0,-9-2 13 0 0,13 7-62 0 0,-12-3 56 0 0,0 1 1 0 0,0-1-1 0 0,0 1 0 0 0,5 10 0 0 0,-8-13 12 0 0,-1 0 0 0 0,1 2 34 0 0,-1 0 1 0 0,0-1-1 0 0,1 1 0 0 0,-2 0 1 0 0,1 0-1 0 0,-1 0 1 0 0,1 0-1 0 0,-1-1 1 0 0,-1 1-1 0 0,1 0 1 0 0,-1-1-1 0 0,1 1 1 0 0,-1-1-1 0 0,-1 1 0 0 0,1-1 1 0 0,-1 0-1 0 0,1 0 1 0 0,-1 0-1 0 0,0 0 1 0 0,-1-1-1 0 0,1 1 1 0 0,-1-1-1 0 0,1 0 1 0 0,-1 0-1 0 0,0 0 0 0 0,0 0 1 0 0,-5 2-1 0 0,-5 0 84 0 0,0 0 0 0 0,0-1 1 0 0,0 0-1 0 0,-1-1 0 0 0,1 0 0 0 0,-23 0 0 0 0,33-3-185 0 0,1 1-688 0 0,-12 0-644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5:01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1 128 0 0,'2'2'418'0'0,"24"31"12"0"0,-2 0-1 0 0,-2 2 1 0 0,-1 1-1 0 0,-1 0 1 0 0,15 43-1 0 0,-24-49-319 0 0,-2 0 1 0 0,0 0-1 0 0,-3 0 0 0 0,0 1 1 0 0,-2 0-1 0 0,-1 0 0 0 0,-3 48 1 0 0,-6-6 72 0 0,-3-1 0 0 0,-3-1 1 0 0,-39 125-1 0 0,26-125-547 0 0,24-69 145 0 0,-6 17-1825 0 0,-1-8 1348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26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0 289 140 0 0,'0'0'3944'0'0,"12"-29"-3247"0"0,31-34 293 0 0,-33 46-965 0 0,1 1-1 0 0,0 0 1 0 0,22-23 0 0 0,2 0 63 0 0,-28 31-114 0 0,0 1 0 0 0,0 0 0 0 0,1 1 0 0 0,0 0 0 0 0,0 0 0 0 0,1 1 0 0 0,-1 0 0 0 0,1 0 0 0 0,0 1 0 0 0,17-6 0 0 0,-23 9 9 0 0,-2 2 16 0 0,-1-1-1 0 0,0 0 1 0 0,1 1-1 0 0,-1-1 1 0 0,1 0-1 0 0,-1 0 1 0 0,1 0-1 0 0,-1 1 0 0 0,0-1 1 0 0,1 0-1 0 0,-1 0 1 0 0,1 0-1 0 0,-1 0 1 0 0,1 0-1 0 0,-1 0 1 0 0,1 0-1 0 0,-1 0 1 0 0,1 0-1 0 0,-1 0 1 0 0,1 0-1 0 0,-1 0 1 0 0,2-1-1 0 0,13 2-30 0 0,-9 1 18 0 0,0 0 0 0 0,-1 0 0 0 0,0 1 0 0 0,1-1 0 0 0,-1 1 0 0 0,0 1 0 0 0,0-1 0 0 0,-1 1 0 0 0,1-1 0 0 0,-1 1 0 0 0,0 1 0 0 0,0-1 1 0 0,6 9-1 0 0,-4-5 0 0 0,-2 1 0 0 0,1 0 0 0 0,-1 0 1 0 0,0 0-1 0 0,-1 0 0 0 0,0 1 1 0 0,3 16-1 0 0,-3-3 6 0 0,-1 0-1 0 0,-1 1 1 0 0,-1-1 0 0 0,-1 1 0 0 0,-1-1-1 0 0,-6 31 1 0 0,1-25-22 0 0,-1-1 0 0 0,-1 0 1 0 0,-18 37-1 0 0,5-11-65 0 0,20-51 105 0 0,1 1-1 0 0,-1-1 1 0 0,0 1-1 0 0,0-1 1 0 0,0 0-1 0 0,-1 0 1 0 0,1 0-1 0 0,-1 0 1 0 0,-4 4-1 0 0,6-6 28 0 0,-1-2-38 0 0,-5-6-5 0 0,6 6 6 0 0,0 0 0 0 0,0 0 1 0 0,1-1-1 0 0,-1 1 0 0 0,1 0 0 0 0,-1-1 1 0 0,1 1-1 0 0,-1 0 0 0 0,1-1 0 0 0,0 1 1 0 0,0-1-1 0 0,0 1 0 0 0,0-1 0 0 0,0 1 1 0 0,0-1-1 0 0,0 1 0 0 0,1-3 0 0 0,5-28 79 0 0,-5 27-61 0 0,-1 1-10 0 0,12-24 17 0 0,9-8-66 0 0,-15 29 29 0 0,-3 3-1 0 0,2 0 5 0 0,-1 1 1 0 0,0 0 0 0 0,1 0 0 0 0,0 0-1 0 0,-1 1 1 0 0,1-1 0 0 0,0 1-1 0 0,0 1 1 0 0,1-1 0 0 0,-1 0-1 0 0,0 1 1 0 0,1 0 0 0 0,-1 1-1 0 0,0-1 1 0 0,1 1 0 0 0,10 1 0 0 0,-10-1-17 0 0,1 1 13 0 0,10 3-6 0 0,-7-2 5 0 0,1 1 0 0 0,-1 1-1 0 0,0 0 1 0 0,0 0-1 0 0,0 1 1 0 0,-1 0-1 0 0,14 10 1 0 0,-17-9 7 0 0,0 0-1 0 0,1 0 1 0 0,-2 1-1 0 0,1-1 1 0 0,-1 1-1 0 0,0 1 1 0 0,4 8-1 0 0,-2-4 7 0 0,-1 0 0 0 0,0 0 0 0 0,-1 1 0 0 0,0 0 0 0 0,4 20 0 0 0,-8-27 5 0 0,0 1 1 0 0,0 0 0 0 0,-1 0 0 0 0,0-1-1 0 0,0 1 1 0 0,-1 0 0 0 0,1 0-1 0 0,-2-1 1 0 0,1 1 0 0 0,-1 0-1 0 0,1-1 1 0 0,-7 13 0 0 0,2-9 59 0 0,0 0 1 0 0,-1 0-1 0 0,0 0 1 0 0,-1-1-1 0 0,0 0 1 0 0,-1 0-1 0 0,0-1 1 0 0,0 0 0 0 0,0-1-1 0 0,-1 0 1 0 0,0-1-1 0 0,-17 9 1 0 0,8-6 149 0 0,1-1-1 0 0,-1-1 1 0 0,0-1 0 0 0,0 0 0 0 0,-1-2 0 0 0,-31 4 0 0 0,47-7-178 0 0,-15 0 65 0 0,-1 0-1 0 0,1-1 1 0 0,0-1 0 0 0,0-1 0 0 0,0 0 0 0 0,-19-6-1 0 0,-49-9-1234 0 0,36 2-2529 0 0,48 13 2747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27.6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1 133 496 0 0,'0'0'860'0'0,"16"-8"1172"0"0,-12 6-1951 0 0,1 0 1 0 0,0 1-1 0 0,0 0 0 0 0,-1 0 0 0 0,1 0 0 0 0,0 1 1 0 0,9-1-1 0 0,-10 2-73 0 0,2-1 11 0 0,17 15 6 0 0,-15-7-22 0 0,0 0 1 0 0,0 0-1 0 0,-1 1 1 0 0,0 0-1 0 0,0 0 1 0 0,-1 1-1 0 0,0 0 1 0 0,5 14-1 0 0,33 89 1 0 0,13 107 172 0 0,-56-217-47 0 0,4 14 2315 0 0,-13-70-2426 0 0,2-1-1 0 0,3 0 1 0 0,2 0 0 0 0,8-66 0 0 0,-4 80 13 0 0,1 0 1 0 0,19-73-1 0 0,-22 111-45 0 0,0-1 0 0 0,0 0 0 0 0,1 0-1 0 0,-1 0 1 0 0,0 1 0 0 0,1-1 0 0 0,0 0 0 0 0,0 1-1 0 0,0 0 1 0 0,0-1 0 0 0,0 1 0 0 0,0 0 0 0 0,0 0-1 0 0,1 0 1 0 0,-1 0 0 0 0,1 1 0 0 0,-1-1-1 0 0,1 0 1 0 0,0 1 0 0 0,0 0 0 0 0,0 0 0 0 0,-1 0-1 0 0,1 0 1 0 0,0 0 0 0 0,0 1 0 0 0,0-1 0 0 0,0 1-1 0 0,1 0 1 0 0,-1 0 0 0 0,0 0 0 0 0,0 0-1 0 0,0 0 1 0 0,0 1 0 0 0,3 0 0 0 0,4 1-41 0 0,0 1 1 0 0,1-1 0 0 0,-1 2-1 0 0,-1-1 1 0 0,1 1 0 0 0,-1 1-1 0 0,1 0 1 0 0,12 9 0 0 0,-7-2 40 0 0,-1 1 0 0 0,0 0 0 0 0,-1 1 0 0 0,0 1 1 0 0,-1 0-1 0 0,-1 1 0 0 0,-1 0 0 0 0,0 0 0 0 0,11 27 1 0 0,-5-5 37 0 0,-1 2 0 0 0,-2 0 0 0 0,8 47 0 0 0,-10 1 76 0 0,-10-85-129 0 0,2 22-880 0 0,1-12-1565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28.3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35 688 0 0,'0'0'5423'0'0,"0"-2"-5404"0"0,0 1 0 0 0,1 0 0 0 0,-1 0 0 0 0,0-1 0 0 0,1 1 0 0 0,-1 0 0 0 0,0 0 0 0 0,1 0 0 0 0,-1 0 0 0 0,1 0 0 0 0,0 0 0 0 0,1-2 0 0 0,8-2-46 0 0,-3 2-4 0 0,0 1 1 0 0,0 0 0 0 0,0 0 0 0 0,1 1-1 0 0,-1 0 1 0 0,0 0 0 0 0,0 1 0 0 0,15 1-1 0 0,-21-1 28 0 0,6 0-26 0 0,-1 1 0 0 0,1 0-1 0 0,0 0 1 0 0,0 1 0 0 0,-1-1-1 0 0,1 2 1 0 0,-1-1 0 0 0,0 1-1 0 0,0 0 1 0 0,1 0 0 0 0,-2 0-1 0 0,1 1 1 0 0,0 0 0 0 0,7 8-1 0 0,-5-5 14 0 0,-1 1-1 0 0,-1-1 1 0 0,1 2-1 0 0,-1-1 1 0 0,-1 1 0 0 0,1 0-1 0 0,-2 0 1 0 0,7 15-1 0 0,-5-5 25 0 0,-2 22-6 0 0,-4-24-9 0 0,0 28-2 0 0,-2-14-168 0 0,3 12 2216 0 0,0-40-1231 0 0,2-4-782 0 0,1 0 0 0 0,-1-1 0 0 0,1 1-1 0 0,-1-1 1 0 0,1 0 0 0 0,-1 0-1 0 0,0 0 1 0 0,0 0 0 0 0,0-1-1 0 0,0 1 1 0 0,3-4 0 0 0,4-3 41 0 0,241-172 115 0 0,-160 119-3350 0 0,-89 60 2469 0 0,12-4-1116 0 0,-11 4 1212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29.2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522 1 656 0 0,'0'0'3415'0'0,"0"3"-3386"0"0,-2 7-11 0 0,-1 0 1 0 0,0 0 0 0 0,-1 0 0 0 0,0-1-1 0 0,-1 0 1 0 0,0 1 0 0 0,0-1 0 0 0,-11 12-1 0 0,-1 7 20 0 0,-60 89 99 0 0,-93 108 0 0 0,50-72-57 0 0,96-124-56 0 0,13-18-9 0 0,1 2 0 0 0,1-1-1 0 0,0 1 1 0 0,-10 19 0 0 0,18-31 27 0 0,0 0 1 0 0,0 1-1 0 0,1-1 0 0 0,-1 0 1 0 0,0 0-1 0 0,1 1 0 0 0,-1-1 1 0 0,0 1-1 0 0,1-1 0 0 0,0 0 1 0 0,-1 1-1 0 0,1-1 1 0 0,0 1-1 0 0,0-1 0 0 0,0 1 1 0 0,0-1-1 0 0,0 1 0 0 0,0-1 1 0 0,0 1-1 0 0,0-1 1 0 0,1 4-1 0 0,1-3 1 0 0,0 0 0 0 0,0-1-1 0 0,1 1 1 0 0,-1 0 0 0 0,0 0 0 0 0,1-1 0 0 0,-1 0-1 0 0,1 1 1 0 0,-1-1 0 0 0,1 0 0 0 0,0 0 0 0 0,-1 0-1 0 0,1-1 1 0 0,3 1 0 0 0,418 139 465 0 0,-388-125-588 0 0,51 19-110 0 0,-31-20-2991 0 0,-53-13 2196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29.6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0 136 0 0,'-1'1'65'0'0,"1"-1"0"0"0,0 0 0 0 0,0 0 0 0 0,-1 0 0 0 0,1 1 0 0 0,0-1 1 0 0,0 0-1 0 0,0 0 0 0 0,-1 1 0 0 0,1-1 0 0 0,0 0 0 0 0,0 1 0 0 0,0-1 0 0 0,0 0 0 0 0,0 0 0 0 0,-1 1 0 0 0,1-1 0 0 0,0 0 0 0 0,0 1 0 0 0,0-1 1 0 0,0 0-1 0 0,0 1 0 0 0,0-1 0 0 0,0 0 0 0 0,0 1 0 0 0,0-1 0 0 0,0 0 0 0 0,0 1 0 0 0,1-1 0 0 0,-1 0 0 0 0,0 0 0 0 0,0 1 0 0 0,0-1 0 0 0,0 0 1 0 0,0 1-1 0 0,1-1 0 0 0,-1 0 0 0 0,0 0 0 0 0,0 1 0 0 0,0-1 0 0 0,1 0 0 0 0,-1 0 0 0 0,20 10 1209 0 0,35 2-759 0 0,-42-10-302 0 0,53 8 102 0 0,0-2 0 0 0,71-1 0 0 0,-104-6-285 0 0,8-1-1893 0 0,64-7 0 0 0,-101 6 1142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30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1 536 0 0,'0'0'3609'0'0,"2"2"-3389"0"0,1 0-144 0 0,-1 1 0 0 0,1-1-1 0 0,0 0 1 0 0,0-1 0 0 0,0 1-1 0 0,0 0 1 0 0,0-1 0 0 0,0 0 0 0 0,0 0-1 0 0,1 0 1 0 0,-1 0 0 0 0,0 0-1 0 0,4 0 1 0 0,55 5 824 0 0,-42-5-644 0 0,291 0 1742 0 0,-198-5-2726 0 0,-104 4 250 0 0,-5 0 134 0 0,-1 0 1 0 0,1 0-1 0 0,-1 0 1 0 0,1 0-1 0 0,0-1 0 0 0,-1 1 1 0 0,1-1-1 0 0,-1 0 0 0 0,1 0 1 0 0,4-3-1 0 0,2-2-845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31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 21 252 0 0,'0'0'2407'0'0,"-8"-13"-453"0"0,2 10-1969 0 0,3 2 10 0 0,-1 0 1 0 0,1 0-1 0 0,0 0 1 0 0,-1 1-1 0 0,1 0 1 0 0,-1-1-1 0 0,1 1 1 0 0,-1 0-1 0 0,1 1 1 0 0,-5 0-1 0 0,1-1 1 0 0,-9 2-3 0 0,7 0 5 0 0,-1-1-2 0 0,0 0 0 0 0,0 1 0 0 0,1 0 0 0 0,-1 1-1 0 0,1 0 1 0 0,0 0 0 0 0,-18 10 0 0 0,16-6 12 0 0,0 0 0 0 0,1 1 0 0 0,-1 0 0 0 0,1 1 0 0 0,1 0 1 0 0,0 1-1 0 0,0 0 0 0 0,1 0 0 0 0,0 1 0 0 0,-8 16 0 0 0,6-7 11 0 0,2 0-1 0 0,0 0 1 0 0,2 1-1 0 0,-7 32 1 0 0,9-27 25 0 0,0-1-1 0 0,2 1 1 0 0,1 0 0 0 0,1 0 0 0 0,2 0-1 0 0,0 0 1 0 0,10 41 0 0 0,-11-62 32 0 0,1 0 1 0 0,0 1 0 0 0,0-1 0 0 0,0-1-1 0 0,1 1 1 0 0,-1 0 0 0 0,1-1-1 0 0,0 1 1 0 0,1-1 0 0 0,-1 0-1 0 0,1 0 1 0 0,0 0 0 0 0,0 0-1 0 0,0-1 1 0 0,0 1 0 0 0,1-1-1 0 0,-1 0 1 0 0,1-1 0 0 0,0 1-1 0 0,0-1 1 0 0,5 2 0 0 0,10 3 100 0 0,0-2-1 0 0,0 0 1 0 0,41 4 0 0 0,-37-6-111 0 0,47 4 52 0 0,-68-6-109 0 0,18 1-181 0 0,1-1-2083 0 0,-6-4 241 0 0,-13 3 1238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7.6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226 410 760 0 0,'11'-8'566'0'0,"-2"0"0"0"0,1-1 0 0 0,-1 0 0 0 0,-1 0 0 0 0,1-1 0 0 0,-2 0 0 0 0,1 0 0 0 0,8-17-1 0 0,-8 10-493 0 0,0 0 0 0 0,0 0 0 0 0,-2 0 0 0 0,0-1 0 0 0,3-19 0 0 0,-8 29-54 0 0,-1 1-38 0 0,1-1 0 0 0,-1 1 0 0 0,-1-1 1 0 0,1 1-1 0 0,-1 0 0 0 0,-1-1 1 0 0,1 1-1 0 0,-1 0 0 0 0,0 0 1 0 0,-1 0-1 0 0,0 0 0 0 0,-4-8 0 0 0,5 12-13 0 0,-1-1 0 0 0,1 0 0 0 0,-1 0 0 0 0,0 1-1 0 0,0-1 1 0 0,0 1 0 0 0,0 0 0 0 0,-1 0-1 0 0,1 0 1 0 0,-1 1 0 0 0,0-1 0 0 0,0 1-1 0 0,0 0 1 0 0,-5-2 0 0 0,-54-17-168 0 0,52 19 173 0 0,9 1 29 0 0,-3 0-12 0 0,0 0-1 0 0,0 0 0 0 0,0 0 0 0 0,-1 0 0 0 0,1 1 0 0 0,0 0 0 0 0,0 0 0 0 0,0 0 0 0 0,-1 1 0 0 0,1 0 0 0 0,0 0 0 0 0,0 0 0 0 0,0 1 0 0 0,0-1 0 0 0,-8 5 0 0 0,-14 6 22 0 0,22-6-2 0 0,2-1-5 0 0,-5 2 46 0 0,0 1 1 0 0,1 0 0 0 0,0 0-1 0 0,1 1 1 0 0,0 0-1 0 0,0 1 1 0 0,0-1 0 0 0,2 1-1 0 0,-1 0 1 0 0,1 0-1 0 0,0 0 1 0 0,1 1-1 0 0,1-1 1 0 0,-1 1 0 0 0,2 0-1 0 0,-1 0 1 0 0,2 0-1 0 0,-1 0 1 0 0,1 0 0 0 0,2 11-1 0 0,0-9 23 0 0,0 0 0 0 0,1 0 1 0 0,1 0-1 0 0,0 0 0 0 0,0-1 0 0 0,1 1 0 0 0,1-1 0 0 0,0-1 0 0 0,1 1 0 0 0,0-1 0 0 0,1 0 0 0 0,0-1 0 0 0,0 1 0 0 0,1-2 1 0 0,20 18-1 0 0,-13-16 51 0 0,1 0 0 0 0,0-1 0 0 0,1-1 0 0 0,0 0 0 0 0,0-2 0 0 0,1 0 0 0 0,0-1 0 0 0,0 0 0 0 0,1-2 0 0 0,-1-1 0 0 0,1 0 0 0 0,0-1 0 0 0,-1-1 0 0 0,1-1 0 0 0,22-3 0 0 0,-18 1-104 0 0,-1-1 0 0 0,1-2 0 0 0,-1 0 1 0 0,0-1-1 0 0,0-2 0 0 0,0 0 0 0 0,-1-1 1 0 0,-1-2-1 0 0,1 0 0 0 0,-2-1 0 0 0,0-1 1 0 0,23-19-1 0 0,-13 5-271 0 0,39-47 0 0 0,-13 1-4240 0 0,-54 68 3230 0 0,3-7 361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35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0 101 260 0 0,'0'0'2115'0'0,"11"-12"-260"0"0,-10 11-1866 0 0,1-2 104 0 0,1 0 0 0 0,-1 0 0 0 0,1 1 0 0 0,0-1 0 0 0,0 1 0 0 0,0 0-1 0 0,0 0 1 0 0,0 0 0 0 0,0 0 0 0 0,1 1 0 0 0,5-3 0 0 0,-7 3-83 0 0,-2 0-15 0 0,1 1-1 0 0,-1-1 1 0 0,1 1 0 0 0,0-1 0 0 0,-1 0 0 0 0,1 1 0 0 0,0 0-1 0 0,-1-1 1 0 0,1 1 0 0 0,0-1 0 0 0,0 1 0 0 0,-1 0 0 0 0,1-1-1 0 0,0 1 1 0 0,0 0 0 0 0,-1 0 0 0 0,1 0 0 0 0,0 0-1 0 0,0 0 1 0 0,0 0 0 0 0,0 0 0 0 0,-1 0 0 0 0,1 0 0 0 0,0 0-1 0 0,0 0 1 0 0,1 1 0 0 0,0-1-11 0 0,0 0-1 0 0,1 0 1 0 0,-1 0-1 0 0,0 1 1 0 0,1-1-1 0 0,-1 1 1 0 0,0-1 0 0 0,0 1-1 0 0,4 2 1 0 0,2 4 2 0 0,-1 1 1 0 0,0 0-1 0 0,-1 0 1 0 0,1 1-1 0 0,-1 0 0 0 0,-1 0 1 0 0,0 0-1 0 0,0 0 1 0 0,-1 1-1 0 0,6 19 1 0 0,-2 3 17 0 0,-2 0 1 0 0,4 49-1 0 0,0 110 40 0 0,-10-169-22 0 0,-10 88 12 0 0,10-107-18 0 0,-1 0-19 0 0,-6 29-24 0 0,6-30 28 0 0,-4 16 49 0 0,-2 10 1628 0 0,-3-40-1520 0 0,5-14-159 0 0,2 1 1 0 0,0-1 0 0 0,2 0-1 0 0,1 0 1 0 0,5-49 0 0 0,32-133 144 0 0,-34 195-112 0 0,61-224 645 0 0,-61 228-678 0 0,-2 6 7 0 0,6-13-55 0 0,-6 15 54 0 0,-1 0-14 0 0,1-1 1 0 0,-1 1-1 0 0,1 0 1 0 0,-1-1-1 0 0,1 1 0 0 0,0 0 1 0 0,0 0-1 0 0,-1 0 1 0 0,1 0-1 0 0,0 0 1 0 0,0 0-1 0 0,0 0 0 0 0,0 0 1 0 0,0 0-1 0 0,0 0 1 0 0,1 0-1 0 0,-1 0 1 0 0,0 1-1 0 0,0-1 0 0 0,1 1 1 0 0,-1-1-1 0 0,0 1 1 0 0,1-1-1 0 0,-1 1 1 0 0,0 0-1 0 0,1-1 1 0 0,-1 1-1 0 0,0 0 0 0 0,1 0 1 0 0,-1 0-1 0 0,3 0 1 0 0,14 6-75 0 0,0 1 0 0 0,-1 0 0 0 0,1 1 0 0 0,-1 1 0 0 0,-1 1 0 0 0,24 17 1 0 0,-36-24 20 0 0,0 0 0 0 0,-1 0 0 0 0,0 0 0 0 0,1 1 0 0 0,-1-1 1 0 0,-1 1-1 0 0,5 6 0 0 0,0 5 2 0 0,0 0 1 0 0,6 21-1 0 0,-2 10 65 0 0,-1 0 0 0 0,-3 1 1 0 0,-1-1-1 0 0,-2 82 0 0 0,4 29 132 0 0,-7-155-129 0 0,1 27-119 0 0,-1-22-2438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36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14 872 0 0,'0'0'5369'0'0,"0"0"-5357"0"0,0-1 1 0 0,0 0 0 0 0,1 0 0 0 0,-1 0-1 0 0,1 1 1 0 0,-1-1 0 0 0,1 0-1 0 0,-1 0 1 0 0,1 1 0 0 0,-1-1 0 0 0,1 0-1 0 0,-1 1 1 0 0,1-1 0 0 0,0 1 0 0 0,-1-1-1 0 0,1 1 1 0 0,0-1 0 0 0,1 0 0 0 0,50 0 46 0 0,-48 2-54 0 0,0-1-15 0 0,2 2-15 0 0,0-1 0 0 0,1 1 1 0 0,-1 0-1 0 0,0 0 1 0 0,0 0-1 0 0,0 1 0 0 0,0 0 1 0 0,-1 1-1 0 0,1-1 1 0 0,-1 1-1 0 0,0 0 1 0 0,0 0-1 0 0,0 0 0 0 0,-1 1 1 0 0,1 0-1 0 0,-1 0 1 0 0,0 0-1 0 0,0 0 0 0 0,-1 1 1 0 0,0 0-1 0 0,0-1 1 0 0,0 1-1 0 0,-1 0 0 0 0,3 9 1 0 0,-2-9 21 0 0,-1-1 3 0 0,0 1 0 0 0,-1-1 0 0 0,0 0 1 0 0,0 1-1 0 0,0-1 0 0 0,-1 1 0 0 0,0-1 0 0 0,0 1 0 0 0,0 6 1 0 0,0 4-1 0 0,-1 0 1 0 0,0 0 0 0 0,-1 0 0 0 0,-5 16 0 0 0,4 5 125 0 0,3-34 161 0 0,0 2 135 0 0,0-4-353 0 0,0 0-1 0 0,-1-1 1 0 0,1 1-1 0 0,0-1 0 0 0,0 1 1 0 0,0-1-1 0 0,0 1 1 0 0,0 0-1 0 0,0-1 0 0 0,0 1 1 0 0,0-1-1 0 0,0 1 1 0 0,0 0-1 0 0,0-1 1 0 0,1 1-1 0 0,-1-1 0 0 0,0 1 1 0 0,0-1-1 0 0,1 1 1 0 0,-1 0-1 0 0,0-1 1 0 0,0 1-1 0 0,1-1 0 0 0,0 1 1 0 0,3 0-19 0 0,-1 0 0 0 0,1-1 0 0 0,0 0 0 0 0,0 0 1 0 0,0 0-1 0 0,0 0 0 0 0,0 0 0 0 0,0-1 0 0 0,-1 1 0 0 0,1-1 0 0 0,0 0 1 0 0,0-1-1 0 0,4-1 0 0 0,62-28 230 0 0,-42 17-216 0 0,192-79 315 0 0,-23 10-3646 0 0,-194 82 2684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40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75 169 20 0 0,'0'0'4276'0'0,"10"-13"-4143"0"0,7-33-11 0 0,-16 43-125 0 0,3-5-4 0 0,9-9-22 0 0,4-5-94 0 0,-15 20 110 0 0,0 0 0 0 0,24-16-52 0 0,-24 17 65 0 0,18-10-4 0 0,-11 7-61 0 0,1-1 1 0 0,0 2-1 0 0,0-1 1 0 0,1 2-1 0 0,-1-1 1 0 0,0 1-1 0 0,1 1 1 0 0,-1 0-1 0 0,1 0 1 0 0,19 2-1 0 0,-27 0-46 0 0,11 7-372 0 0,-12-6 476 0 0,5 6-75 0 0,-2 21-37 0 0,-6-19 121 0 0,0 0 1 0 0,0 1-1 0 0,-1-1 1 0 0,0 0 0 0 0,-1 0-1 0 0,0-1 1 0 0,-8 16 0 0 0,-35 59 37 0 0,45-82-41 0 0,-45 68 95 0 0,44-69-54 0 0,-13 19 333 0 0,11-15 110 0 0,19-22 154 0 0,-7 10-658 0 0,1 1 0 0 0,0 0 0 0 0,0 0 0 0 0,0 1 0 0 0,0 0 0 0 0,1 1 0 0 0,0 0 0 0 0,0 1-1 0 0,16-4 1 0 0,-23 6 8 0 0,18-3-38 0 0,19 3-24 0 0,-37 1 43 0 0,0 1-11 0 0,5 0 21 0 0,-4-1-7 0 0,0 1 0 0 0,0-1 1 0 0,0 1-1 0 0,1 0 1 0 0,-1 1-1 0 0,0-1 0 0 0,0 1 1 0 0,-1 0-1 0 0,1 0 1 0 0,0 0-1 0 0,-1 0 1 0 0,1 1-1 0 0,-1-1 0 0 0,0 1 1 0 0,1 0-1 0 0,-1 0 1 0 0,2 4-1 0 0,8 4-35 0 0,-11-8 73 0 0,7 14-17 0 0,6 22-11 0 0,-14-37 16 0 0,2 37 36 0 0,-3-35-40 0 0,-1 0-1 0 0,-1 9 15 0 0,0 0 0 0 0,-1 0 0 0 0,-1 0-1 0 0,0 0 1 0 0,-1-1 0 0 0,0 1 0 0 0,-1-1 0 0 0,0 0-1 0 0,-1-1 1 0 0,0 1 0 0 0,-1-2 0 0 0,0 1 0 0 0,-1-1-1 0 0,0 0 1 0 0,-1-1 0 0 0,-17 15 0 0 0,13-14 50 0 0,0-1 0 0 0,-1 0 1 0 0,0-1-1 0 0,0-1 0 0 0,-1 0 1 0 0,0-1-1 0 0,0-1 0 0 0,-1 0 1 0 0,1-2-1 0 0,-1 1 0 0 0,0-2 1 0 0,-18 1-1 0 0,20-3 106 0 0,1-1 1 0 0,-1 0-1 0 0,0-1 1 0 0,0 0-1 0 0,-20-7 1 0 0,19 5 69 0 0,13 3-97 0 0,-19-5 297 0 0,-4-6-16 0 0,24 11-274 0 0,1 0-155 0 0,1 0 0 0 0,0 0 0 0 0,-1 1 0 0 0,1-1 0 0 0,0 0 0 0 0,-1 0 0 0 0,1 1 0 0 0,0-1 0 0 0,0 0 0 0 0,0 0 0 0 0,0 0 0 0 0,0 0 0 0 0,0 1 0 0 0,0-1 1 0 0,0 0-1 0 0,0-1 0 0 0,18-14-130 0 0,-17 15 103 0 0,2-1 13 0 0,54-23-489 0 0,-54 25 365 0 0,17 5-640 0 0,-20-5 750 0 0,1 1-112 0 0,1 0 1 0 0,-1 0-1 0 0,0 0 1 0 0,0 0-1 0 0,-1 0 0 0 0,1 0 1 0 0,0 0-1 0 0,0 0 1 0 0,0 1-1 0 0,-1-1 0 0 0,1 0 1 0 0,-1 0-1 0 0,1 1 1 0 0,-1-1-1 0 0,1 2 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41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387 23 416 0 0,'0'0'1583'0'0,"11"-22"1258"0"0,-42 48-2847 0 0,0 1 0 0 0,-42 52 0 0 0,18-20 12 0 0,33-36 11 0 0,-143 164 123 0 0,162-183-105 0 0,0 0 0 0 0,0-1-1 0 0,1 1 1 0 0,-1 0 0 0 0,1 1 0 0 0,-2 4-1 0 0,4-8-19 0 0,0 0-1 0 0,-1-1 1 0 0,1 1 0 0 0,0 0-1 0 0,0 0 1 0 0,0 0-1 0 0,0 0 1 0 0,0 0 0 0 0,0 0-1 0 0,1-1 1 0 0,-1 1-1 0 0,0 0 1 0 0,0 0-1 0 0,1 0 1 0 0,-1 0 0 0 0,0-1-1 0 0,1 1 1 0 0,-1 0-1 0 0,1 0 1 0 0,-1-1-1 0 0,1 1 1 0 0,-1 0 0 0 0,1-1-1 0 0,-1 1 1 0 0,1-1-1 0 0,0 1 1 0 0,-1 0 0 0 0,1-1-1 0 0,0 1 1 0 0,0-1-1 0 0,-1 0 1 0 0,1 1-1 0 0,0-1 1 0 0,0 0 0 0 0,1 1-1 0 0,198 78 267 0 0,-23-11-154 0 0,87 55-307 0 0,-262-122-34 0 0,17-2-2267 0 0,-15 1 1599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41.9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1 244 0 0,'0'0'1269'0'0,"3"1"-764"0"0,23 8 200 0 0,1-1 0 0 0,0-2 0 0 0,50 6 0 0 0,85 1-324 0 0,-150-12-362 0 0,16 0 3 0 0,40 0 26 0 0,-22-1-9 0 0,16-3-1600 0 0,-58 2 934 0 0,-1 1-263 0 0,14-1 137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42.3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1 348 0 0,'0'0'1311'0'0,"0"0"-1229"0"0,-1 0 0 0 0,1 0 1 0 0,-1 1-1 0 0,1-1 0 0 0,0 0 1 0 0,-1 0-1 0 0,1 0 0 0 0,0 1 0 0 0,-1-1 1 0 0,1 0-1 0 0,0 1 0 0 0,0-1 1 0 0,-1 0-1 0 0,1 1 0 0 0,0-1 0 0 0,0 0 1 0 0,0 1-1 0 0,-1-1 0 0 0,1 0 0 0 0,0 1 1 0 0,0-1-1 0 0,0 1 0 0 0,0-1 1 0 0,0 1-1 0 0,0-1 0 0 0,0 0 0 0 0,0 1 1 0 0,0 0-1 0 0,26 3 522 0 0,0-2-1 0 0,0-1 1 0 0,49-3 0 0 0,-9 0-269 0 0,81 3-88 0 0,-85-1-2383 0 0,-58 0 1568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43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41 644 0 0,'0'0'2196'0'0,"-3"-2"-1896"0"0,-19-14 460 0 0,20 15-664 0 0,-15-9 28 0 0,5 6-125 0 0,1-2 11 0 0,-14 5 7 0 0,16 1-10 0 0,-2 1-8 0 0,0 0 1 0 0,0 1-1 0 0,0 0 0 0 0,1 1 1 0 0,-1 0-1 0 0,0 1 0 0 0,1 0 1 0 0,0 0-1 0 0,0 1 0 0 0,1 1 1 0 0,-1 0-1 0 0,1 0 1 0 0,0 0-1 0 0,1 1 0 0 0,-1 1 1 0 0,1 0-1 0 0,-8 10 0 0 0,5-5 26 0 0,0 2 0 0 0,1 0 1 0 0,1 0-1 0 0,0 1 0 0 0,1 0 0 0 0,0 0 0 0 0,1 1 0 0 0,2-1 0 0 0,-9 35 0 0 0,13-43 64 0 0,0 0 0 0 0,0 0 0 0 0,0 0 0 0 0,1 1 0 0 0,0-1-1 0 0,1 0 1 0 0,0 0 0 0 0,0 1 0 0 0,1-1 0 0 0,0 0-1 0 0,0 0 1 0 0,1-1 0 0 0,0 1 0 0 0,0 0 0 0 0,6 9 0 0 0,-2-8 58 0 0,0 1-1 0 0,0-1 1 0 0,1-1 0 0 0,0 1 0 0 0,1-1 0 0 0,0-1 0 0 0,0 1 0 0 0,1-1 0 0 0,18 9 0 0 0,0-2 55 0 0,1-2-1 0 0,0-1 1 0 0,1-1 0 0 0,1-2-1 0 0,-1-1 1 0 0,1-1-1 0 0,34 2 1 0 0,67-4 301 0 0,-129-4-510 0 0,2 0 34 0 0,12 0-64 0 0,-13 0-22 0 0,33-1-3305 0 0,-33 1 2337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7:59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27 244 0 0,'0'0'355'0'0,"4"-15"807"0"0,1 4 243 0 0,1 28-1415 0 0,0 0 0 0 0,-1 1-1 0 0,-1 0 1 0 0,3 33 0 0 0,0 42 10 0 0,-5 1-1 0 0,-13 125 1 0 0,0-32 44 0 0,-32 462 296 0 0,23-186-127 0 0,-2 19 571 0 0,-4-176-186 0 0,13 323 0 0 0,13-577-544 0 0,5 28 12 0 0,-5-77-58 0 0,0 0 13 0 0,1 29 120 0 0,-1-29-43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01.0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0 239 600 0 0,'0'0'3872'0'0,"16"-8"-3638"0"0,746-96 811 0 0,-556 69-897 0 0,593-29-157 0 0,-505 51 38 0 0,1177-1-163 0 0,-1011 23 19 0 0,211 13 31 0 0,-117-4-123 0 0,-238-13 192 0 0,539 41 235 0 0,-665-34-25 0 0,210 0 887 0 0,-358-14-1108 0 0,-37 2-43 0 0,-2 0-246 0 0,11 0 35 0 0,-11 0-82 0 0,11-3-2514 0 0,-11 2 2347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01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9 820 0 0,'-6'-8'3684'0'0,"10"10"-3681"0"0,3 1-12 0 0,0 1-1 0 0,-1 1 0 0 0,1-1 1 0 0,-1 1-1 0 0,0 0 0 0 0,9 11 1 0 0,261 207 467 0 0,-274-222-316 0 0,11 12 255 0 0,-11-12-387 0 0,6 9-56 0 0,-8-9 45 0 0,-1 1 0 0 0,1-1 0 0 0,-1 0 0 0 0,1 1 0 0 0,-1-1 0 0 0,1 1 0 0 0,-1-1 0 0 0,0 0 0 0 0,1 0 0 0 0,-1 1 0 0 0,0-1 0 0 0,0 0 0 0 0,0 0-1 0 0,0 0 1 0 0,0 0 0 0 0,0 0 0 0 0,-1 0 0 0 0,-1 1 0 0 0,-106 92 244 0 0,-186 208 0 0 0,250-248 193 0 0,44-52-329 0 0,-3 4 58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8.3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230 20 556 0 0,'0'0'1320'0'0,"11"-10"1334"0"0,-11 10-2647 0 0,0 0 0 0 0,0 0-1 0 0,0 0 1 0 0,0 0-1 0 0,1 0 1 0 0,-1 0-1 0 0,0 0 1 0 0,0 0 0 0 0,0 0-1 0 0,0 0 1 0 0,0 0-1 0 0,1 0 1 0 0,-1 0-1 0 0,0 0 1 0 0,0-1 0 0 0,0 1-1 0 0,0 0 1 0 0,0 0-1 0 0,0 0 1 0 0,1 0-1 0 0,-1 0 1 0 0,0 0 0 0 0,0 0-1 0 0,0-1 1 0 0,0 1-1 0 0,0 0 1 0 0,0 0-1 0 0,0 0 1 0 0,0 0-1 0 0,0 0 1 0 0,0-1 0 0 0,0 1-1 0 0,0 0 1 0 0,0 0-1 0 0,0 0 1 0 0,0 0-1 0 0,0-1 1 0 0,0 1 0 0 0,0 0-1 0 0,0 0 1 0 0,0 0-1 0 0,0 0 1 0 0,0 0-1 0 0,0-1 1 0 0,0 1 0 0 0,0 0-1 0 0,0 0 1 0 0,0 0-1 0 0,0 0 1 0 0,0 0-1 0 0,0-1 1 0 0,0 1 0 0 0,-1 0-1 0 0,1 0 1 0 0,0 0-1 0 0,0 0 1 0 0,0 0-1 0 0,0 0 1 0 0,0 0 0 0 0,0 0-1 0 0,0-1 1 0 0,-1 1-1 0 0,1 0 1 0 0,0 0-1 0 0,0 0 1 0 0,0 0 0 0 0,0 0-1 0 0,0 0 1 0 0,-1 0-1 0 0,-16 5 194 0 0,-24 17-79 0 0,25-10-98 0 0,0 1 0 0 0,0 1 0 0 0,2 1 0 0 0,0 0 1 0 0,0 1-1 0 0,2 0 0 0 0,0 1 0 0 0,0 1 0 0 0,2 0 0 0 0,-14 31 0 0 0,20-39 30 0 0,0 1 1 0 0,0-1-1 0 0,1 1 1 0 0,1 0-1 0 0,0 0 0 0 0,0 1 1 0 0,1-1-1 0 0,1 0 0 0 0,0 0 1 0 0,0 1-1 0 0,1-1 1 0 0,0 0-1 0 0,1 0 0 0 0,1 0 1 0 0,-1 0-1 0 0,2 0 0 0 0,0 0 1 0 0,0-1-1 0 0,0 0 1 0 0,13 19-1 0 0,-7-15 70 0 0,1 0 0 0 0,1 0 0 0 0,0-2 0 0 0,1 1 0 0 0,1-1 0 0 0,0-1 0 0 0,0-1 0 0 0,1 0 1 0 0,0 0-1 0 0,1-2 0 0 0,0 0 0 0 0,0-1 0 0 0,30 9 0 0 0,-36-13-73 0 0,1 0 0 0 0,0-1 0 0 0,-1 0 0 0 0,1-1 1 0 0,0 0-1 0 0,-1-1 0 0 0,1 0 0 0 0,0 0 0 0 0,0-1 0 0 0,0-1 0 0 0,-1 0 1 0 0,1 0-1 0 0,-1-1 0 0 0,0-1 0 0 0,0 1 0 0 0,0-2 0 0 0,0 1 0 0 0,0-1 1 0 0,-1-1-1 0 0,0 0 0 0 0,0 0 0 0 0,-1-1 0 0 0,14-13 0 0 0,-10 6-47 0 0,-1 0 0 0 0,-1-1 0 0 0,0 0 0 0 0,-1-1 0 0 0,-1 0 0 0 0,0-1 0 0 0,-1 1 1 0 0,-1-2-1 0 0,0 1 0 0 0,-2 0 0 0 0,5-28 0 0 0,-6 22-122 0 0,-1 0 1 0 0,-1 0 0 0 0,0 0 0 0 0,-2 0 0 0 0,-1 0-1 0 0,-1 0 1 0 0,-1 0 0 0 0,-11-37 0 0 0,13 53-122 0 0,-1 1-1 0 0,1 0 1 0 0,-1 0 0 0 0,-1 0 0 0 0,1 0 0 0 0,-1 1-1 0 0,0-1 1 0 0,0 1 0 0 0,-1 0 0 0 0,1 0 0 0 0,-1 0-1 0 0,0 1 1 0 0,0 0 0 0 0,-1 0 0 0 0,0 0 0 0 0,1 0-1 0 0,-1 1 1 0 0,0 0 0 0 0,0 0 0 0 0,-1 1 0 0 0,-8-3-1 0 0,-4-1-655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02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0 192 512 0 0,'1'-3'842'0'0,"2"-7"-604"0"0,1-1 0 0 0,-1 1 0 0 0,2 0 0 0 0,-1 0 0 0 0,2 1 0 0 0,-1 0 0 0 0,1 0 0 0 0,0 0 0 0 0,1 0 0 0 0,0 1 0 0 0,0 0 0 0 0,1 1 0 0 0,0 0 0 0 0,1 0 0 0 0,-1 0 0 0 0,15-7 0 0 0,-21 13-245 0 0,0 0-1 0 0,1 0 1 0 0,-1 0-1 0 0,1 1 0 0 0,-1-1 1 0 0,1 1-1 0 0,-1 0 0 0 0,1-1 1 0 0,-1 1-1 0 0,1 0 0 0 0,-1 1 1 0 0,1-1-1 0 0,-1 0 0 0 0,1 1 1 0 0,-1-1-1 0 0,1 1 1 0 0,-1 0-1 0 0,0 0 0 0 0,1 0 1 0 0,-1 0-1 0 0,0 0 0 0 0,0 0 1 0 0,1 1-1 0 0,-1-1 0 0 0,0 1 1 0 0,0-1-1 0 0,-1 1 0 0 0,1 0 1 0 0,0 0-1 0 0,-1 0 1 0 0,1 0-1 0 0,1 3 0 0 0,3 3-7 0 0,-1 0 0 0 0,0 0 0 0 0,0 1 1 0 0,-1 0-1 0 0,-1 0 0 0 0,6 18 0 0 0,-5-12 15 0 0,5 36 3 0 0,-12 38-2 0 0,2-61 634 0 0,-10 48-1 0 0,11-74-154 0 0,-1-2-466 0 0,0-1 1 0 0,0 0-1 0 0,0 0 1 0 0,0 0-1 0 0,1 0 1 0 0,-1 0-1 0 0,0 0 1 0 0,1 0-1 0 0,-1 0 1 0 0,0 0 0 0 0,1 0-1 0 0,-1 0 1 0 0,1 0-1 0 0,-1-3 1 0 0,2-25-16 0 0,2 0 0 0 0,0 0 0 0 0,2 1 0 0 0,1-1-1 0 0,1 1 1 0 0,2 0 0 0 0,1 1 0 0 0,1 0 0 0 0,1 0 0 0 0,27-42 0 0 0,-38 67-15 0 0,1-1-1 0 0,-1 1 1 0 0,1 0-1 0 0,0 0 0 0 0,0 0 1 0 0,0 0-1 0 0,0 0 1 0 0,1 1-1 0 0,-1-1 1 0 0,0 0-1 0 0,1 1 0 0 0,-1 0 1 0 0,1 0-1 0 0,-1-1 1 0 0,1 2-1 0 0,-1-1 1 0 0,1 0-1 0 0,0 0 0 0 0,0 1 1 0 0,-1-1-1 0 0,1 1 1 0 0,0 0-1 0 0,0 0 0 0 0,0 0 1 0 0,-1 0-1 0 0,1 1 1 0 0,0-1-1 0 0,0 1 1 0 0,-1 0-1 0 0,1 0 0 0 0,0-1 1 0 0,-1 2-1 0 0,1-1 1 0 0,-1 0-1 0 0,1 0 1 0 0,3 4-1 0 0,1 0-21 0 0,1 0 0 0 0,-1 1 0 0 0,1 0-1 0 0,-2 1 1 0 0,1-1 0 0 0,-1 2 0 0 0,0-1 0 0 0,0 0 0 0 0,6 14 0 0 0,1 8-77 0 0,-1 1 0 0 0,-2 0 0 0 0,0 1 0 0 0,-3 0 0 0 0,0 1 0 0 0,3 53 0 0 0,-6-60-2387 0 0,-1-11 2204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03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1060 0 0,'0'0'884'0'0,"14"-13"1057"0"0,-9 10-1836 0 0,1 1 0 0 0,1 0 0 0 0,-1 0 0 0 0,0 0 0 0 0,0 1 0 0 0,1 0 0 0 0,-1 0 0 0 0,1 1 0 0 0,8 0 0 0 0,69 7 44 0 0,-38-3 48 0 0,321 6 612 0 0,-207-15-4182 0 0,-142 4 3060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03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1 740 0 0,'0'0'2558'0'0,"11"15"-2143"0"0,137 101 148 0 0,-147-115-556 0 0,0 0 1 0 0,0-1-1 0 0,0 1 0 0 0,0 0 0 0 0,0 0 0 0 0,0 0 0 0 0,0 0 0 0 0,0 0 0 0 0,0 0 0 0 0,0 0 0 0 0,-1 1 1 0 0,1-1-1 0 0,0 0 0 0 0,-1 0 0 0 0,1 1 0 0 0,-1-1 0 0 0,1 0 0 0 0,-1 1 0 0 0,0-1 0 0 0,1 0 0 0 0,-1 1 0 0 0,0-1 1 0 0,0 0-1 0 0,0 1 0 0 0,0-1 0 0 0,0 1 0 0 0,0-1 0 0 0,-1 0 0 0 0,1 1 0 0 0,0-1 0 0 0,-1 0 0 0 0,1 1 1 0 0,-1-1-1 0 0,1 0 0 0 0,-1 0 0 0 0,0 1 0 0 0,1-1 0 0 0,-1 0 0 0 0,0 0 0 0 0,-1 1 0 0 0,-5 6 66 0 0,-1-1-1 0 0,1 0 1 0 0,-1-1 0 0 0,-16 10-1 0 0,-3 4-28 0 0,-27 30-160 0 0,3 2 0 0 0,-54 72 0 0 0,93-111-1544 0 0,11-11 1098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13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2867 140 0 0,'0'0'1767'0'0,"0"-4"-1733"0"0,5-47 480 0 0,-5 47-420 0 0,3-15 181 0 0,7-24 367 0 0,-9 41 186 0 0,-5 14 2016 0 0,4-12-2786 0 0,9-4-31 0 0,0 0 0 0 0,0-1 0 0 0,-1 0 0 0 0,0 0 0 0 0,10-9 0 0 0,26-16-123 0 0,-37 26 96 0 0,314-194 696 0 0,-306 186-712 0 0,7-4-13 0 0,1 0-1 0 0,33-18 1 0 0,-46 30-19 0 0,0 0 0 0 0,0 0 0 0 0,0 1 0 0 0,0 0 0 0 0,1 1 0 0 0,-1 0 0 0 0,1 0 1 0 0,0 1-1 0 0,19 1 0 0 0,10 4-136 0 0,24 10 185 0 0,-49-11 27 0 0,0 0 1 0 0,0-1-1 0 0,0 0 1 0 0,1-1-1 0 0,22-2 1 0 0,-27 0-27 0 0,-1-1-1 0 0,0 0 1 0 0,0-1-1 0 0,0 0 1 0 0,0-1 0 0 0,0 0-1 0 0,-1 0 1 0 0,16-11-1 0 0,181-140-28 0 0,-76 52-19 0 0,-60 49 30 0 0,-30 23-122 0 0,1 0-1 0 0,1 3 1 0 0,1 1-1 0 0,51-22 0 0 0,-81 45 121 0 0,-1 1 0 0 0,1 0 0 0 0,0 1 1 0 0,0 1-1 0 0,0 0 0 0 0,0 1 0 0 0,0 0 0 0 0,19 3 0 0 0,-2-1 14 0 0,2-1 93 0 0,0-2 0 0 0,0-1-1 0 0,0-1 1 0 0,-1-2 0 0 0,1-1 0 0 0,-1-2 0 0 0,43-16 0 0 0,-25 3 78 0 0,-1-1 0 0 0,-1-3 0 0 0,70-50 0 0 0,-115 74-166 0 0,200-128-40 0 0,-172 113-99 0 0,1 2 0 0 0,0 1 0 0 0,1 2 0 0 0,0 0 0 0 0,43-6 0 0 0,26 4 126 0 0,-66 11 15 0 0,-1-2 0 0 0,0-2 0 0 0,0-1 0 0 0,59-20 0 0 0,-16-10 44 0 0,110-70-1 0 0,-128 69-16 0 0,2 4-1 0 0,0 2 0 0 0,85-31 1 0 0,-25 27-77 0 0,39-13 629 0 0,-137 40-458 0 0,0-2 0 0 0,-1 0 1 0 0,0-1-1 0 0,36-27 0 0 0,13-23-22 0 0,-3-2 0 0 0,78-97 0 0 0,-54 59-3 0 0,3 4-131 0 0,5 4 1 0 0,119-86-1 0 0,1 4-1052 0 0,-218 175 485 0 0,11-7-2006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53.4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892 77 488 0 0,'0'0'1302'0'0,"2"-2"-1025"0"0,0-1-1 0 0,1 1 0 0 0,-1-1 1 0 0,0 0-1 0 0,0 1 0 0 0,-1-1 1 0 0,2-4-1 0 0,-3-5-255 0 0,-1 9 119 0 0,-6-11 36 0 0,0 6-172 0 0,4 6-14 0 0,1 1 0 0 0,0 0 0 0 0,0-1 1 0 0,0 1-1 0 0,-1 0 0 0 0,1 0 0 0 0,0 0 0 0 0,-1 1 1 0 0,1-1-1 0 0,-1 1 0 0 0,1-1 0 0 0,-6 1 0 0 0,7 0 14 0 0,-3-1-33 0 0,-17-1-36 0 0,3 3 27 0 0,1 1 0 0 0,-1 0 0 0 0,0 1 0 0 0,1 1 0 0 0,0 1 0 0 0,0 1 0 0 0,-30 13 0 0 0,28-10 27 0 0,1 1 1 0 0,0 0-1 0 0,1 1 1 0 0,0 1-1 0 0,0 1 1 0 0,2 0-1 0 0,0 1 1 0 0,0 1-1 0 0,1 0 1 0 0,1 1-1 0 0,-15 24 0 0 0,10-11 22 0 0,2 1 0 0 0,2 0 0 0 0,0 1 0 0 0,2 0-1 0 0,2 1 1 0 0,-9 41 0 0 0,8-17-20 0 0,3 1 0 0 0,2 0 1 0 0,2 60-1 0 0,18 171 57 0 0,-13-263-46 0 0,1-6 34 0 0,-1 0 0 0 0,-1 0 0 0 0,-1 0 0 0 0,-1-1 0 0 0,-1 1 0 0 0,0 0 0 0 0,-7 19 0 0 0,7-28 15 0 0,-1 0 1 0 0,-1 0 0 0 0,1 0 0 0 0,-2-1 0 0 0,1 0 0 0 0,-2 0-1 0 0,1-1 1 0 0,-1 1 0 0 0,0-1 0 0 0,-1-1 0 0 0,1 1-1 0 0,-2-1 1 0 0,-16 11 0 0 0,10-8-178 0 0,-1-1 0 0 0,1 0-1 0 0,-1-1 1 0 0,-1-1 0 0 0,1-1-1 0 0,-1 0 1 0 0,0-1 0 0 0,-1-1 0 0 0,-23 3-1 0 0,31-7-737 0 0,-13-3 598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53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1 160 672 0 0,'0'0'1117'0'0,"0"-3"-742"0"0,1 0-323 0 0,1 1-1 0 0,-1-1 0 0 0,0 1 0 0 0,1-1 1 0 0,0 1-1 0 0,0 0 0 0 0,-1-1 1 0 0,1 1-1 0 0,0 0 0 0 0,1 0 1 0 0,-1 0-1 0 0,0 1 0 0 0,1-1 0 0 0,-1 0 1 0 0,0 1-1 0 0,1 0 0 0 0,0 0 1 0 0,-1-1-1 0 0,1 1 0 0 0,5-1 1 0 0,16-5 32 0 0,34-6 1 0 0,-33 8 8 0 0,155-28-185 0 0,249-12 1 0 0,-341 38-737 0 0,-62 3-207 0 0,-22 3 517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54.1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410 19 288 0 0,'-2'-2'145'0'0,"2"1"-93"0"0,-1 0-1 0 0,1 0 0 0 0,0 0 0 0 0,-1 0 0 0 0,0 0 1 0 0,1 0-1 0 0,-1 0 0 0 0,1 1 0 0 0,-1-1 0 0 0,0 0 0 0 0,0 1 1 0 0,0-1-1 0 0,1 0 0 0 0,-1 1 0 0 0,0-1 0 0 0,0 1 1 0 0,0-1-1 0 0,0 1 0 0 0,0-1 0 0 0,0 1 0 0 0,0 0 1 0 0,0 0-1 0 0,0-1 0 0 0,0 1 0 0 0,0 0 0 0 0,0 0 1 0 0,0 0-1 0 0,0 0 0 0 0,0 0 0 0 0,0 0 0 0 0,0 0 1 0 0,0 1-1 0 0,0-1 0 0 0,0 0 0 0 0,0 0 0 0 0,0 1 0 0 0,0-1 1 0 0,0 1-1 0 0,0-1 0 0 0,-1 2 0 0 0,-14 12-7 0 0,1 1-1 0 0,0 0 1 0 0,-22 31-1 0 0,-35 62-54 0 0,52-75 14 0 0,17-29-1 0 0,-44 69 36 0 0,-38 80-1 0 0,75-130 12 0 0,0-1 0 0 0,1 1 0 0 0,1 0 0 0 0,2 1 1 0 0,0 0-1 0 0,1 0 0 0 0,2 0 0 0 0,-2 39 0 0 0,6-52 18 0 0,1 1 0 0 0,-1-1 1 0 0,2 0-1 0 0,-1 0 0 0 0,2 0 0 0 0,-1 0 0 0 0,2 0 1 0 0,-1-1-1 0 0,1 0 0 0 0,1 0 0 0 0,0 0 0 0 0,0 0 1 0 0,1-1-1 0 0,0 0 0 0 0,1-1 0 0 0,12 12 0 0 0,-11-12-193 0 0,1 0-1 0 0,0-1 0 0 0,0 0 0 0 0,1 0 1 0 0,0-1-1 0 0,0 0 0 0 0,0-1 0 0 0,1-1 1 0 0,-1 0-1 0 0,1 0 0 0 0,0-1 0 0 0,0 0 1 0 0,1-1-1 0 0,-1-1 0 0 0,14 0 1 0 0,-4-2-646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54.7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0 144 400 0 0,'0'-4'595'0'0,"0"-11"-80"0"0,0 12 201 0 0,0-1-474 0 0,0-9-90 0 0,0 9 266 0 0,0 3-410 0 0,0 0 1 0 0,1 1-1 0 0,-1-1 0 0 0,0 0 0 0 0,0 0 1 0 0,1 0-1 0 0,-1 1 0 0 0,0-1 0 0 0,1 0 0 0 0,-1 1 1 0 0,1-1-1 0 0,-1 0 0 0 0,1 1 0 0 0,-1-1 0 0 0,1 0 1 0 0,0 1-1 0 0,-1-1 0 0 0,2 0 0 0 0,4 2-6 0 0,0 1 0 0 0,-1 0 0 0 0,1 0-1 0 0,0 1 1 0 0,-1-1 0 0 0,0 1 0 0 0,0 0 0 0 0,0 1-1 0 0,0-1 1 0 0,0 1 0 0 0,-1 0 0 0 0,1 0 0 0 0,-1 1-1 0 0,7 9 1 0 0,4 5-9 0 0,-1 1 1 0 0,17 32-1 0 0,-15-19-4 0 0,-1 1 0 0 0,-1 0-1 0 0,14 61 1 0 0,9 106 556 0 0,-36-198-277 0 0,-2 2 42 0 0,1-4-297 0 0,0-1 0 0 0,0 1 0 0 0,0-1 0 0 0,0 0 0 0 0,0 1 0 0 0,0-1 1 0 0,0 0-1 0 0,0 1 0 0 0,0-1 0 0 0,0 1 0 0 0,0-1 0 0 0,0 0 0 0 0,0 1 0 0 0,0-1 1 0 0,0 1-1 0 0,-1-1 0 0 0,1 0 0 0 0,0 1 0 0 0,0-1 0 0 0,0 0 0 0 0,-1 1 1 0 0,1-1-1 0 0,0 0 0 0 0,0 1 0 0 0,-1-1 0 0 0,1 0 0 0 0,0 0 0 0 0,0 1 0 0 0,-1-1 1 0 0,1 0-1 0 0,0 0 0 0 0,-1 0 0 0 0,0 1 0 0 0,-1-2-3 0 0,0 1 0 0 0,0-1 0 0 0,-1 0 0 0 0,1 0 0 0 0,0 0-1 0 0,0 0 1 0 0,0 0 0 0 0,0 0 0 0 0,0-1 0 0 0,0 1 0 0 0,0-1 0 0 0,1 1 0 0 0,-1-1 0 0 0,1 0-1 0 0,-1 0 1 0 0,1 0 0 0 0,-2-2 0 0 0,0-1-11 0 0,-1-1 1 0 0,1 0-1 0 0,1-1 1 0 0,-1 1-1 0 0,-2-13 0 0 0,2 1-37 0 0,0 1 0 0 0,1 0 0 0 0,1-1 0 0 0,1-19 0 0 0,5-15 7 0 0,2 0 1 0 0,3 1-1 0 0,2 0 0 0 0,1 1 0 0 0,41-94 0 0 0,-52 140 26 0 0,-1 0-1 0 0,1 0 0 0 0,0 0 1 0 0,0 0-1 0 0,0 0 0 0 0,0 1 1 0 0,1-1-1 0 0,-1 1 0 0 0,1 0 1 0 0,0 0-1 0 0,0 0 0 0 0,0 0 1 0 0,1 0-1 0 0,-1 1 0 0 0,1-1 1 0 0,-1 1-1 0 0,1 0 0 0 0,0 0 0 0 0,0 0 1 0 0,0 1-1 0 0,0-1 0 0 0,7 0 1 0 0,-6 1 2 0 0,1 0 0 0 0,0 1 1 0 0,0 0-1 0 0,0 0 0 0 0,-1 1 0 0 0,1 0 1 0 0,0 0-1 0 0,-1 0 0 0 0,1 0 0 0 0,-1 1 1 0 0,1 0-1 0 0,-1 0 0 0 0,0 1 0 0 0,1 0 1 0 0,-1-1-1 0 0,-1 2 0 0 0,10 6 0 0 0,-4-3-7 0 0,8 7 7 0 0,-1 1 0 0 0,0 0 0 0 0,-1 1 0 0 0,-1 1 0 0 0,-1 0 0 0 0,0 1 0 0 0,-1 1 0 0 0,-1 0 0 0 0,-1 1 0 0 0,16 37 0 0 0,-12-19-40 0 0,-2 2 0 0 0,-2 0 1 0 0,-1 0-1 0 0,8 77 1 0 0,-19-75-1386 0 0,0-39 670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55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 24 0 0,'4'-12'519'0'0,"-4"10"215"0"0,4 1-501 0 0,7 1-159 0 0,-1 0-1 0 0,0 1 0 0 0,1 0 1 0 0,-1 0-1 0 0,0 1 1 0 0,0 0-1 0 0,0 1 1 0 0,14 6-1 0 0,-7-1-42 0 0,1 0 1 0 0,-2 1-1 0 0,1 1 0 0 0,16 14 1 0 0,-6-2-13 0 0,-1 2 0 0 0,0 0 1 0 0,-2 2-1 0 0,32 44 1 0 0,-38-45 20 0 0,-2 1 1 0 0,-1 1-1 0 0,-1 0 1 0 0,-1 0-1 0 0,-1 2 1 0 0,-2-1-1 0 0,-1 1 0 0 0,-1 1 1 0 0,5 41-1 0 0,-9-36 61 0 0,-2 0 0 0 0,-2 0-1 0 0,-1-1 1 0 0,-2 1 0 0 0,-1 0 0 0 0,-1-1-1 0 0,-21 67 1 0 0,-48 89 444 0 0,63-174-2419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55.8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91 496 0 0,'-7'-2'5134'0'0,"27"0"-4226"0"0,45-5-1499 0 0,-46 5 908 0 0,811-72-1212 0 0,-792 70-1526 0 0,-35 4 1849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8.8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412 33 1044 0 0,'0'0'816'0'0,"1"-2"-146"0"0,3-3-435 0 0,5-9 1222 0 0,-9 14-1451 0 0,0 0 0 0 0,0-1 1 0 0,1 1-1 0 0,-1 0 0 0 0,0-1 1 0 0,0 1-1 0 0,0-1 1 0 0,0 1-1 0 0,0 0 0 0 0,0-1 1 0 0,-1 1-1 0 0,1 0 0 0 0,0-1 1 0 0,0 1-1 0 0,0 0 0 0 0,0-1 1 0 0,0 1-1 0 0,0 0 0 0 0,-1-1 1 0 0,1 1-1 0 0,0 0 0 0 0,0-1 1 0 0,0 1-1 0 0,-1 0 0 0 0,1-1 1 0 0,0 1-1 0 0,-1 0 1 0 0,1 0-1 0 0,0 0 0 0 0,0-1 1 0 0,-1 1-1 0 0,1 0 0 0 0,0 0 1 0 0,-1 0-1 0 0,1 0 0 0 0,0-1 1 0 0,-1 1-1 0 0,-1-1-19 0 0,-19 6-33 0 0,10 0 26 0 0,-3 2 31 0 0,2 1-1 0 0,-1 0 1 0 0,1 1 0 0 0,0 0 0 0 0,1 1-1 0 0,0 1 1 0 0,1-1 0 0 0,0 2 0 0 0,1-1 0 0 0,0 1-1 0 0,-9 17 1 0 0,-1 1 117 0 0,1 1 0 0 0,2 1-1 0 0,1 0 1 0 0,1 2 0 0 0,2-1 0 0 0,2 1 0 0 0,-12 67-1 0 0,16-54 80 0 0,2 1 0 0 0,2-1 0 0 0,2 0 0 0 0,3 0 0 0 0,12 69 0 0 0,-12-98-166 0 0,1 4-80 0 0,2 44 0 0 0,-6-62-26 0 0,-1 0 0 0 0,0-1 0 0 0,1 1 1 0 0,-1-1-1 0 0,-1 1 0 0 0,1-1 0 0 0,-1 1 0 0 0,1-1 0 0 0,-1 0 0 0 0,0 0 0 0 0,0 0 1 0 0,0 0-1 0 0,-1 0 0 0 0,1 0 0 0 0,-1-1 0 0 0,1 1 0 0 0,-1-1 0 0 0,0 1 1 0 0,0-1-1 0 0,-6 3 0 0 0,-2 2-519 0 0,0-2 1 0 0,0 1-1 0 0,0-2 1 0 0,-21 7-1 0 0,15-7-232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56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35 140 0 0,'3'1'819'0'0,"28"4"-38"0"0,-1-1-1 0 0,1-1 1 0 0,32-1 0 0 0,99-10 78 0 0,-71 2-584 0 0,2 2-165 0 0,200-16-620 0 0,-279 20-189 0 0,1-5-683 0 0,-3-2 1051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57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857 2 164 0 0,'-4'-1'186'0'0,"-13"0"-67"0"0,-1 1 0 0 0,0 1 1 0 0,0 1-1 0 0,0 0 0 0 0,0 1 0 0 0,0 1 0 0 0,-23 8 0 0 0,16-2-55 0 0,0 1-1 0 0,1 1 1 0 0,0 1-1 0 0,-30 21 0 0 0,5 5 13 0 0,1 1-1 0 0,2 3 1 0 0,-63 75-1 0 0,70-71-7 0 0,2 2 0 0 0,2 1 1 0 0,-31 60-1 0 0,47-74 7 0 0,2 1 0 0 0,1 1 0 0 0,2 0 0 0 0,2 1 0 0 0,-12 66 1 0 0,22-93-19 0 0,1 0 0 0 0,1 1 0 0 0,0-1 0 0 0,0 0 0 0 0,1 0 0 0 0,1 1 1 0 0,0-1-1 0 0,0 0 0 0 0,2 0 0 0 0,-1-1 0 0 0,2 1 0 0 0,-1-1 0 0 0,1 0 0 0 0,1 0 1 0 0,0 0-1 0 0,1-1 0 0 0,9 12 0 0 0,-2-6 21 0 0,1 1 1 0 0,1-2-1 0 0,1 0 1 0 0,0-1-1 0 0,0-1 0 0 0,2 0 1 0 0,0-1-1 0 0,34 15 1 0 0,-12-9-21 0 0,1-2-1 0 0,1-2 1 0 0,0-2 0 0 0,0-1 0 0 0,1-2 0 0 0,68 3-1 0 0,-73-10 61 0 0,1-1 1 0 0,-1-3-1 0 0,1-1 0 0 0,-1-2 0 0 0,0-2 0 0 0,0-1 0 0 0,61-22 0 0 0,-76 19-88 0 0,0 0 0 0 0,0-2 0 0 0,-1-1-1 0 0,0-1 1 0 0,-2-1 0 0 0,0-1 0 0 0,0 0-1 0 0,-2-2 1 0 0,0 0 0 0 0,-1-1 0 0 0,-1-1 0 0 0,-1-1-1 0 0,22-39 1 0 0,-19 26-29 0 0,-2-1-1 0 0,0-1 0 0 0,-3-1 1 0 0,-1 0-1 0 0,-2 0 0 0 0,-2-1 1 0 0,-1-1-1 0 0,4-62 0 0 0,-11 75-13 0 0,-1 0-1 0 0,-1 0 0 0 0,-1-1 1 0 0,-2 1-1 0 0,0 0 1 0 0,-2 1-1 0 0,-1-1 0 0 0,-1 1 1 0 0,-17-36-1 0 0,17 45 5 0 0,-2 0 0 0 0,0 0 0 0 0,0 1 0 0 0,-2 0 0 0 0,0 1 0 0 0,-1 0 0 0 0,0 1 0 0 0,-1 1 0 0 0,-1 0 0 0 0,0 1 0 0 0,-1 0 0 0 0,0 1 0 0 0,-34-17 0 0 0,15 13-12 0 0,0 1 0 0 0,-1 2 0 0 0,0 1 0 0 0,0 2 0 0 0,-1 1-1 0 0,-1 2 1 0 0,-47-2 0 0 0,46 8-687 0 0,0 1-1 0 0,0 2 1 0 0,1 1 0 0 0,-39 11-1 0 0,50-9-11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2:59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476 0 8 0 0,'-2'1'197'0'0,"-11"3"-142"0"0,1 1 0 0 0,0 0 0 0 0,1 0 0 0 0,-1 1 0 0 0,1 1 0 0 0,0 0 0 0 0,1 1 0 0 0,0-1 0 0 0,0 2 0 0 0,1 0 0 0 0,-10 11 0 0 0,-11 15-20 0 0,-46 71 1 0 0,37-47 141 0 0,2 2 1 0 0,3 2-1 0 0,-45 114 1 0 0,70-153-77 0 0,2 1 1 0 0,0 0-1 0 0,2 0 1 0 0,1 0-1 0 0,1 1 1 0 0,1-1 0 0 0,1 1-1 0 0,1 0 1 0 0,1-1-1 0 0,2 1 1 0 0,0-1-1 0 0,2 1 1 0 0,14 43 0 0 0,-5-34-1 0 0,2-1 0 0 0,1-1 1 0 0,1 0-1 0 0,2-2 0 0 0,38 47 1 0 0,-19-32 46 0 0,2-3 1 0 0,80 68-1 0 0,-109-102-145 0 0,0-1-1 0 0,21 11 1 0 0,-30-17-315 0 0,14-1-1129 0 0,-13-1 653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3:00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1 200 120 0 0,'9'-18'1471'0'0,"-2"8"-1233"0"0,0 1 0 0 0,1-1 0 0 0,0 1 0 0 0,1 1 0 0 0,0 0 0 0 0,14-10 0 0 0,-19 15-237 0 0,1-1 0 0 0,0 2 0 0 0,1-1 0 0 0,-1 1 0 0 0,0-1 0 0 0,1 2 0 0 0,-1-1 0 0 0,1 0 0 0 0,0 1 0 0 0,-1 0 0 0 0,1 1 0 0 0,0-1 0 0 0,0 1 0 0 0,0 0 0 0 0,-1 0 0 0 0,1 1 0 0 0,6 1 0 0 0,0 1-2 0 0,1 1 0 0 0,0 0 0 0 0,-1 1 0 0 0,0 1 0 0 0,0 0 0 0 0,0 0 0 0 0,-1 1 0 0 0,0 1 0 0 0,19 15 0 0 0,-15-8-1 0 0,-1 0-1 0 0,-1 0 1 0 0,0 1-1 0 0,-1 1 0 0 0,19 34 1 0 0,-15-19 0 0 0,-2 2 0 0 0,-1-1 0 0 0,-2 1-1 0 0,-1 1 1 0 0,-1 0 0 0 0,-2 1 0 0 0,2 38 0 0 0,-2 190 117 0 0,-5-240 754 0 0,-2-15 231 0 0,-2-25-886 0 0,-26-373-327 0 0,28 307 37 0 0,3 0 0 0 0,26-147 0 0 0,-27 221 68 0 0,-2 1-8 0 0,2 1 0 0 0,-1-1-1 0 0,1 1 1 0 0,0 0 0 0 0,0 0 0 0 0,0 0 0 0 0,1 0-1 0 0,0 0 1 0 0,5-6 0 0 0,-7 10 11 0 0,1 0 0 0 0,-1 0 0 0 0,1 0 0 0 0,-1 1 0 0 0,1-1 0 0 0,0 1 0 0 0,0-1 0 0 0,0 1 1 0 0,0 0-1 0 0,0-1 0 0 0,0 1 0 0 0,0 0 0 0 0,0 0 0 0 0,0 1 0 0 0,1-1 0 0 0,-1 0 0 0 0,0 1 0 0 0,1 0 0 0 0,2-1 0 0 0,1 1-1 0 0,-1 0 0 0 0,0 1-1 0 0,0-1 1 0 0,0 1-1 0 0,0 0 1 0 0,1 1 0 0 0,-2-1-1 0 0,8 4 1 0 0,5 2 10 0 0,-1 1 1 0 0,0 0-1 0 0,0 2 1 0 0,-1 0-1 0 0,-1 0 1 0 0,1 1-1 0 0,-2 1 1 0 0,1 1-1 0 0,-2-1 1 0 0,20 26-1 0 0,-23-26-7 0 0,13 16 1 0 0,-1 1-1 0 0,-1 1 1 0 0,-2 1-1 0 0,20 47 1 0 0,43 137-51 0 0,-33-83-184 0 0,-43-111-1755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3:01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476 1 528 0 0,'0'0'1454'0'0,"0"3"-1451"0"0,0 8 13 0 0,-1-8-9 0 0,0 0-1 0 0,-1-1 1 0 0,0 1 0 0 0,0 0-1 0 0,1-1 1 0 0,-2 1 0 0 0,1-1 0 0 0,0 0-1 0 0,0 1 1 0 0,-1-1 0 0 0,1 0-1 0 0,-1-1 1 0 0,0 1 0 0 0,1 0-1 0 0,-1-1 1 0 0,-4 2 0 0 0,-249 71 129 0 0,178-54-177 0 0,76-20 27 0 0,-32 12-99 0 0,31-11 98 0 0,-20 17 32 0 0,21-16-16 0 0,0 1 0 0 0,0 0 0 0 0,0 0 0 0 0,0-1 0 0 0,0 1 0 0 0,0 1 0 0 0,1-1 0 0 0,-2 4 0 0 0,-2 47-10 0 0,4-42 12 0 0,-10 221 139 0 0,11-230-120 0 0,-3 21 928 0 0,2-17-911 0 0,4-5 32 0 0,4-11 223 0 0,1-1-313 0 0,-1 0 0 0 0,1 0 0 0 0,1 1 0 0 0,0 0 0 0 0,0 1-1 0 0,1 0 1 0 0,0 0 0 0 0,0 1 0 0 0,1 1 0 0 0,0-1 0 0 0,0 2 0 0 0,1-1-1 0 0,16-4 1 0 0,-22 9 12 0 0,1 0 0 0 0,-1 0 0 0 0,1 0 0 0 0,-1 1 0 0 0,1 0 0 0 0,0 0 0 0 0,-1 1 0 0 0,1 0 0 0 0,-1 0 0 0 0,1 0 0 0 0,-1 1 0 0 0,0 0 0 0 0,1 0 0 0 0,-1 1-1 0 0,0 0 1 0 0,0 0 0 0 0,-1 0 0 0 0,1 1 0 0 0,-1-1 0 0 0,1 1 0 0 0,-1 1 0 0 0,0-1 0 0 0,-1 1 0 0 0,9 10 0 0 0,-6-6 6 0 0,0 0 0 0 0,0 0 0 0 0,-1 1 0 0 0,-1 0 0 0 0,1 0 0 0 0,-1 0-1 0 0,-1 1 1 0 0,0 0 0 0 0,-1 0 0 0 0,0 0 0 0 0,0 0 0 0 0,-1 0 0 0 0,1 16 0 0 0,-4-18 2 0 0,0 1 1 0 0,0-1-1 0 0,0 0 0 0 0,-1 1 0 0 0,-1-1 1 0 0,1 0-1 0 0,-2 0 0 0 0,1-1 0 0 0,-1 1 1 0 0,0-1-1 0 0,-1 1 0 0 0,0-1 1 0 0,-1-1-1 0 0,1 1 0 0 0,-1-1 0 0 0,-9 9 1 0 0,9-10 63 0 0,-1-1 0 0 0,1 1 1 0 0,-1-1-1 0 0,0 0 1 0 0,0-1-1 0 0,-1 0 0 0 0,1 0 1 0 0,-1-1-1 0 0,0 0 0 0 0,0 0 1 0 0,0 0-1 0 0,0-1 0 0 0,-1-1 1 0 0,1 1-1 0 0,0-1 0 0 0,-1-1 1 0 0,-14 0-1 0 0,17-1-11 0 0,1 0 0 0 0,-1-1 0 0 0,1 0 0 0 0,0 0 0 0 0,-1 0 0 0 0,1-1 0 0 0,0 1 0 0 0,0-1 0 0 0,0 0 0 0 0,1-1 0 0 0,-1 1 0 0 0,-3-5 0 0 0,6 6 6 0 0,1 0-61 0 0,0 1 0 0 0,0-1 1 0 0,0 0-1 0 0,1 0 0 0 0,-1 1 0 0 0,1-1 0 0 0,-1 0 0 0 0,1 0 0 0 0,0 0 0 0 0,-1-3 1 0 0,2 4-16 0 0,-1 0 0 0 0,0 0 0 0 0,1 1 0 0 0,-1-1 0 0 0,0 0 0 0 0,1 0 0 0 0,-1 1 0 0 0,1-1 0 0 0,-1 0 0 0 0,1 0 0 0 0,-1 1 0 0 0,1-1 0 0 0,0 1 0 0 0,-1-1 0 0 0,1 1 0 0 0,0-1 0 0 0,0 1 0 0 0,-1-1 0 0 0,1 1 1 0 0,0-1-1 0 0,0 1 0 0 0,-1 0 0 0 0,1 0 0 0 0,0-1 0 0 0,0 1 0 0 0,0 0 0 0 0,0 0 0 0 0,0 0 0 0 0,-1 0 0 0 0,3 0 0 0 0,70-1-2759 0 0,-52 2 2159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3:02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311 0 656 0 0,'0'0'1791'0'0,"3"2"-1682"0"0,8 4-82 0 0,1 1 0 0 0,-2 0 0 0 0,1 1 0 0 0,-1 0 0 0 0,0 1 0 0 0,-1 0 0 0 0,0 1 0 0 0,-1 0 0 0 0,0 0 0 0 0,0 0 0 0 0,6 13 0 0 0,5 9-35 0 0,-2 1 1 0 0,22 60 0 0 0,-26-56 16 0 0,-2 0-1 0 0,-2 0 1 0 0,-2 1 0 0 0,-1 0-1 0 0,1 63 1 0 0,-7-48 20 0 0,-3 0 1 0 0,-2 0-1 0 0,-18 80 1 0 0,-5-32 44 0 0,-3 0 1 0 0,-6-3 0 0 0,-77 152-1 0 0,53-136 84 0 0,-6-4-1 0 0,-84 109 1 0 0,111-166-1152 0 0,39-51 203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05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497 0 244 0 0,'0'0'903'0'0,"-4"0"-724"0"0,-28 2 429 0 0,28-2-495 0 0,1 1-42 0 0,-65 16 1043 0 0,65-16-958 0 0,0 0-72 0 0,-5 0-32 0 0,-3 1 208 0 0,0 1 0 0 0,0 0 0 0 0,-18 8 0 0 0,16-6-251 0 0,0 1 0 0 0,0 1-1 0 0,0 0 1 0 0,1 1-1 0 0,0 0 1 0 0,1 1-1 0 0,-1 1 1 0 0,2 0-1 0 0,-1 0 1 0 0,-13 19-1 0 0,16-20 2 0 0,1 1-1 0 0,1 0 0 0 0,0 1 0 0 0,0-1 0 0 0,1 1 0 0 0,0 0 1 0 0,1 1-1 0 0,0-1 0 0 0,1 1 0 0 0,0 0 0 0 0,1-1 1 0 0,1 1-1 0 0,0 0 0 0 0,0 16 0 0 0,3 16-12 0 0,1-1 0 0 0,16 70-1 0 0,-5-37 13 0 0,-7-37 3 0 0,-4-23-22 0 0,0 1-1 0 0,-1 0 1 0 0,0 0-1 0 0,-2 18 1 0 0,0-25 13 0 0,-1 1-1 0 0,0 0 1 0 0,0-1 0 0 0,-5 15-1 0 0,3-19 6 0 0,1-1 1 0 0,-1 1-1 0 0,0-1 0 0 0,0 0 0 0 0,-7 8 0 0 0,6-7-190 0 0,-1 0 0 0 0,0-1 0 0 0,0 1 0 0 0,0-1 0 0 0,-1 0 0 0 0,0-1 0 0 0,0 0 0 0 0,0 1 0 0 0,0-2 0 0 0,-1 1 0 0 0,1-1 0 0 0,-1 0 0 0 0,0 0 0 0 0,-12 2 1 0 0,-6-1-503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05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75 600 0 0,'11'-15'2057'0'0,"-2"10"-1883"0"0,1-1 1 0 0,-1 2-1 0 0,1-1 0 0 0,0 1 1 0 0,0 0-1 0 0,1 1 0 0 0,-1 1 1 0 0,22-4-1 0 0,96 0-474 0 0,-37 3-633 0 0,-36-4-329 0 0,-27 3 671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05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1 8 0 0,'0'0'3014'0'0,"-18"7"-2306"0"0,6 5-652 0 0,-1 0 0 0 0,2 1 0 0 0,0 1 0 0 0,0 0 0 0 0,2 0 0 0 0,-1 1 0 0 0,2 0 1 0 0,0 1-1 0 0,1 0 0 0 0,0 0 0 0 0,2 0 0 0 0,0 1 0 0 0,0 0 0 0 0,-2 25 0 0 0,3-5-46 0 0,1 1-1 0 0,2-1 1 0 0,1 0-1 0 0,2 0 0 0 0,13 66 1 0 0,-14-93-294 0 0,1-1-1 0 0,1 1 1 0 0,-1-1 0 0 0,1 0 0 0 0,1 0 0 0 0,0 0 0 0 0,0 0-1 0 0,8 12 1 0 0,-1-7-402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06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37 104 0 0,'0'-21'3204'0'0,"3"5"-2037"0"0,1 20-1152 0 0,-1 0 0 0 0,0 0 1 0 0,0 0-1 0 0,0 0 0 0 0,-1 0 0 0 0,0 1 0 0 0,0-1 0 0 0,0 1 0 0 0,2 7 1 0 0,11 53-25 0 0,-11-42 5 0 0,8 54-25 0 0,-5-22-10 0 0,-7-52 92 0 0,0 0 76 0 0,0-3-115 0 0,0 1 0 0 0,0-1 0 0 0,1 0 0 0 0,-1 1-1 0 0,0-1 1 0 0,0 1 0 0 0,0-1 0 0 0,0 0 0 0 0,0 1-1 0 0,0-1 1 0 0,0 1 0 0 0,0-1 0 0 0,0 0 0 0 0,0 1-1 0 0,0-1 1 0 0,0 1 0 0 0,-1-1 0 0 0,1 0 0 0 0,0 1-1 0 0,0-1 1 0 0,0 1 0 0 0,0-1 0 0 0,-1 0 0 0 0,1 1-1 0 0,0-1 1 0 0,0 0 0 0 0,-1 0 0 0 0,1 1 0 0 0,0-1-1 0 0,-1 0 1 0 0,1 1 0 0 0,0-1 0 0 0,-1 0 0 0 0,1 0-1 0 0,0 0 1 0 0,-1 1 0 0 0,1-1 0 0 0,0 0 0 0 0,-1 0-1 0 0,1 0 1 0 0,-1 0 0 0 0,1 0 0 0 0,0 0 0 0 0,-1 0-1 0 0,1 0 1 0 0,-1 0 0 0 0,1 0 0 0 0,0 0 0 0 0,-1 0 0 0 0,1 0-1 0 0,-1 0 1 0 0,1 0 0 0 0,0 0 0 0 0,-1 0 0 0 0,1 0-1 0 0,-1-1 1 0 0,1 1 0 0 0,0 0 0 0 0,-1-1 0 0 0,0 1-9 0 0,0-1 0 0 0,0 0 0 0 0,-1 0 0 0 0,1 0 0 0 0,0 0 0 0 0,1-1 0 0 0,-1 1 0 0 0,0 0 0 0 0,0 0 0 0 0,0 0 0 0 0,1-1 0 0 0,-1 1 1 0 0,1 0-1 0 0,-1-1 0 0 0,1 1 0 0 0,-1-1 0 0 0,1 1 0 0 0,0-3 0 0 0,-4-32 63 0 0,4 27-45 0 0,1-3 5 0 0,0 0-1 0 0,0-1 1 0 0,1 1-1 0 0,0 0 1 0 0,1 0-1 0 0,1 0 1 0 0,6-15 0 0 0,-1 9-18 0 0,-8 14-16 0 0,0 1-1 0 0,1-1 0 0 0,-1 1 1 0 0,1 0-1 0 0,0 0 0 0 0,-1 0 1 0 0,2 0-1 0 0,-1 0 1 0 0,0 0-1 0 0,4-3 0 0 0,0 1-15 0 0,-4 3-10 0 0,0 0 0 0 0,-1 0 1 0 0,1 0-1 0 0,1 1 0 0 0,-1-1 0 0 0,0 1 1 0 0,0 0-1 0 0,1 0 0 0 0,-1-1 0 0 0,0 1 1 0 0,1 1-1 0 0,-1-1 0 0 0,1 0 0 0 0,0 1 1 0 0,-1-1-1 0 0,1 1 0 0 0,-1 0 0 0 0,1-1 1 0 0,0 1-1 0 0,-1 1 0 0 0,1-1 0 0 0,0 0 1 0 0,-1 1-1 0 0,1-1 0 0 0,3 2 0 0 0,-1 0 6 0 0,-1 0 0 0 0,1 1 0 0 0,-1-1 0 0 0,0 1 0 0 0,1 0 0 0 0,-1 0 0 0 0,-1 0 0 0 0,1 1 0 0 0,0-1 0 0 0,-1 1 0 0 0,6 7 0 0 0,2 8-361 0 0,0 0 0 0 0,-1 1-1 0 0,-1 1 1 0 0,-1-1-1 0 0,0 1 1 0 0,4 25-1 0 0,-11-42-282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9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1 153 888 0 0,'11'-17'2528'0'0,"-1"7"-2172"0"0,0 1-1 0 0,0 0 1 0 0,1 1-1 0 0,0 0 0 0 0,0 1 1 0 0,1 0-1 0 0,0 1 1 0 0,0 0-1 0 0,19-6 0 0 0,0 4-369 0 0,-1 1-1 0 0,1 1 0 0 0,34-2 0 0 0,-7 3-402 0 0,72-10-2805 0 0,-107 11 2354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06.6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46 952 0 0,'0'-13'784'0'0,"0"10"-189"0"0,1 0-177 0 0,2-9-119 0 0,-2 9-74 0 0,0 2-189 0 0,-1 1 0 0 0,1-1-1 0 0,-1 0 1 0 0,1 0 0 0 0,-1 0 0 0 0,1 0 0 0 0,0 1 0 0 0,0-1-1 0 0,-1 0 1 0 0,1 1 0 0 0,0-1 0 0 0,0 1 0 0 0,0-1 0 0 0,1 0-1 0 0,7 1 4 0 0,0 0-1 0 0,0 1 1 0 0,-1 0-1 0 0,1 1 0 0 0,0-1 1 0 0,-1 2-1 0 0,1-1 1 0 0,-1 1-1 0 0,0 1 1 0 0,0-1-1 0 0,0 1 0 0 0,0 1 1 0 0,12 9-1 0 0,-1-1-6 0 0,-1 1-1 0 0,-1 1 0 0 0,-1 1 1 0 0,22 25-1 0 0,-29-30-19 0 0,0 1-1 0 0,-2 1 0 0 0,1-1 1 0 0,-1 1-1 0 0,-1 1 1 0 0,0-1-1 0 0,-1 1 1 0 0,-1 0-1 0 0,0 0 1 0 0,-1 0-1 0 0,2 18 1 0 0,-4-24-102 0 0,0 1 0 0 0,-1 0 0 0 0,-1 0 0 0 0,1-1 0 0 0,-1 1 0 0 0,0 0 0 0 0,-1-1 0 0 0,0 1 0 0 0,-1-1 0 0 0,0 0 0 0 0,0 0 0 0 0,0 0 0 0 0,-1 0 0 0 0,0 0 0 0 0,-1-1 0 0 0,0 0 0 0 0,0 0 0 0 0,0 0 1 0 0,-13 12-1 0 0,5-10-724 0 0,-1 0 144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07.6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330 674 556 0 0,'0'0'1899'0'0,"-3"-1"-1535"0"0,-11-1 1889 0 0,1-11-1767 0 0,-19-115-3 0 0,-24-189 0 0 0,48 257-434 0 0,-4-8-126 0 0,-2 0-234 0 0,14 66 273 0 0,0 1-90 0 0,0 0 124 0 0,0 0-1 0 0,0 0 1 0 0,-1 0-1 0 0,1 1 1 0 0,0-1 0 0 0,0 0-1 0 0,0 0 1 0 0,-1 0 0 0 0,1 1-1 0 0,-1-1 1 0 0,1 0 0 0 0,0 0-1 0 0,-1 1 1 0 0,1-1 0 0 0,-2-1-1 0 0,-1 5 8 0 0,1 0-1 0 0,-1 1 0 0 0,1-1 0 0 0,0 1 0 0 0,0 0 0 0 0,0 0-1 0 0,0 0 1 0 0,1 0 0 0 0,0 0 0 0 0,-1 0 0 0 0,2 0 0 0 0,-2 9 0 0 0,-122 415-16 0 0,109-387 99 0 0,7-19 181 0 0,11-32-148 0 0,16-37-161 0 0,154-293-437 0 0,-172 339 452 0 0,0-1 0 0 0,0 1 0 0 0,0-1 0 0 0,1 1 1 0 0,-1 0-1 0 0,0 0 0 0 0,1 0 0 0 0,-1-1 0 0 0,0 1 1 0 0,1 1-1 0 0,0-1 0 0 0,-1 0 0 0 0,1 0 1 0 0,-1 0-1 0 0,3 0 0 0 0,-2 1 39 0 0,1-2-62 0 0,19 8-65 0 0,-8 5 98 0 0,0 1 0 0 0,0 0 0 0 0,-1 0-1 0 0,20 27 1 0 0,-15-18-277 0 0,39 37-1 0 0,-26-37-1698 0 0,-28-20 1768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1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1 176 108 0 0,'0'0'3374'0'0,"0"-3"-3295"0"0,9-56 1256 0 0,-9 57-1255 0 0,1 0-73 0 0,-1 1 0 0 0,0-1 1 0 0,0 1-1 0 0,1-1 0 0 0,-1 1 0 0 0,1 0 1 0 0,0-1-1 0 0,-1 1 0 0 0,1 0 0 0 0,0-1 0 0 0,0 1 1 0 0,1-2-1 0 0,28-30 70 0 0,-27 29-81 0 0,1 0 1 0 0,0 0-1 0 0,0 1 0 0 0,0-1 1 0 0,0 1-1 0 0,1 0 0 0 0,-1 0 0 0 0,1 1 1 0 0,0-1-1 0 0,0 1 0 0 0,8-3 0 0 0,-4 2-2 0 0,-6 2 1 0 0,18-6-29 0 0,-14 5 9 0 0,0 0 0 0 0,1 1 0 0 0,-1 0 0 0 0,0 0 0 0 0,0 1 0 0 0,1-1 0 0 0,8 2 0 0 0,-13 0 12 0 0,7 4-122 0 0,-9-4 119 0 0,0-1 0 0 0,1 1 0 0 0,-1-1 0 0 0,1 1 0 0 0,-1 0 0 0 0,0 0 0 0 0,0 0 0 0 0,1-1 0 0 0,-1 1 1 0 0,0 1-1 0 0,2 1 0 0 0,-2 20-54 0 0,-2-20 54 0 0,0 0 2 0 0,0 1 5 0 0,-12 21-2 0 0,-5 2-5 0 0,-15 23-74 0 0,31-47 66 0 0,-6 9-36 0 0,7-11 60 0 0,1-1 0 0 0,-1 1-1 0 0,1-1 1 0 0,0 1 0 0 0,-1-1-1 0 0,1 1 1 0 0,0-1-1 0 0,-1 1 1 0 0,1 0 0 0 0,0-1-1 0 0,0 1 1 0 0,0-1 0 0 0,0 1-1 0 0,-1 0 1 0 0,1-1-1 0 0,0 1 1 0 0,0-1 0 0 0,0 1-1 0 0,0 0 1 0 0,0-1 0 0 0,0 1-1 0 0,1-1 1 0 0,-1 1-1 0 0,0 0 1 0 0,0-1 0 0 0,1 2-1 0 0,5 0 7 0 0,1 1-1 0 0,0-1 1 0 0,0-1-1 0 0,10 3 1 0 0,-13-4-22 0 0,30 8-99 0 0,-1 7-101 0 0,-31-13 206 0 0,1 1 0 0 0,-1 0 0 0 0,0 0 0 0 0,0 1 0 0 0,0-1 0 0 0,-1 0 0 0 0,1 0 0 0 0,-1 1 0 0 0,0-1 0 0 0,0 1 0 0 0,0 0 0 0 0,0-1 0 0 0,0 1-1 0 0,-1 0 1 0 0,0-1 0 0 0,0 1 0 0 0,0 0 0 0 0,-1 6 0 0 0,0-2 16 0 0,-1 0-1 0 0,0 0 1 0 0,-1 0-1 0 0,0 0 1 0 0,0-1-1 0 0,0 1 1 0 0,-1-1-1 0 0,-6 9 1 0 0,-3 4 50 0 0,-1-2 0 0 0,-1 0 0 0 0,-1 0 0 0 0,0-1 0 0 0,-1-1 0 0 0,-28 20 0 0 0,43-35-1 0 0,-14 10 150 0 0,13-10-373 0 0,1 0-1 0 0,-1-1 0 0 0,1 1 0 0 0,-1 0 0 0 0,0-1 0 0 0,1 0 1 0 0,-1 1-1 0 0,-5-1 0 0 0,4-1-643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2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75 476 0 0,'14'-13'2328'0'0,"-13"12"-2292"0"0,0 1 0 0 0,1-1-1 0 0,-1 0 1 0 0,1 1 0 0 0,-1-1 0 0 0,1 1-1 0 0,-1-1 1 0 0,1 1 0 0 0,-1 0-1 0 0,1-1 1 0 0,-1 1 0 0 0,1 0 0 0 0,-1 0-1 0 0,1 0 1 0 0,2 1 0 0 0,0-1-6 0 0,-2 2-12 0 0,2 2-17 0 0,0 0 0 0 0,0 1 0 0 0,-1-1 0 0 0,1 1 0 0 0,-1 0 0 0 0,0 0 0 0 0,0 0 0 0 0,-1 1 0 0 0,1-1 0 0 0,-1 1 0 0 0,2 10 0 0 0,1 6 14 0 0,0 0 0 0 0,1 39 0 0 0,-5-50-14 0 0,-3 66 29 0 0,-2 5 466 0 0,4-79 379 0 0,-4 13 1380 0 0,4-30-2234 0 0,0 0 0 0 0,2 1 1 0 0,0-1-1 0 0,0 1 0 0 0,1-1 0 0 0,1 1 1 0 0,10-24-1 0 0,47-91-193 0 0,-55 116 194 0 0,4-6-80 0 0,0 0-1 0 0,1 0 1 0 0,1 1 0 0 0,0 0-1 0 0,22-22 1 0 0,-32 37 36 0 0,0 0 0 0 0,0 0-1 0 0,1 0 1 0 0,-1 0 0 0 0,0 0 0 0 0,1 1-1 0 0,-1-1 1 0 0,1 1 0 0 0,0 0 0 0 0,0-1 0 0 0,-1 1-1 0 0,1 1 1 0 0,0-1 0 0 0,0 0 0 0 0,0 1 0 0 0,0-1-1 0 0,0 1 1 0 0,0 0 0 0 0,0 0 0 0 0,4 0 0 0 0,-3 1 9 0 0,-1 0 1 0 0,0 1-1 0 0,1-1 1 0 0,-1 1 0 0 0,0 0-1 0 0,0 0 1 0 0,0 0-1 0 0,0 0 1 0 0,0 0 0 0 0,-1 1-1 0 0,1-1 1 0 0,-1 1-1 0 0,1-1 1 0 0,2 6 0 0 0,4 6 2 0 0,-1 1 1 0 0,0 0 0 0 0,-1 0-1 0 0,0 1 1 0 0,7 27 0 0 0,-3 1-33 0 0,-3-1 1 0 0,-1 1-1 0 0,2 73 1 0 0,-9-114-51 0 0,-1 21-1108 0 0,-4-12-1123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2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43 448 0 0,'0'0'3023'0'0,"1"-1"-2985"0"0,-1 0 0 0 0,0 0-1 0 0,0 0 1 0 0,1 0 0 0 0,-1 0 0 0 0,1 1-1 0 0,-1-1 1 0 0,0 0 0 0 0,1 0 0 0 0,0 1-1 0 0,-1-1 1 0 0,1 0 0 0 0,-1 0 0 0 0,1 1 0 0 0,0-1-1 0 0,0 0 1 0 0,83-20 1414 0 0,-81 21-1388 0 0,13-3 80 0 0,-14 2-184 0 0,0 0 1 0 0,0 1-1 0 0,0-1 0 0 0,0 1 0 0 0,1-1 1 0 0,-1 1-1 0 0,0 0 0 0 0,0-1 0 0 0,0 1 1 0 0,4 1-1 0 0,-5-1 26 0 0,0 0 0 0 0,1 0 0 0 0,-1 1 0 0 0,0-1 1 0 0,1 0-1 0 0,-1 1 0 0 0,0-1 0 0 0,0 1 0 0 0,1 0 0 0 0,-1-1 1 0 0,0 1-1 0 0,0 0 0 0 0,0 0 0 0 0,0 0 0 0 0,0 0 0 0 0,0 0 1 0 0,0 0-1 0 0,0 0 0 0 0,0 0 0 0 0,0 0 0 0 0,-1 0 0 0 0,1 1 1 0 0,0-1-1 0 0,-1 0 0 0 0,1 0 0 0 0,-1 1 0 0 0,1-1 0 0 0,-1 0 0 0 0,0 1 1 0 0,0-1-1 0 0,1 0 0 0 0,-1 4 0 0 0,0 2-6 0 0,0 0 1 0 0,0 0-1 0 0,-1 1 1 0 0,0-1-1 0 0,-3 10 0 0 0,-13 67-3 0 0,14-73 15 0 0,3-8 125 0 0,-1-1 0 0 0,0 0 0 0 0,0 1-1 0 0,1-1 1 0 0,-1 0 0 0 0,1 1 0 0 0,-1-1 0 0 0,1 1 0 0 0,0-1 0 0 0,0 0 0 0 0,0 1 0 0 0,1-1 0 0 0,-1 1 0 0 0,1-1 0 0 0,-1 1 0 0 0,1-1 0 0 0,0 0 0 0 0,1 4 0 0 0,0-4 96 0 0,17-8 89 0 0,0 0-181 0 0,0-2 0 0 0,-1-1 0 0 0,30-17 0 0 0,3-2-525 0 0,4 4-3784 0 0,-52 23 3233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5.5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2381 288 0 0,'0'0'780'0'0,"25"-20"1382"0"0,-23 18-2146 0 0,5-3 357 0 0,-1-1-1 0 0,1 0 1 0 0,9-12 0 0 0,-15 16-284 0 0,10-10 249 0 0,15-10-128 0 0,18-17-57 0 0,1 2 0 0 0,57-36 0 0 0,44-12-25 0 0,271-117 0 0 0,-336 174-141 0 0,1 3 1 0 0,0 4-1 0 0,144-18 1 0 0,-190 34 80 0 0,0-1 0 0 0,0-2 0 0 0,-1-1 0 0 0,-1-2 0 0 0,1-1 0 0 0,-2-2 0 0 0,0-1 0 0 0,0-2 1 0 0,-2-1-1 0 0,0-1 0 0 0,38-32 0 0 0,59-67-12 0 0,141-168 0 0 0,-51 50-185 0 0,-203 220 111 0 0,0 1 0 0 0,1 1-1 0 0,1 0 1 0 0,0 1 0 0 0,1 0 0 0 0,0 2-1 0 0,1 0 1 0 0,0 1 0 0 0,1 1-1 0 0,0 1 1 0 0,37-10 0 0 0,77-7-14 0 0,-72 16 77 0 0,79-24-1 0 0,-71 10 21 0 0,-1-4 0 0 0,-2-3 0 0 0,79-46 0 0 0,-98 47-40 0 0,-2-2 1 0 0,-1-2-1 0 0,-2-3 1 0 0,75-76-1 0 0,-92 83-67 0 0,1 1-1 0 0,2 2 1 0 0,42-31-1 0 0,-31 31 6 0 0,2 1 0 0 0,79-33 0 0 0,-17 17-433 0 0,-101 40 130 0 0,0 0-98 0 0,9-3-86 0 0,-9 3-25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6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10 168 0 0,'0'0'1461'0'0,"0"-1"-1445"0"0,0 1-1 0 0,0-1 1 0 0,0 1-1 0 0,0-1 0 0 0,1 1 1 0 0,-1-1-1 0 0,0 1 0 0 0,0 0 1 0 0,1-1-1 0 0,-1 1 0 0 0,0-1 1 0 0,1 1-1 0 0,-1-1 1 0 0,0 1-1 0 0,1 0 0 0 0,-1-1 1 0 0,1 1-1 0 0,-1 0 0 0 0,1 0 1 0 0,-1-1-1 0 0,1 1 0 0 0,-1 0 1 0 0,1 0-1 0 0,0-1 1 0 0,1 2-27 0 0,2 3 18 0 0,-6 23-113 0 0,-5 11 135 0 0,-3 0 0 0 0,-1 0 0 0 0,-1-1 0 0 0,-2 0 1 0 0,-2-2-1 0 0,-35 60 0 0 0,17-35 371 0 0,33-58-145 0 0,-3 13 861 0 0,4-14-1079 0 0,-1-1 1 0 0,1 0-1 0 0,0 1 1 0 0,0-1-1 0 0,0 0 0 0 0,0 1 1 0 0,0-1-1 0 0,-1 1 1 0 0,1-1-1 0 0,0 0 1 0 0,0 1-1 0 0,0-1 0 0 0,0 1 1 0 0,0-1-1 0 0,0 0 1 0 0,0 1-1 0 0,0-1 0 0 0,0 1 1 0 0,1-1-1 0 0,-1 0 1 0 0,0 1-1 0 0,0-1 1 0 0,0 0-1 0 0,0 1 0 0 0,1-1 1 0 0,-1 0-1 0 0,0 1 1 0 0,0-1-1 0 0,0 0 0 0 0,1 1 1 0 0,-1-1-1 0 0,0 0 1 0 0,1 1-1 0 0,-1-1 1 0 0,0 0-1 0 0,1 0 0 0 0,-1 0 1 0 0,0 1-1 0 0,1-1 1 0 0,-1 0-1 0 0,0 0 0 0 0,1 0 1 0 0,143-44 377 0 0,29-7-479 0 0,-163 48-27 0 0,165-41-3521 0 0,-157 38 2908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6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5 536 0 0,'-18'-4'2386'0'0,"17"4"-2380"0"0,0 0 0 0 0,0 1 0 0 0,0-1 0 0 0,0 1 0 0 0,1 0 1 0 0,-1-1-1 0 0,0 1 0 0 0,0-1 0 0 0,0 1 0 0 0,0 0 0 0 0,1 0 1 0 0,-1 0-1 0 0,0-1 0 0 0,1 1 0 0 0,-1 0 0 0 0,1 0 0 0 0,-1 0 1 0 0,1 0-1 0 0,-1 1 0 0 0,0 0 23 0 0,1 2-7 0 0,-6 30 35 0 0,-33 185-436 0 0,39-217 39 0 0,-2 13-636 0 0,2-13 458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7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1 216 0 0,'0'0'417'0'0,"-2"1"-45"0"0,-6 6-295 0 0,0-1-1 0 0,1 1 0 0 0,-1 0 0 0 0,2 0 1 0 0,-1 1-1 0 0,1 0 0 0 0,0 1 0 0 0,1-1 1 0 0,0 1-1 0 0,0 0 0 0 0,1 0 0 0 0,0 0 0 0 0,0 1 1 0 0,1-1-1 0 0,1 1 0 0 0,-1 0 0 0 0,2 0 1 0 0,-1 0-1 0 0,1 0 0 0 0,1 11 0 0 0,0-2-41 0 0,0-1-1 0 0,2 0 1 0 0,0 0-1 0 0,1 0 0 0 0,0-1 1 0 0,2 1-1 0 0,0-1 1 0 0,1 1-1 0 0,1-2 1 0 0,15 29-1 0 0,-17-35-111 0 0,1 0 1 0 0,1-1 0 0 0,0 0-1 0 0,0 0 1 0 0,0 0-1 0 0,1-1 1 0 0,1 0-1 0 0,11 8 1 0 0,-14-13-572 0 0,8 1 83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7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55 788 0 0,'0'0'2378'0'0,"0"0"-2364"0"0,0-1 1 0 0,0 0-1 0 0,1 1 0 0 0,-1-1 0 0 0,0 0 0 0 0,0 1 0 0 0,0-1 0 0 0,0 1 0 0 0,1-1 0 0 0,-1 0 1 0 0,0 1-1 0 0,0-1 0 0 0,1 1 0 0 0,-1-1 0 0 0,0 1 0 0 0,1-1 0 0 0,-1 1 0 0 0,1-1 1 0 0,-1 1-1 0 0,1 0 0 0 0,-1-1 0 0 0,1 0 0 0 0,5 7-8 0 0,-1-1 1 0 0,1 1-1 0 0,-1-1 1 0 0,-1 1-1 0 0,1 1 1 0 0,-1-1-1 0 0,0 1 1 0 0,0-1-1 0 0,-1 1 1 0 0,0 0-1 0 0,4 15 1 0 0,-2 4 18 0 0,0 0 0 0 0,1 52 0 0 0,-6-75-8 0 0,0 0 31 0 0,1 4 1067 0 0,2-13-613 0 0,7-31-535 0 0,1-6 9 0 0,-11 41 20 0 0,9-26-6 0 0,0 1-1 0 0,2 0 1 0 0,27-49 0 0 0,-36 73 2 0 0,1 0-1 0 0,-1 1 1 0 0,1 0 0 0 0,0 0-1 0 0,0 0 1 0 0,0 0 0 0 0,0 0 0 0 0,1 1-1 0 0,-1-1 1 0 0,0 1 0 0 0,6-2 0 0 0,-8 3 5 0 0,2-1-23 0 0,2 1 9 0 0,0-1 11 0 0,2 0 4 0 0,22 11-39 0 0,-21-6 36 0 0,0 0 0 0 0,0 1 0 0 0,0-1 0 0 0,-1 1 0 0 0,0 1 0 0 0,0-1 0 0 0,0 1-1 0 0,-1 1 1 0 0,0-1 0 0 0,0 1 0 0 0,0 0 0 0 0,6 12 0 0 0,-7-12 8 0 0,5 8-251 0 0,0 1-1 0 0,12 29 1 0 0,-21-43-5 0 0,4 15-1628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19.9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416 38 448 0 0,'16'-36'4100'0'0,"-15"34"-3958"0"0,-6 2-114 0 0,-7 2-9 0 0,-1 0-1 0 0,1 1 0 0 0,-1 1 0 0 0,1 0 0 0 0,0 0 1 0 0,1 1-1 0 0,-1 0 0 0 0,1 1 0 0 0,-19 13 0 0 0,-10 9 38 0 0,-45 40 0 0 0,68-53-24 0 0,0 1 0 0 0,0 1 0 0 0,2 0 0 0 0,0 1-1 0 0,1 1 1 0 0,1 0 0 0 0,-22 41 0 0 0,31-51 1 0 0,1 0 0 0 0,0 0 0 0 0,0 0 0 0 0,0 0 0 0 0,1 0 0 0 0,1 0 0 0 0,0 1 1 0 0,0-1-1 0 0,1 1 0 0 0,0-1 0 0 0,0 0 0 0 0,1 1 0 0 0,0-1 0 0 0,1 1 0 0 0,0-1 0 0 0,1 0 0 0 0,-1 0 0 0 0,2 0 1 0 0,-1-1-1 0 0,1 1 0 0 0,1-1 0 0 0,7 11 0 0 0,-4-7 22 0 0,2 0 0 0 0,-1-1-1 0 0,1-1 1 0 0,1 0 0 0 0,12 10 0 0 0,-17-15-2 0 0,2 0 0 0 0,-1 0 0 0 0,0 0 0 0 0,1-1 0 0 0,0-1 0 0 0,0 1 0 0 0,0-1 0 0 0,0 0 0 0 0,14 2 0 0 0,-16-4-33 0 0,0-1 0 0 0,0 1 0 0 0,0-1 0 0 0,0 0-1 0 0,0-1 1 0 0,1 0 0 0 0,-1 0 0 0 0,0 0 0 0 0,0-1 0 0 0,-1 1-1 0 0,1-1 1 0 0,0-1 0 0 0,-1 1 0 0 0,8-5 0 0 0,-6 2-18 0 0,0 0 1 0 0,-1 0 0 0 0,1-1-1 0 0,-1 0 1 0 0,0-1-1 0 0,0 1 1 0 0,-1-1 0 0 0,0 0-1 0 0,5-9 1 0 0,-1-3-16 0 0,0-1 0 0 0,0 0 0 0 0,-2 0-1 0 0,-1-1 1 0 0,0 1 0 0 0,-2-2 0 0 0,3-22 0 0 0,-4 20-167 0 0,-1 0-1 0 0,-1-1 1 0 0,-1 1 0 0 0,-1 0 0 0 0,-1-1-1 0 0,-2 1 1 0 0,-12-47 0 0 0,15 69-10 0 0,0-1 0 0 0,0 1 0 0 0,0 0 0 0 0,-1-1 0 0 0,1 1 0 0 0,-1 0 0 0 0,0 0 0 0 0,1 0 0 0 0,-1 0 1 0 0,0 0-1 0 0,0 1 0 0 0,0-1 0 0 0,-4-1 0 0 0,4 1-4 0 0,0 0-213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7.9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25 720 0 0,'0'0'1102'0'0,"8"-17"134"0"0,-8 16-1230 0 0,0 1 0 0 0,1-1 0 0 0,-1 1 0 0 0,1-1 0 0 0,-1 1 0 0 0,1-1 0 0 0,0 1-1 0 0,-1-1 1 0 0,1 1 0 0 0,-1 0 0 0 0,1-1 0 0 0,0 1 0 0 0,-1 0 0 0 0,1-1 0 0 0,0 1 0 0 0,0 0 0 0 0,-1 0-1 0 0,1 0 1 0 0,0 0 0 0 0,-1 0 0 0 0,1 0 0 0 0,0 0 0 0 0,1 0 0 0 0,1 1-3 0 0,0 0 1 0 0,0 1 0 0 0,0-1-1 0 0,0 1 1 0 0,0-1-1 0 0,0 1 1 0 0,0 0-1 0 0,0 0 1 0 0,4 5 0 0 0,-4-4-8 0 0,0-1 0 0 0,0 1 1 0 0,0 0-1 0 0,0 1 0 0 0,0-1 0 0 0,-1 0 1 0 0,1 1-1 0 0,-1-1 0 0 0,0 1 1 0 0,0 0-1 0 0,0 0 0 0 0,-1 0 0 0 0,1 0 1 0 0,-1 0-1 0 0,1 6 0 0 0,1 3 0 0 0,4 17 21 0 0,3 39 0 0 0,-9-66 16 0 0,-1 0 167 0 0,0 0 1 0 0,0-1-1 0 0,1 1 0 0 0,0 0 0 0 0,-1 0 1 0 0,1-1-1 0 0,0 1 0 0 0,0-1 1 0 0,3 6-1 0 0,8-15-142 0 0,-1 0 1 0 0,1-1-1 0 0,-2 0 0 0 0,1 0 1 0 0,-1-1-1 0 0,0-1 1 0 0,14-17-1 0 0,12-11-18 0 0,-3 6-26 0 0,-26 24-47 0 0,-3 4-445 0 0,0 0 0 0 0,-1 0 0 0 0,1 0 0 0 0,1 0 0 0 0,8-6 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8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13 564 0 0,'0'0'1518'0'0,"0"0"-1455"0"0,0-1 0 0 0,0 1 0 0 0,1-1 0 0 0,-1 0 0 0 0,0 1 0 0 0,0-1 0 0 0,0 0 1 0 0,1 1-1 0 0,-1-1 0 0 0,0 1 0 0 0,1-1 0 0 0,-1 1 0 0 0,0-1 0 0 0,1 1 1 0 0,-1-1-1 0 0,1 1 0 0 0,-1-1 0 0 0,1 1 0 0 0,-1 0 0 0 0,1-1 0 0 0,-1 1 0 0 0,1 0 1 0 0,-1-1-1 0 0,1 1 0 0 0,0 0 0 0 0,7 2-31 0 0,-1 2 1 0 0,0-1-1 0 0,1 1 1 0 0,-2 0-1 0 0,1 1 0 0 0,0 0 1 0 0,-1 0-1 0 0,0 0 1 0 0,0 1-1 0 0,-1-1 0 0 0,8 11 1 0 0,6 7-28 0 0,27 47 0 0 0,-31-46-2 0 0,-2 1 0 0 0,-1 0 0 0 0,0 1 0 0 0,-2 1-1 0 0,-1 0 1 0 0,-2 0 0 0 0,8 48 0 0 0,-13-64-27 0 0,-1 0 1 0 0,-1-1-1 0 0,0 1 0 0 0,0 0 1 0 0,-1 0-1 0 0,-1-1 1 0 0,1 1-1 0 0,-2 0 1 0 0,1-1-1 0 0,-2 0 0 0 0,1 0 1 0 0,-1 0-1 0 0,-1 0 1 0 0,0 0-1 0 0,0-1 1 0 0,-1 0-1 0 0,0 0 0 0 0,-1 0 1 0 0,0-1-1 0 0,0 0 1 0 0,0-1-1 0 0,-1 1 1 0 0,-10 6-1 0 0,-14 4-1727 0 0,28-16 1135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8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32 0 0,'0'0'1576'0'0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08:29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60 0 0,'0'0'80'0'0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10:50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632 88 288 0 0,'0'0'767'0'0,"6"-18"761"0"0,-6 17-1445 0 0,1-1 1 0 0,-1 1-1 0 0,0-1 1 0 0,1 0-1 0 0,-1 1 1 0 0,0-1-1 0 0,0 1 1 0 0,0-1-1 0 0,0 1 1 0 0,0-1-1 0 0,-1 1 1 0 0,1-1-1 0 0,0 1 1 0 0,-1-1-1 0 0,1 1 1 0 0,-1-1-1 0 0,1 1 1 0 0,-1-1-1 0 0,0 1 1 0 0,1 0-1 0 0,-1-1 1 0 0,-2-1-1 0 0,1 1-58 0 0,-2 0-15 0 0,0-1 0 0 0,-1 1 0 0 0,1 0 0 0 0,-1 0 0 0 0,0 1 0 0 0,-4-2 0 0 0,-19-6-1 0 0,6 5 8 0 0,-9 3-14 0 0,22-1-7 0 0,-34 4-14 0 0,35-1 14 0 0,0 0 1 0 0,0 1-1 0 0,0-1 0 0 0,0 2 1 0 0,0-1-1 0 0,0 1 0 0 0,1 0 1 0 0,-1 1-1 0 0,1-1 0 0 0,0 1 1 0 0,0 1-1 0 0,0 0 0 0 0,1 0 1 0 0,-10 9-1 0 0,8-5 11 0 0,0 0 0 0 0,1 1 1 0 0,1 0-1 0 0,0 0 0 0 0,0 0 0 0 0,1 1 0 0 0,0-1 1 0 0,1 1-1 0 0,-4 14 0 0 0,0 12 31 0 0,2 0-1 0 0,1 1 1 0 0,2-1 0 0 0,2 1 0 0 0,4 48-1 0 0,30 160 65 0 0,-4-62-128 0 0,-25-147 8 0 0,-2 1 0 0 0,-6 71 0 0 0,3-95 53 0 0,-2 0 0 0 0,0 0 0 0 0,-1 0 0 0 0,0-1 0 0 0,-1 0 0 0 0,0 0 0 0 0,-2 0 0 0 0,1 0-1 0 0,-1-1 1 0 0,-1 0 0 0 0,0-1 0 0 0,-1 0 0 0 0,-15 16 0 0 0,3-7-6 0 0,-1-1-1 0 0,-1-1 1 0 0,-1-1 0 0 0,0-1-1 0 0,-38 18 1 0 0,53-29-579 0 0,8-5 417 0 0,-1 1-1 0 0,1 0 1 0 0,0 0 0 0 0,-1-1 0 0 0,0 1 0 0 0,1-1-1 0 0,-1 0 1 0 0,1 1 0 0 0,-1-1 0 0 0,0 0-1 0 0,1 0 1 0 0,-3 0 0 0 0,-15 1-712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10:50.7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83 1332 0 0,'0'0'1731'0'0,"0"-4"-1134"0"0,1 2-530 0 0,0 0 0 0 0,-1 0 1 0 0,1 0-1 0 0,0 0 1 0 0,0 0-1 0 0,0 0 0 0 0,1 0 1 0 0,-1 0-1 0 0,0 0 1 0 0,1 1-1 0 0,-1-1 0 0 0,1 1 1 0 0,0-1-1 0 0,-1 1 1 0 0,1-1-1 0 0,0 1 0 0 0,0 0 1 0 0,0 0-1 0 0,0 0 1 0 0,0 0-1 0 0,0 0 0 0 0,0 0 1 0 0,4 0-1 0 0,23-8 104 0 0,0 1-1 0 0,1 1 1 0 0,50-4 0 0 0,90 4-37 0 0,-26 14-121 0 0,-37 0-3407 0 0,-85-7 3085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10:51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248 0 1480 0 0,'0'0'3667'0'0,"-15"13"-3094"0"0,0 6-477 0 0,-1-1 1 0 0,2 2-1 0 0,1 0 1 0 0,0 1-1 0 0,-10 23 1 0 0,-46 117-4 0 0,67-156-86 0 0,-13 35 19 0 0,1 1 1 0 0,3 1-1 0 0,-10 59 0 0 0,18-82-10 0 0,1 1 1 0 0,1-1-1 0 0,1 1 0 0 0,0 0 1 0 0,2-1-1 0 0,0 1 0 0 0,1-1 1 0 0,1 0-1 0 0,12 34 0 0 0,-11-42-44 0 0,0-1-1 0 0,1 1 0 0 0,0-1 1 0 0,1-1-1 0 0,0 1 0 0 0,1-1 1 0 0,0-1-1 0 0,0 1 0 0 0,1-1 1 0 0,0-1-1 0 0,0 1 0 0 0,17 8 1 0 0,-16-10-378 0 0,0 0 1 0 0,1-1-1 0 0,0-1 1 0 0,0 0-1 0 0,0 0 1 0 0,0-1-1 0 0,20 2 1 0 0,-11-3-242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10:51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12 121 96 0 0,'-5'-33'3439'0'0,"-2"-51"-1"0"0,7 81-3209 0 0,3 3-208 0 0,0 0-17 0 0,0 0-1 0 0,0 1 1 0 0,0 0-1 0 0,0-1 1 0 0,0 1-1 0 0,0 0 1 0 0,-1 0-1 0 0,1 1 1 0 0,0-1-1 0 0,-1 1 1 0 0,1-1-1 0 0,-1 1 1 0 0,0 0-1 0 0,1 0 1 0 0,-1 0-1 0 0,0 0 1 0 0,0 0-1 0 0,3 5 1 0 0,41 54 2 0 0,-36-46 4 0 0,14 20-52 0 0,-3 1 0 0 0,-1 0-1 0 0,-1 2 1 0 0,-2 0 0 0 0,-2 1 0 0 0,-2 1 0 0 0,17 81 0 0 0,-29-118 80 0 0,-1 0 13 0 0,0 9 45 0 0,-10-13 101 0 0,7-3-186 0 0,1 1 1 0 0,0 0-1 0 0,0 0 1 0 0,0-1-1 0 0,1 1 1 0 0,-1-1-1 0 0,1 0 1 0 0,-1 1-1 0 0,1-1 1 0 0,0-5-1 0 0,0 8-9 0 0,-4-23 60 0 0,0 0 0 0 0,1 0 1 0 0,1 0-1 0 0,1 0 0 0 0,2-1 0 0 0,0 1 1 0 0,1 0-1 0 0,2-1 0 0 0,0 1 1 0 0,2 0-1 0 0,8-24 0 0 0,-12 43-67 0 0,1 0 0 0 0,0 0 0 0 0,0 0 0 0 0,1 0-1 0 0,-1 0 1 0 0,1 1 0 0 0,0-1 0 0 0,1 1 0 0 0,-1-1 0 0 0,1 1 0 0 0,0 1-1 0 0,0-1 1 0 0,4-3 0 0 0,-5 6-3 0 0,1 0-1 0 0,-1 0 0 0 0,0 0 1 0 0,0 1-1 0 0,0 0 1 0 0,0-1-1 0 0,1 1 1 0 0,-1 0-1 0 0,0 1 1 0 0,0-1-1 0 0,0 0 0 0 0,1 1 1 0 0,-1 0-1 0 0,0 0 1 0 0,0 0-1 0 0,0 0 1 0 0,3 2-1 0 0,5 3 4 0 0,-1 0-1 0 0,1 0 1 0 0,-1 1 0 0 0,-1 0-1 0 0,1 1 1 0 0,-1 0 0 0 0,-1 1 0 0 0,15 17-1 0 0,-1 4-10 0 0,28 48-1 0 0,-22-25-1027 0 0,-3 1-1 0 0,25 80 0 0 0,-17-44-3 0 0,-32-88 89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10:51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25 1060 0 0,'-1'-23'2664'0'0,"1"23"-2636"0"0,0 0 1 0 0,0 0-1 0 0,0 0 1 0 0,1-1-1 0 0,-1 1 1 0 0,0 0-1 0 0,0 0 1 0 0,0 0-1 0 0,1 0 1 0 0,-1 0-1 0 0,0 0 1 0 0,0 0-1 0 0,1 0 1 0 0,-1 0-1 0 0,0-1 1 0 0,0 1-1 0 0,0 0 1 0 0,1 0-1 0 0,-1 0 1 0 0,0 0-1 0 0,0 0 0 0 0,1 1 1 0 0,-1-1-1 0 0,0 0 1 0 0,0 0-1 0 0,1 0 1 0 0,-1 0-1 0 0,0 0 1 0 0,0 0-1 0 0,0 0 1 0 0,1 0-1 0 0,-1 0 1 0 0,0 1-1 0 0,0-1 1 0 0,0 0-1 0 0,1 0 1 0 0,-1 0-1 0 0,0 0 1 0 0,0 1-1 0 0,0-1 1 0 0,0 0-1 0 0,0 0 1 0 0,1 1-1 0 0,26 33 237 0 0,15 26-201 0 0,-2 3-1 0 0,-4 1 0 0 0,39 92 1 0 0,-62-125-68 0 0,-3 1 1 0 0,0-1 0 0 0,-2 1-1 0 0,-2 1 1 0 0,-1 0 0 0 0,-1 0-1 0 0,-2 0 1 0 0,-1 0 0 0 0,-7 63-1 0 0,2-68 44 0 0,-1 0 0 0 0,-16 46-1 0 0,18-65-48 0 0,-1 0 0 0 0,1 0 0 0 0,-2 0-1 0 0,1-1 1 0 0,-1 0 0 0 0,0 0 0 0 0,-1 0-1 0 0,0-1 1 0 0,0 1 0 0 0,-1-2 0 0 0,-12 12 0 0 0,15-16-380 0 0,0 1 0 0 0,0-1 1 0 0,0 0-1 0 0,0 0 1 0 0,0 0-1 0 0,-6 1 1 0 0,7-2 41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10:52.5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86 536 0 0,'0'0'665'0'0,"-3"-2"-82"0"0,-25-12 1109 0 0,26 13-1426 0 0,-1-1-38 0 0,-5-1-146 0 0,-13-9 1391 0 0,20 12-1432 0 0,1 0 0 0 0,0 0 0 0 0,-1 0-1 0 0,1 0 1 0 0,0-1 0 0 0,-1 1 0 0 0,1 0 0 0 0,0 0 0 0 0,0-1 0 0 0,-1 1 0 0 0,1 0-1 0 0,0 0 1 0 0,0-1 0 0 0,0 1 0 0 0,-1 0 0 0 0,1-1 0 0 0,0 1 0 0 0,0 0 0 0 0,0-1 0 0 0,0 1-1 0 0,0 0 1 0 0,-1-1 0 0 0,1 1 0 0 0,0-1 0 0 0,0 1 0 0 0,0 0 0 0 0,0-1 0 0 0,0 1-1 0 0,0 0 1 0 0,0-1 0 0 0,0 1 0 0 0,0 0 0 0 0,1-1 0 0 0,-1 1 0 0 0,0 0 0 0 0,0-1-1 0 0,0 1 1 0 0,0 0 0 0 0,0-1 0 0 0,1 1 0 0 0,-1 0 0 0 0,0-1 0 0 0,0 1 0 0 0,1 0 0 0 0,-1-1-1 0 0,0 1 1 0 0,0 0 0 0 0,1-1 0 0 0,1 0-36 0 0,0 1 1 0 0,0-1-1 0 0,0 0 1 0 0,0 0-1 0 0,0 1 1 0 0,0-1-1 0 0,1 1 1 0 0,-1 0-1 0 0,0 0 0 0 0,0 0 1 0 0,0 0-1 0 0,0 0 1 0 0,0 0-1 0 0,3 1 1 0 0,11-1 15 0 0,124-1-96 0 0,86-5 172 0 0,-181 2-1671 0 0,56-12 0 0 0,-84 11-167 0 0,-14 4 1381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20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14 980 0 0,'0'0'1216'0'0,"15"-8"1841"0"0,-6 2-2766 0 0,1 12-43 0 0,-2 20-104 0 0,-7 9-132 0 0,0 1 1 0 0,-2-1-1 0 0,-9 52 1 0 0,5-56 1 0 0,2 1 0 0 0,0 0 1 0 0,3-1-1 0 0,6 62 0 0 0,-6-88-24 0 0,2 6 135 0 0,0 0 0 0 0,0 0 0 0 0,1 0 0 0 0,0-1 1 0 0,1 1-1 0 0,0-1 0 0 0,6 11 0 0 0,-9-20-115 0 0,-1-1 1 0 0,1 1-1 0 0,0 0 1 0 0,0-1-1 0 0,0 1 0 0 0,0-1 1 0 0,0 1-1 0 0,0-1 0 0 0,0 1 1 0 0,0-1-1 0 0,0 0 1 0 0,0 1-1 0 0,1-1 0 0 0,-1 0 1 0 0,0 0-1 0 0,0 0 1 0 0,0 0-1 0 0,0 0 0 0 0,0 0 1 0 0,0 0-1 0 0,1 0 0 0 0,-1-1 1 0 0,0 1-1 0 0,1-1 1 0 0,26-9 85 0 0,-16 4-105 0 0,0-2 0 0 0,-1 1 0 0 0,0-2 0 0 0,0 1 0 0 0,0-2 0 0 0,-1 1 0 0 0,14-19 0 0 0,56-83-156 0 0,-69 95 164 0 0,24-39 69 0 0,-2-2 1 0 0,47-114-1 0 0,-67 145-980 0 0,-13 27 894 0 0,0-1 1 0 0,0 0-1 0 0,1 0 1 0 0,-1 0 0 0 0,0 0-1 0 0,0 0 1 0 0,0 1-1 0 0,1-1 1 0 0,-1 0-1 0 0,0 0 1 0 0,0 0 0 0 0,0 1-1 0 0,0-1 1 0 0,1 0-1 0 0,-1 0 1 0 0,0 1 0 0 0,0-1-1 0 0,0 0 1 0 0,0 0-1 0 0,0 1 1 0 0,0-1 0 0 0,0 0-1 0 0,0 1 1 0 0,0-1-1 0 0,0 0 1 0 0,0 0-1 0 0,0 1 1 0 0,0-1 0 0 0,0 0-1 0 0,0 0 1 0 0,0 1-1 0 0,0-1 1 0 0,0 0 0 0 0,0 0-1 0 0,0 1 1 0 0,0-1-1 0 0,0 0 1 0 0,-1 0-1 0 0,1 1 1 0 0,-7 50-169 0 0,4-32 152 0 0,2 0-1 0 0,0 1 1 0 0,2-1 0 0 0,0 0 0 0 0,1 0-1 0 0,0 0 1 0 0,2 0 0 0 0,0 0 0 0 0,1 0-1 0 0,2-1 1 0 0,-1 0 0 0 0,2 0 0 0 0,0-1-1 0 0,1 0 1 0 0,1 0 0 0 0,1-1 0 0 0,0 0-1 0 0,27 27 1 0 0,-25-31-1851 0 0,5-2 1249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10:52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0 828 0 0,'0'0'842'0'0,"4"1"-132"0"0,26 5 505 0 0,0-2 0 0 0,59 2 1 0 0,-10-2-755 0 0,71 11-179 0 0,-147-14-266 0 0,20 1-107 0 0,11 1-3774 0 0,-30-3 3440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10:54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764 105 40 0 0,'0'0'980'0'0,"1"-3"-170"0"0,3-51 2198 0 0,-4 50-2752 0 0,-1 1-168 0 0,-6-21 140 0 0,6 22-215 0 0,-13-9 30 0 0,0 9-35 0 0,1 1 0 0 0,-1 0 0 0 0,0 1 0 0 0,1 1 0 0 0,-1 0 0 0 0,0 1-1 0 0,-21 5 1 0 0,-7 4 25 0 0,-49 19 0 0 0,61-17-26 0 0,0 2 1 0 0,1 0 0 0 0,0 3 0 0 0,2 0 0 0 0,0 1 0 0 0,1 2-1 0 0,1 1 1 0 0,1 1 0 0 0,1 1 0 0 0,1 0 0 0 0,1 2-1 0 0,2 1 1 0 0,0 0 0 0 0,2 2 0 0 0,-21 45 0 0 0,24-44 9 0 0,2-1 0 0 0,1 2 1 0 0,2-1-1 0 0,0 2 0 0 0,2-1 0 0 0,2 1 1 0 0,1 0-1 0 0,1 0 0 0 0,2 0 0 0 0,1 0 1 0 0,2 0-1 0 0,1 0 0 0 0,1 0 0 0 0,2 0 1 0 0,1-1-1 0 0,11 32 0 0 0,-10-45-4 0 0,1 0 0 0 0,1-1 0 0 0,0 0 0 0 0,1-1 0 0 0,0 0 0 0 0,2-1-1 0 0,0-1 1 0 0,0 1 0 0 0,2-2 0 0 0,-1 0 0 0 0,26 16 0 0 0,-9-8 14 0 0,1-2 1 0 0,1-1-1 0 0,1-1 0 0 0,1-2 1 0 0,37 10-1 0 0,-55-20 7 0 0,0-1 0 0 0,1-2 0 0 0,-1 1 0 0 0,1-2 0 0 0,-1 0 0 0 0,1-2 0 0 0,0 0 1 0 0,-1 0-1 0 0,1-2 0 0 0,-1 0 0 0 0,0-1 0 0 0,0-1 0 0 0,0 0 0 0 0,-1-1 0 0 0,0-1 0 0 0,0-1 0 0 0,0 0 0 0 0,-1-1 0 0 0,0 0 1 0 0,-1-2-1 0 0,0 0 0 0 0,-1 0 0 0 0,0-1 0 0 0,0-1 0 0 0,16-22 0 0 0,-10 10 86 0 0,-1-2 1 0 0,-2 1-1 0 0,0-2 0 0 0,-2 0 0 0 0,-1-1 1 0 0,-2-1-1 0 0,-1 1 0 0 0,-1-2 1 0 0,-1 1-1 0 0,-2-1 0 0 0,-1-1 0 0 0,2-50 1 0 0,-7 55-109 0 0,-1-1 1 0 0,-1 1 0 0 0,-2 0 0 0 0,0 0-1 0 0,-2 0 1 0 0,-1 0 0 0 0,-1 1 0 0 0,-1 0-1 0 0,-2 1 1 0 0,0 0 0 0 0,-2 0 0 0 0,0 2-1 0 0,-2-1 1 0 0,-32-38 0 0 0,18 29-8 0 0,-1 1-1 0 0,-2 2 1 0 0,-54-41 0 0 0,72 61-70 0 0,-1 0 1 0 0,-1 0-1 0 0,0 2 0 0 0,0 0 1 0 0,0 0-1 0 0,-1 2 1 0 0,0 0-1 0 0,0 1 1 0 0,-1 1-1 0 0,1 0 0 0 0,-24-1 1 0 0,31 5-386 0 0,0-1 0 0 0,0 1-1 0 0,0 1 1 0 0,0 0 0 0 0,0 0 0 0 0,0 1 0 0 0,0 0 0 0 0,1 1 0 0 0,-1 0 0 0 0,1 1 0 0 0,-14 6 0 0 0,9-2 38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10:54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33 700 0 0,'1'-1'95'0'0,"-1"1"-1"0"0,1-1 1 0 0,0 1-1 0 0,-1-1 1 0 0,1 0 0 0 0,-1 1-1 0 0,0-1 1 0 0,1 1-1 0 0,-1-1 1 0 0,1 0-1 0 0,-1 0 1 0 0,0 1 0 0 0,0-1-1 0 0,1 0 1 0 0,-1 1-1 0 0,0-1 1 0 0,0 0 0 0 0,0 0-1 0 0,0 0 1 0 0,0 1-1 0 0,0-1 1 0 0,0 0-1 0 0,0 0 1 0 0,0 1 0 0 0,0-1-1 0 0,0 0 1 0 0,0 0-1 0 0,-1 1 1 0 0,1-1-1 0 0,0 0 1 0 0,0 0 0 0 0,-1 1-1 0 0,1-1 1 0 0,-1 0-1 0 0,1 1 1 0 0,-1-1 0 0 0,1 1-1 0 0,-1-1 1 0 0,1 1-1 0 0,-1-1 1 0 0,1 1-1 0 0,-1-1 1 0 0,0 1 0 0 0,1-1-1 0 0,-1 1 1 0 0,0-1-1 0 0,1 1 1 0 0,-2-1-1 0 0,-1 0-45 0 0,0 1-11 0 0,-8 1-22 0 0,0 0-1 0 0,0 0 1 0 0,0 1-1 0 0,0 1 1 0 0,0 0 0 0 0,1 0-1 0 0,-1 1 1 0 0,1 0-1 0 0,0 1 1 0 0,0 0-1 0 0,1 1 1 0 0,-1 0-1 0 0,1 1 1 0 0,0-1 0 0 0,-11 13-1 0 0,-5 5-3 0 0,1 0-1 0 0,1 3 1 0 0,-34 50 0 0 0,39-52 31 0 0,2 2 1 0 0,1 0 0 0 0,2 1 0 0 0,0 0 0 0 0,2 1 0 0 0,1 0 0 0 0,1 1-1 0 0,-7 44 1 0 0,14-58-15 0 0,1 1-1 0 0,0-1 0 0 0,1 1 1 0 0,1-1-1 0 0,0 1 0 0 0,1-1 1 0 0,1 0-1 0 0,0 1 1 0 0,2-1-1 0 0,0 0 0 0 0,0-1 1 0 0,2 0-1 0 0,0 0 0 0 0,0 0 1 0 0,1 0-1 0 0,1-1 1 0 0,15 17-1 0 0,-1-4 25 0 0,2-2 1 0 0,1 0-1 0 0,1-2 1 0 0,1-1-1 0 0,48 29 0 0 0,-51-35-132 0 0,1-2-1 0 0,1-2 0 0 0,0 0 0 0 0,0-1 0 0 0,1-2 0 0 0,1-1 0 0 0,29 4 0 0 0,-47-10-622 0 0,14-3-765 0 0,-21 0 911 0 0,22-4-618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10:55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4 114 196 0 0,'0'-3'1060'0'0,"9"-67"3241"0"0,-9 67-3966 0 0,1 0-50 0 0,4-28 395 0 0,-5 28-629 0 0,-5 19-233 0 0,-4 78 198 0 0,5 0 0 0 0,3 0-1 0 0,14 106 1 0 0,-13-166-65 0 0,0-18 85 0 0,1 1-1 0 0,0-1 0 0 0,5 18 0 0 0,-5-30-117 0 0,0 2 99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7:10:55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36 0 0,'0'0'1688'0'0,"18"6"-787"0"0,-3 5-795 0 0,-1 1 1 0 0,0 1-1 0 0,0 0 1 0 0,-2 0-1 0 0,1 1 1 0 0,-2 1-1 0 0,0 0 1 0 0,15 27-1 0 0,2 10 109 0 0,30 79 1 0 0,-40-81-150 0 0,-3 2 1 0 0,-1 0-1 0 0,-3 0 1 0 0,-2 1-1 0 0,-2 1 1 0 0,-3-1-1 0 0,-3 59 1 0 0,-6-8-21 0 0,-5-2 1 0 0,-39 177 0 0 0,36-226 26 0 0,-2 0 0 0 0,-2-1 0 0 0,-35 73 0 0 0,46-115-9 0 0,0 0 1 0 0,0 0 0 0 0,-13 12-1 0 0,15-17-22 0 0,2-3-12 0 0,-18 21-1442 0 0,10-17-206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3:32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39 128 0 0,'0'0'1738'0'0,"29"-13"1640"0"0,-7 2-3068 0 0,-19 10-324 0 0,1 1-9 0 0,99-11-42 0 0,-88 10 55 0 0,13-1-3 0 0,-26 2 14 0 0,30 2-39 0 0,62 2 88 0 0,12 1-40 0 0,-13 1 22 0 0,-3 3-29 0 0,-48-6 47 0 0,19 4 70 0 0,16 2-166 0 0,-57-8 96 0 0,271 12 819 0 0,-194-15-644 0 0,86-5 240 0 0,102-1-80 0 0,-102 6-311 0 0,-179 2-58 0 0,0 0-12 0 0,56 0 55 0 0,-57 0-34 0 0,1 0-25 0 0,12-1 23 0 0,-13 1-6 0 0,35-3 210 0 0,-27-2-4877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8T06:23:46.053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1,'0'0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4:04.8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48 60 0 0,'0'-3'291'0'0,"-3"-27"2578"0"0,3 29-2883 0 0,0 0 30 0 0,0 1 0 0 0,0-1 0 0 0,1 1-1 0 0,-1-1 1 0 0,0 0 0 0 0,0 1 0 0 0,0-1 0 0 0,0 1 0 0 0,1-1-1 0 0,-1 0 1 0 0,0 1 0 0 0,1-1 0 0 0,-1 1 0 0 0,0-1-1 0 0,1 1 1 0 0,-1-1 0 0 0,1 1 0 0 0,-1-1 0 0 0,1 1 0 0 0,-1 0-1 0 0,1-1 1 0 0,-1 1 0 0 0,1 0 0 0 0,0-1 0 0 0,75 2 63 0 0,-73 0-71 0 0,1-1-5 0 0,55 0 96 0 0,-55 1-85 0 0,0-1 11 0 0,81-2 74 0 0,-81 3-85 0 0,0-2-5 0 0,13 1-7 0 0,-12 0-9 0 0,-2 0 6 0 0,11-1-7 0 0,-10 1-9 0 0,0 0 18 0 0,13 0 7 0 0,30 2-18 0 0,104 6 541 0 0,-62-5-528 0 0,-82-3 0 0 0,112 7 56 0 0,-62-4-65 0 0,-53-3 6 0 0,1 0-21 0 0,95 5 45 0 0,-22-4-8 0 0,22 3-57 0 0,24 6 27 0 0,-2-1 41 0 0,66-2-18 0 0,171 3 32 0 0,-180-7-23 0 0,-131-3-3 0 0,17-1-29 0 0,-7 3 8 0 0,184-4 5 0 0,-147 1 13 0 0,103 2-47 0 0,-63 1 23 0 0,-40 2 38 0 0,44-4-26 0 0,-79 0 12 0 0,50 0 6 0 0,-83 0-17 0 0,200-3 8 0 0,-124-2-14 0 0,12-2 38 0 0,51 1 145 0 0,-124 5-145 0 0,1 1-38 0 0,-39 0 20 0 0,0 0-1 0 0,12-1 3 0 0,-11 1 7 0 0,-1 0 12 0 0,35-1 140 0 0,-35 1-140 0 0,15-1 34 0 0,-15 1-42 0 0,35-1 44 0 0,-36 1-57 0 0,0 0-6 0 0,31-1 43 0 0,-30 1-40 0 0,-1 0-7 0 0,9 0-10 0 0,-9 0 13 0 0,1-1 2 0 0,13 1-14 0 0,-13 0 20 0 0,-1 0-8 0 0,50-3 511 0 0,-50 2-151 0 0,11 0-325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4:16.8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41 16 0 0,'0'0'426'0'0,"16"-10"322"0"0,-16 9-801 0 0,4-2 286 0 0,1-1 1 0 0,-1 0-1 0 0,0 1 1 0 0,1 0-1 0 0,0 0 1 0 0,-1 0-1 0 0,11-4 1 0 0,-2 9-230 0 0,-10-2 23 0 0,0 1-36 0 0,10 0 8 0 0,140 16-19 0 0,-91-10 17 0 0,-2 2 26 0 0,-20-5-21 0 0,32 4-1 0 0,-56-6 0 0 0,-13-2-3 0 0,1 1 9 0 0,234 23 54 0 0,-234-24-63 0 0,36 1-6 0 0,-36-1 2 0 0,0 0-5 0 0,12 0-12 0 0,-12 0 2 0 0,17-1-92 0 0,1 2 117 0 0,36-3-32 0 0,-54 2 37 0 0,15-2-4 0 0,-15 2 8 0 0,17-2 112 0 0,1 0 0 0 0,29-8 0 0 0,-41 8-97 0 0,-7 1 4 0 0,34-5 180 0 0,-34 5-183 0 0,50-7 130 0 0,-50 7-131 0 0,0 1-7 0 0,10-3-9 0 0,-9 3-5 0 0,-1-1 5 0 0,47-8 206 0 0,-47 9-118 0 0,0-1-62 0 0,46-7 226 0 0,-46 8 180 0 0,7-4-641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4:24.7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 60 0 0,'0'0'1385'0'0,"12"-11"-916"0"0,17 6-539 0 0,-26 4 48 0 0,1 1 10 0 0,11-1 7 0 0,-11 1-8 0 0,0 0 2 0 0,33 0 23 0 0,-33 0-8 0 0,1 0-8 0 0,18 0 6 0 0,-2 0 11 0 0,52 5-36 0 0,-70-5 5 0 0,1 0 14 0 0,52 5 11 0 0,167 21-18 0 0,-116-7-90 0 0,-80-14 76 0 0,12 3 33 0 0,42 3 0 0 0,-9-2-47 0 0,79-4 82 0 0,-101-5-44 0 0,-4 0-41 0 0,24 1 42 0 0,-11-1-51 0 0,43 0 21 0 0,-59 0 30 0 0,-38 0-13 0 0,-1 0 14 0 0,34 2-65 0 0,3 1 36 0 0,56-4 0 0 0,-61-1 54 0 0,-32 1-34 0 0,18-1-24 0 0,-9 1 44 0 0,-10 1-6 0 0,0 0-7 0 0,31-2-12 0 0,-30 2 40 0 0,18-1 161 0 0,27-3 165 0 0,-46 4-244 0 0,29-5 259 0 0,-29 5-23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20.9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14 244 0 0,'0'0'989'0'0,"0"-3"-263"0"0,5-7 22 0 0,2 17 355 0 0,3 24-471 0 0,23 192 413 0 0,-19-119-710 0 0,76 384-405 0 0,-88-479-446 0 0,0 0 0 0 0,-1 1 0 0 0,0-1 0 0 0,-1 1 0 0 0,0 12 0 0 0,-2-3 264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02.4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0 143 140 0 0,'3'-1'18'0'0,"453"-101"400"0"0,-381 87-403 0 0,-1 4 0 0 0,90-2 0 0 0,-124 14-39 0 0,-36-1 8 0 0,18 2-2 0 0,1 2-294 0 0,-7 0 217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04.0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0 148 84 0 0,'0'0'972'0'0,"4"0"-949"0"0,30-1 76 0 0,-30 1-120 0 0,-1-1 31 0 0,64-1 96 0 0,343-35-64 0 0,-222 18-41 0 0,66-9-13 0 0,200-16 29 0 0,83 29-65 0 0,-423 18 34 0 0,-55 0 4 0 0,204 15 32 0 0,-118-10-24 0 0,-141-8-12 0 0,-1 0 22 0 0,34 2-21 0 0,-33-1 16 0 0,-1-1-30 0 0,14 0-734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34.7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0 125 96 0 0,'0'0'2678'0'0,"3"-1"-2654"0"0,8-1 10 0 0,-8 1 50 0 0,14-4-130 0 0,10-2 29 0 0,-24 6 4 0 0,0 1 24 0 0,131-18-46 0 0,-112 16 39 0 0,-19 2 4 0 0,2 0-8 0 0,189-20 18 0 0,47-2-55 0 0,-237 22 38 0 0,0 0-17 0 0,12-1 13 0 0,-12 0-10 0 0,0 1 13 0 0,37-3-9 0 0,-37 3-16 0 0,0 0-8 0 0,41-2-100 0 0,-41 1 96 0 0,20 1-26 0 0,-20 0 46 0 0,14-1 8 0 0,-14 1-17 0 0,0 0 24 0 0,12-1-8 0 0,-12 1 0 0 0,0 0-7 0 0,63-1-64 0 0,-63 1 52 0 0,0 0 5 0 0,35 0-90 0 0,-35 0 62 0 0,-1 0 45 0 0,87 0-1 0 0,-86 0 1 0 0,0 0 16 0 0,14-1-25 0 0,-14 1 20 0 0,0 0-14 0 0,12 0 2 0 0,-12 0-6 0 0,15-1 18 0 0,-15 1-10 0 0,236-16 24 0 0,-235 16-36 0 0,7 1 14 0 0,1-1-1 0 0,0 0 0 0 0,23-4 1 0 0,4 0 1 0 0,-36 4 5 0 0,0 0-5 0 0,72-4-21 0 0,21-2 24 0 0,-93 6 6 0 0,15 0-1026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39.2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1 113 64 0 0,'0'-3'227'0'0,"1"-13"900"0"0,-1 14-972 0 0,12-37 1118 0 0,-11 37-1280 0 0,48-10 0 0 0,48-2 128 0 0,156-4 0 0 0,-131 15-110 0 0,-43 0-46 0 0,45 4 58 0 0,382 3 211 0 0,-49-3-192 0 0,104 20 39 0 0,-214-14-42 0 0,38 3 7 0 0,455 53-6 0 0,0-20 7 0 0,-714-39 11 0 0,386-2-64 0 0,-321-2 21 0 0,-83 1-28 0 0,333 13 83 0 0,96-2 358 0 0,-192-14-215 0 0,139-5 262 0 0,-440 5-464 0 0,108-1 28 0 0,-76 2-76 0 0,146 9-93 0 0,-124 1 162 0 0,11-1 119 0 0,87-4 748 0 0,-154-6-541 0 0,56-10 0 0 0,-95 11-291 0 0,20-5 149 0 0,-20 5-124 0 0,12-1 3 0 0,-12 1-15 0 0,0 0 1 0 0,28-6 184 0 0,-28 6-193 0 0,9-3-12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43.5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62 252 0 0,'13'-10'923'0'0,"33"-24"285"0"0,-44 32-986 0 0,0 0-216 0 0,1 0 1 0 0,0 0-1 0 0,0 0 0 0 0,-1 0 1 0 0,1 0-1 0 0,0 1 0 0 0,4-2 1 0 0,-5 4-12 0 0,1 1 1 0 0,-1-1-1 0 0,0 1 1 0 0,0-1-1 0 0,0 1 1 0 0,-1 0 0 0 0,1-1-1 0 0,0 1 1 0 0,0 0-1 0 0,-1 0 1 0 0,0 1-1 0 0,1-1 1 0 0,1 4 0 0 0,14 41 116 0 0,-8-23-40 0 0,16 57 178 0 0,22 118 0 0 0,-46-196-242 0 0,0-1-132 0 0,0 1 0 0 0,0 0-1 0 0,-1 0 1 0 0,1 0-1 0 0,-1 0 1 0 0,1 0 0 0 0,-1-1-1 0 0,0 1 1 0 0,0 0-1 0 0,0 0 1 0 0,0 0 0 0 0,-1 0-1 0 0,0 3 1 0 0,-5 5-413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43.8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320 0 20 0 0,'-250'430'2554'0'0,"249"-428"-2548"0"0,-55 99-106 0 0,55-99 35 0 0,-10 13-892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44.4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 36 0 0,'0'0'1516'0'0,"2"-1"-1283"0"0,26-7 72 0 0,-1 1 1 0 0,40-4 0 0 0,-64 11-326 0 0,35 8-67 0 0,-30-7 74 0 0,2 8 14 0 0,-1 1-14 0 0,-4-7 4 0 0,-1 0-2 0 0,7 24 5 0 0,-8-18 15 0 0,-1 0 0 0 0,0 0 0 0 0,0 0 1 0 0,-1 0-1 0 0,0 1 0 0 0,-1-1 0 0 0,0 1 0 0 0,-1-1 0 0 0,0 0 0 0 0,0 1 0 0 0,-1-1 0 0 0,0 0 0 0 0,0 0 0 0 0,-8 18 0 0 0,-6 9 43 0 0,-1-1 1 0 0,-26 40-1 0 0,39-69-51 0 0,-22 35 46 0 0,-13 26 728 0 0,38-65-502 0 0,-1 0 28 0 0,2-1-256 0 0,-1 0 1 0 0,1-1-1 0 0,-1 1 1 0 0,1 0-1 0 0,0-1 1 0 0,-1 1-1 0 0,1 0 1 0 0,0 0-1 0 0,-1-1 1 0 0,1 1-1 0 0,0 0 1 0 0,0 0-1 0 0,0-1 1 0 0,0 1-1 0 0,0 0 1 0 0,0 0-1 0 0,0 0 1 0 0,0-1-1 0 0,0 1 1 0 0,0 0-1 0 0,0 0 1 0 0,0-1-1 0 0,1 1 1 0 0,-1 0-1 0 0,0 0 1 0 0,1-1-1 0 0,-1 1 1 0 0,0 0-1 0 0,1-1 1 0 0,-1 1-1 0 0,2 1 1 0 0,-1-1-16 0 0,1-1 0 0 0,0 1 0 0 0,-1-1 0 0 0,1 1 0 0 0,0-1-1 0 0,0 1 1 0 0,0-1 0 0 0,-1 0 0 0 0,1 0 0 0 0,0 0 0 0 0,0 0 0 0 0,0 0 0 0 0,2-1 0 0 0,13-2-39 0 0,0-1 1 0 0,21-9-1 0 0,-33 12 96 0 0,23-9-109 0 0,104-38-268 0 0,-110 38-577 0 0,-1 0 0 0 0,0-2 1 0 0,36-24-1 0 0,-44 25 76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45.3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1 143 112 0 0,'0'0'1597'0'0,"0"0"-1591"0"0,1-1 1 0 0,0 1 0 0 0,0-1-1 0 0,0 1 1 0 0,-1 0-1 0 0,1 0 1 0 0,0-1 0 0 0,0 1-1 0 0,0 0 1 0 0,0 0-1 0 0,0 0 1 0 0,0 0-1 0 0,0 0 1 0 0,-1 0 0 0 0,1 0-1 0 0,1 0 1 0 0,85 84 437 0 0,-76-71-433 0 0,0 0 1 0 0,0 0 0 0 0,-1 1-1 0 0,-1 0 1 0 0,0 1-1 0 0,-1 0 1 0 0,0 0-1 0 0,-2 1 1 0 0,0 0 0 0 0,0 0-1 0 0,4 27 1 0 0,-4-20 1 0 0,50 226 228 0 0,-55-246-85 0 0,2 29 2456 0 0,-8-50-2590 0 0,0 0 0 0 0,2 0-1 0 0,0-1 1 0 0,0 0 0 0 0,2 1 0 0 0,2-37 0 0 0,18-118-60 0 0,-12 131-12 0 0,2 0 0 0 0,23-67 0 0 0,-23 86-35 0 0,1-1 1 0 0,1 2-1 0 0,1 0 0 0 0,1 0 1 0 0,26-33-1 0 0,-37 52 57 0 0,0 0 0 0 0,1 0-1 0 0,-1 1 1 0 0,1-1 0 0 0,0 1-1 0 0,-1 0 1 0 0,1 0 0 0 0,0 0 0 0 0,0 0-1 0 0,0 0 1 0 0,1 1 0 0 0,-1-1 0 0 0,0 1-1 0 0,1 0 1 0 0,-1 0 0 0 0,1 0-1 0 0,-1 0 1 0 0,1 1 0 0 0,-1 0 0 0 0,1-1-1 0 0,-1 1 1 0 0,1 0 0 0 0,0 1 0 0 0,-1-1-1 0 0,1 1 1 0 0,-1-1 0 0 0,1 1-1 0 0,-1 0 1 0 0,0 0 0 0 0,1 1 0 0 0,-1-1-1 0 0,0 1 1 0 0,0 0 0 0 0,0-1 0 0 0,4 4-1 0 0,2 2 9 0 0,0 0 0 0 0,0 1 0 0 0,0 0 0 0 0,-1 0 0 0 0,-1 1 1 0 0,1 0-1 0 0,-1 0 0 0 0,-1 0 0 0 0,9 16 0 0 0,-6-3 26 0 0,0 0 0 0 0,-1 0 1 0 0,-1 0-1 0 0,-1 1 0 0 0,4 35 1 0 0,2 119-33 0 0,-10-105 17 0 0,0 44 47 0 0,-2-113-83 0 0,-2 20-1437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46.1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11 208 0 0,'0'0'2370'0'0,"3"1"-2265"0"0,10-1-16 0 0,0 1 0 0 0,0-2 0 0 0,0 0 0 0 0,17-3 0 0 0,32-2-181 0 0,-54 5 67 0 0,-1 2 0 0 0,1-1 1 0 0,-1 1-1 0 0,1 0 0 0 0,-1 1 1 0 0,1-1-1 0 0,-1 2 0 0 0,0-1 1 0 0,0 1-1 0 0,0 0 0 0 0,-1 0 1 0 0,1 1-1 0 0,-1 0 0 0 0,1 0 1 0 0,-1 0-1 0 0,0 1 0 0 0,-1 0 1 0 0,1 0-1 0 0,5 7 0 0 0,-5-4 15 0 0,0 1-1 0 0,-1-1 0 0 0,0 1 0 0 0,0 0 1 0 0,0 1-1 0 0,-1-1 0 0 0,-1 1 0 0 0,0-1 0 0 0,0 1 1 0 0,-1 0-1 0 0,0 0 0 0 0,-1 0 0 0 0,1 20 1 0 0,-3 4 36 0 0,-2-1 1 0 0,0 0-1 0 0,-15 56 1 0 0,12-62 63 0 0,0 3 2160 0 0,6-29-2229 0 0,0 0 0 0 0,0-1 0 0 0,0 1 0 0 0,0 0 0 0 0,0-1 0 0 0,0 1 0 0 0,0 0 0 0 0,0-1 0 0 0,1 1 0 0 0,-1 0 0 0 0,0-1 0 0 0,0 1 0 0 0,0-1 1 0 0,1 1-1 0 0,-1 0 0 0 0,0-1 0 0 0,1 1 0 0 0,-1-1 0 0 0,0 1 0 0 0,1-1 0 0 0,-1 1 0 0 0,1-1 0 0 0,-1 1 0 0 0,1-1 0 0 0,0 1 0 0 0,35-10-33 0 0,0-2 0 0 0,0-1 0 0 0,35-17 0 0 0,-19 7-112 0 0,160-55-3089 0 0,-208 76 2549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46.6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22 284 0 0,'75'6'716'0'0,"0"-3"0"0"0,1-3 0 0 0,78-11-1 0 0,-28 2-288 0 0,14 0-783 0 0,-137 9 225 0 0,16-2-257 0 0,-15 2 113 0 0,16 1-956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21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60 704 0 0,'5'-1'825'0'0,"63"-14"532"0"0,1 3 1 0 0,113-6-1 0 0,-73 9-3086 0 0,-80 5 115 0 0,-25 3 868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47.7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0 169 124 0 0,'15'-11'1017'0'0,"-11"7"-851"0"0,20-16 196 0 0,0 1-1 0 0,1 1 1 0 0,1 1-1 0 0,0 1 1 0 0,1 2-1 0 0,39-16 1 0 0,-37 19-374 0 0,-22 9 6 0 0,21-1-21 0 0,-17 1-3 0 0,-1 1 1 0 0,1 1-1 0 0,-1-1 1 0 0,19 3-1 0 0,-21 0-6 0 0,0 0 1 0 0,0 1-1 0 0,0-1 1 0 0,0 1-1 0 0,0 1 1 0 0,-1 0-1 0 0,9 5 1 0 0,-12-6 9 0 0,1 0 1 0 0,-1 0-1 0 0,0 1 0 0 0,0-1 1 0 0,-1 1-1 0 0,1 0 0 0 0,-1 0 1 0 0,0 0-1 0 0,0 1 0 0 0,0-1 1 0 0,0 1-1 0 0,-1 0 1 0 0,0-1-1 0 0,3 9 0 0 0,-3-5 25 0 0,-1 1-1 0 0,0-1 1 0 0,0 1-1 0 0,-1-1 1 0 0,0 1-1 0 0,0-1 1 0 0,-1 1 0 0 0,0-1-1 0 0,-1 0 1 0 0,0 1-1 0 0,0-1 1 0 0,-1 0-1 0 0,0 0 1 0 0,-4 8-1 0 0,-11 19 22 0 0,-2-1-1 0 0,-24 33 1 0 0,27-43-21 0 0,-21 29 169 0 0,37-51-97 0 0,-14 21 1018 0 0,35-29-1149 0 0,1 0 1 0 0,-1 2 0 0 0,1 0 0 0 0,0 1-1 0 0,0 2 1 0 0,0 0 0 0 0,0 1 0 0 0,39 5-1 0 0,-51-4 27 0 0,0 0 0 0 0,0 1-1 0 0,-1 0 1 0 0,1 1 0 0 0,-1 0-1 0 0,0 0 1 0 0,1 1 0 0 0,-1 0-1 0 0,-1 0 1 0 0,1 1 0 0 0,-1 0-1 0 0,0 0 1 0 0,0 1 0 0 0,0 0-1 0 0,-1 0 1 0 0,0 1 0 0 0,0-1-1 0 0,0 1 1 0 0,-1 1 0 0 0,0-1-1 0 0,-1 1 1 0 0,1 0 0 0 0,-1 0-1 0 0,-1 0 1 0 0,0 0 0 0 0,0 1-1 0 0,2 11 1 0 0,-4-12 27 0 0,-1-1 1 0 0,1 1-1 0 0,-2-1 1 0 0,1 1 0 0 0,-1-1-1 0 0,0 1 1 0 0,0-1-1 0 0,-5 13 1 0 0,2-9 12 0 0,-1-1 0 0 0,0 0 0 0 0,0 0-1 0 0,-1-1 1 0 0,0 1 0 0 0,-1-1 0 0 0,0 0 0 0 0,0-1 0 0 0,-1 0 0 0 0,-15 13 0 0 0,-3-1 94 0 0,-1-1 1 0 0,-37 20-1 0 0,50-33 6 0 0,0 0 0 0 0,0-1 1 0 0,-1-1-1 0 0,0 0 0 0 0,-18 2 1 0 0,30-5-36 0 0,-20-1 78 0 0,0-6-63 0 0,17 4-465 0 0,0 0 0 0 0,1-1-1 0 0,-1 0 1 0 0,1 0 0 0 0,-1-1 0 0 0,-6-5-1 0 0,2 0-150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5:48.7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0 207 84 0 0,'0'0'2396'0'0,"18"-6"-557"0"0,-8 3-1822 0 0,-7 2-19 0 0,16 1-47 0 0,-16 0 12 0 0,1 0-59 0 0,-1 1 41 0 0,1-1 1 0 0,-1 1-1 0 0,1-1 1 0 0,-1 1-1 0 0,1 0 1 0 0,3 2-1 0 0,-5-2 80 0 0,1 0-90 0 0,-1 0 3 0 0,3 3 31 0 0,0 0-1 0 0,-1 1 0 0 0,0-1 1 0 0,0 1-1 0 0,0-1 0 0 0,-1 1 1 0 0,0 0-1 0 0,0 1 0 0 0,0-1 1 0 0,0 0-1 0 0,-1 1 0 0 0,0 0 0 0 0,0-1 1 0 0,0 1-1 0 0,-1 0 0 0 0,0 0 1 0 0,0 0-1 0 0,-1 0 0 0 0,1 0 1 0 0,-2 11-1 0 0,0 10 13 0 0,-2 1 0 0 0,-1-1 0 0 0,-10 38 1 0 0,7-37-1 0 0,-25 84 76 0 0,17-67 11 0 0,14-42-12 0 0,0-1 33 0 0,-4 9 61 0 0,3-8 311 0 0,2-3-428 0 0,0 1 0 0 0,0-1 0 0 0,0 1 0 0 0,0-1 0 0 0,0 1 0 0 0,0-1 0 0 0,0 1 0 0 0,-1-1 0 0 0,1 1 0 0 0,0-1 0 0 0,0 0 0 0 0,-1 1 0 0 0,1-1 0 0 0,0 1 0 0 0,0-1 0 0 0,-1 0 0 0 0,1 1 0 0 0,0-1 0 0 0,-1 0 0 0 0,1 1 0 0 0,-1-1 0 0 0,1 0 0 0 0,0 0 0 0 0,-2 1 0 0 0,0-11-24 0 0,0 0 0 0 0,1 0-1 0 0,0 0 1 0 0,0 0 0 0 0,1 0-1 0 0,0 0 1 0 0,1 0 0 0 0,0 0 0 0 0,3-14-1 0 0,26-94-178 0 0,-28 113 169 0 0,10-32-25 0 0,2 0 1 0 0,2 0-1 0 0,1 2 0 0 0,2 0 1 0 0,1 1-1 0 0,2 1 0 0 0,1 1 0 0 0,40-43 1 0 0,-54 65-8 0 0,1 1-1 0 0,0-1 1 0 0,0 2 0 0 0,1-1 0 0 0,0 2 0 0 0,1-1 0 0 0,-1 1-1 0 0,1 1 1 0 0,1 0 0 0 0,-1 1 0 0 0,23-6 0 0 0,-29 9 13 0 0,10 2 3 0 0,-10 2 2 0 0,1-1 10 0 0,1 0 0 0 0,-1 1 0 0 0,0 1 0 0 0,0-1 0 0 0,0 1 1 0 0,-1 0-1 0 0,1 1 0 0 0,-1-1 0 0 0,0 1 0 0 0,1 1 0 0 0,-2-1 1 0 0,1 1-1 0 0,8 9 0 0 0,-1-2-4 0 0,5 7 14 0 0,0 1 0 0 0,-1 0 0 0 0,-1 1 0 0 0,0 1 0 0 0,-2 0 0 0 0,-1 2 0 0 0,15 33 1 0 0,-15-23-46 0 0,0 1 0 0 0,-3-1 0 0 0,-1 2 1 0 0,9 65-1 0 0,-18-92-266 0 0,0 0 0 0 0,-1 0 0 0 0,0 0 0 0 0,0 0 0 0 0,0 0 0 0 0,-6 16 0 0 0,5-21-215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6:01.0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574 179 92 0 0,'22'-21'1129'0'0,"32"-41"172"0"0,-52 61-1226 0 0,0-2 13 0 0,1 0 0 0 0,-1 0 0 0 0,0 0 0 0 0,1-1 0 0 0,-1 1 0 0 0,-1 0 0 0 0,1-1 0 0 0,0 1-1 0 0,-1-1 1 0 0,0 0 0 0 0,2-5 0 0 0,-4 7-79 0 0,1 0-10 0 0,0 1-1 0 0,0-1 1 0 0,-1 1-1 0 0,1 0 0 0 0,-1-1 1 0 0,1 1-1 0 0,-1 0 1 0 0,1-1-1 0 0,-1 1 0 0 0,0 0 1 0 0,1 0-1 0 0,-3-2 0 0 0,1 1-4 0 0,0 0 0 0 0,-1 0-1 0 0,0 0 1 0 0,1 0-1 0 0,-1 1 1 0 0,0 0-1 0 0,0-1 1 0 0,0 1-1 0 0,0 0 1 0 0,0 0-1 0 0,-4 0 1 0 0,-15-3-5 0 0,-1 1 1 0 0,1 1-1 0 0,-1 2 1 0 0,1 0-1 0 0,-1 1 0 0 0,1 1 1 0 0,0 1-1 0 0,-1 2 1 0 0,-40 12-1 0 0,49-13 23 0 0,0 1 0 0 0,1 0 0 0 0,0 1 0 0 0,0 0 0 0 0,0 1 0 0 0,0 0 0 0 0,1 1 0 0 0,1 1 0 0 0,-1 0 0 0 0,1 1 0 0 0,1-1 0 0 0,0 2 0 0 0,0 0 0 0 0,1 0-1 0 0,1 1 1 0 0,0 0 0 0 0,0 0 0 0 0,-6 16 0 0 0,12-22 23 0 0,0 0-1 0 0,1 1 0 0 0,0-1 1 0 0,0 1-1 0 0,1-1 0 0 0,0 0 1 0 0,0 1-1 0 0,0-1 0 0 0,1 1 1 0 0,0-1-1 0 0,0 1 0 0 0,0-1 1 0 0,1 0-1 0 0,0 0 0 0 0,1 0 1 0 0,-1 0-1 0 0,5 6 0 0 0,-6-8-21 0 0,0-1 0 0 0,1 0-1 0 0,0 1 1 0 0,0-1-1 0 0,0 0 1 0 0,0 0-1 0 0,0-1 1 0 0,1 1-1 0 0,-1 0 1 0 0,1-1 0 0 0,0 1-1 0 0,0-1 1 0 0,0 0-1 0 0,0 0 1 0 0,0 0-1 0 0,0 0 1 0 0,1-1 0 0 0,-1 1-1 0 0,0-1 1 0 0,1 0-1 0 0,-1 0 1 0 0,1 0-1 0 0,0 0 1 0 0,-1-1-1 0 0,1 0 1 0 0,0 1 0 0 0,-1-1-1 0 0,1 0 1 0 0,0-1-1 0 0,-1 1 1 0 0,4-2-1 0 0,5 0-12 0 0,-1-1 0 0 0,0 0 0 0 0,0-1-1 0 0,-1 0 1 0 0,1-1 0 0 0,-1 0 0 0 0,0-1-1 0 0,0 0 1 0 0,0 0 0 0 0,14-14-1 0 0,7-8-89 0 0,43-51-1 0 0,-47 49-63 0 0,11-21-2823 0 0,-36 50 2821 0 0,-5 5-296 0 0,0 1 457 0 0,0 0 1 0 0,1-1-1 0 0,-1 1 0 0 0,1 0 1 0 0,0 1-1 0 0,-1 5 1 0 0,-7 39 33 0 0,2 1 1 0 0,-2 61 0 0 0,7 111 185 0 0,3-168-148 0 0,2 52 9 0 0,0-21 6 0 0,-13 128-1 0 0,10-207-66 0 0,-1 0-1 0 0,1 0 1 0 0,-1 0-1 0 0,0-1 1 0 0,0 1-1 0 0,-1 0 0 0 0,0-1 1 0 0,0 0-1 0 0,-1 1 1 0 0,1-1-1 0 0,-1 0 0 0 0,-1-1 1 0 0,1 1-1 0 0,-1-1 1 0 0,0 0-1 0 0,0 0 1 0 0,-1-1-1 0 0,-6 5 0 0 0,3-3 21 0 0,0-1 0 0 0,-1-1 0 0 0,0 1-1 0 0,0-2 1 0 0,0 1 0 0 0,0-1 0 0 0,-1-1-1 0 0,1 0 1 0 0,-1-1 0 0 0,0 0-1 0 0,-15 0 1 0 0,11-1-8 0 0,-1-1 0 0 0,1-1 0 0 0,0 0 1 0 0,0-1-1 0 0,0-1 0 0 0,0 0 0 0 0,0-1 0 0 0,1-1 0 0 0,0 0 0 0 0,0 0 0 0 0,1-2 0 0 0,-1 0 0 0 0,-11-10 0 0 0,18 13-27 0 0,1 0 0 0 0,0-1 0 0 0,0 0-1 0 0,0 0 1 0 0,1-1 0 0 0,0 1-1 0 0,0-1 1 0 0,1 0 0 0 0,-1-1 0 0 0,2 1-1 0 0,-1-1 1 0 0,1 0 0 0 0,0 1 0 0 0,1-1-1 0 0,-1-1 1 0 0,2 1 0 0 0,-1 0-1 0 0,1 0 1 0 0,1-1 0 0 0,-1 1 0 0 0,1-1-1 0 0,1 1 1 0 0,0 0 0 0 0,0-1 0 0 0,3-10-1 0 0,0 4-19 0 0,1 0 1 0 0,1 0-1 0 0,0 0 0 0 0,1 1 0 0 0,0-1 0 0 0,2 2 0 0 0,-1-1 0 0 0,2 1 1 0 0,19-22-1 0 0,-7 14-365 0 0,0 0 0 0 0,2 2-1 0 0,0 1 1 0 0,34-20 0 0 0,-41 28-89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6:01.4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571 8 136 0 0,'-17'-7'1084'0'0,"3"7"-1018"0"0,0 1-1 0 0,-1 1 1 0 0,1 0-1 0 0,0 1 1 0 0,0 0-1 0 0,0 1 1 0 0,1 1-1 0 0,-1 0 1 0 0,1 1-1 0 0,0 1 1 0 0,1 0-1 0 0,-15 10 1 0 0,-5 5-26 0 0,0 2-1 0 0,1 1 1 0 0,-35 39 0 0 0,35-31 51 0 0,1 1 0 0 0,-40 61 0 0 0,60-79 21 0 0,1 0 0 0 0,0 0 0 0 0,1 1 0 0 0,1 0 0 0 0,1 0-1 0 0,0 1 1 0 0,1 0 0 0 0,1 0 0 0 0,-2 23 0 0 0,5-31-46 0 0,2 0 1 0 0,-1 0-1 0 0,2 0 1 0 0,-1 0-1 0 0,1 0 0 0 0,1 0 1 0 0,0 0-1 0 0,0-1 1 0 0,1 1-1 0 0,0-1 0 0 0,1 0 1 0 0,0 0-1 0 0,0 0 1 0 0,11 13-1 0 0,-6-11-305 0 0,0 1-1 0 0,0-2 1 0 0,1 1-1 0 0,1-1 1 0 0,0-1 0 0 0,0 0-1 0 0,1-1 1 0 0,0 0-1 0 0,18 7 1 0 0,-4-3-498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6:02.0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35 640 0 0,'0'0'591'0'0,"0"-3"-98"0"0,-1 0-450 0 0,0 0 103 0 0,1 1 0 0 0,0-1 1 0 0,0 0-1 0 0,0 0 0 0 0,0 1 0 0 0,0-1 0 0 0,1 0 0 0 0,0-4 0 0 0,12 22-304 0 0,-4 4 145 0 0,0 0 0 0 0,-2 0 0 0 0,0 1 0 0 0,-1 1 0 0 0,-1-1 0 0 0,-1 1 0 0 0,1 23 0 0 0,3 9 33 0 0,20 170 104 0 0,-24-187 945 0 0,-3-33-714 0 0,-1-6-333 0 0,2-5-46 0 0,40-195-494 0 0,-32 165 518 0 0,2-1 1 0 0,2 1 0 0 0,23-44-1 0 0,-33 73 29 0 0,-2 4-41 0 0,0 0 0 0 0,0 0 0 0 0,1 1 0 0 0,0-1 0 0 0,0 0 0 0 0,0 1 0 0 0,0 0 0 0 0,0 0 0 0 0,1 0-1 0 0,0 0 1 0 0,0 0 0 0 0,0 1 0 0 0,0-1 0 0 0,1 1 0 0 0,-1 0 0 0 0,6-2 0 0 0,-7 4-35 0 0,2 1 8 0 0,0 1 26 0 0,1 0 0 0 0,-1 0-1 0 0,0 1 1 0 0,1-1 0 0 0,-1 1-1 0 0,0 0 1 0 0,0 0 0 0 0,0 1-1 0 0,-1 0 1 0 0,1-1 0 0 0,0 2-1 0 0,4 3 1 0 0,0 1-2 0 0,-1 1 0 0 0,0-1 0 0 0,0 1 0 0 0,-1 1 0 0 0,8 13 0 0 0,1 5-1 0 0,-2 1 0 0 0,-1 0 0 0 0,13 46 0 0 0,-20-53-271 0 0,0 0 1 0 0,-1 1-1 0 0,-1 0 1 0 0,-2 0-1 0 0,0 0 0 0 0,-3 42 1 0 0,1-62-169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6:02.4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0 492 0 0,'15'11'970'0'0,"9"13"-768"0"0,-1 1 0 0 0,-1 2 0 0 0,-2 0-1 0 0,0 1 1 0 0,21 42 0 0 0,-17-22-143 0 0,-1 2-1 0 0,27 89 1 0 0,-43-113-38 0 0,-1 0 1 0 0,-1 1 0 0 0,-1-1-1 0 0,-1 1 1 0 0,-2 0-1 0 0,-2 32 1 0 0,0-39-140 0 0,-2 1 0 0 0,-1-1 0 0 0,0 1 0 0 0,-2-1 0 0 0,0-1 1 0 0,-1 1-1 0 0,-1-1 0 0 0,-16 29 0 0 0,15-34-426 0 0,2 0 53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6:02.8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10 260 0 0,'1'-1'216'0'0,"1"0"0"0"0,-1 0 0 0 0,1 0 0 0 0,0 0-1 0 0,-1 0 1 0 0,1 1 0 0 0,0-1 0 0 0,0 0 0 0 0,-1 1 0 0 0,1-1 0 0 0,0 1 0 0 0,0 0-1 0 0,0 0 1 0 0,0 0 0 0 0,-1 0 0 0 0,4 0 0 0 0,41 5-130 0 0,-18-2 149 0 0,307 12-2427 0 0,-316-13 1513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6:03.1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92 0 0,'14'10'2080'0'0,"28"4"-1910"0"0,1-2 0 0 0,0-1-1 0 0,49 4 1 0 0,-70-11-1078 0 0,-17-3 257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6:03.6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0 202 364 0 0,'3'-1'1183'0'0,"9"-7"-30"0"0,-9 7-931 0 0,-2 0-201 0 0,0 0 0 0 0,1 0 0 0 0,-1 1 0 0 0,1-1 1 0 0,-1 1-1 0 0,1-1 0 0 0,0 1 0 0 0,-1 0 1 0 0,1-1-1 0 0,-1 1 0 0 0,1 0 0 0 0,0 0 0 0 0,-1 0 1 0 0,1 0-1 0 0,-1 0 0 0 0,1 1 0 0 0,0-1 0 0 0,-1 0 1 0 0,1 1-1 0 0,-1-1 0 0 0,1 1 0 0 0,1 0 0 0 0,1 2-7 0 0,-1-1-1 0 0,1 0 1 0 0,-1 1-1 0 0,0 0 0 0 0,0 0 1 0 0,0 0-1 0 0,0 0 0 0 0,4 6 1 0 0,4 9-39 0 0,-1 1 1 0 0,14 35-1 0 0,-19-41 63 0 0,7 17-37 0 0,-2 0 1 0 0,-2 0-1 0 0,-1 1 0 0 0,4 34 0 0 0,-4-3-5 0 0,-3 65 0 0 0,-4-124 28 0 0,-1 16 184 0 0,1-16 385 0 0,-2 10 366 0 0,-1-35-933 0 0,1-1-1 0 0,2 1 1 0 0,0-1-1 0 0,1 1 0 0 0,5-28 1 0 0,27-113-175 0 0,-30 148 153 0 0,8-27 7 0 0,2 0 0 0 0,1 0 0 0 0,2 1 0 0 0,2 1 1 0 0,2 1-1 0 0,2 1 0 0 0,31-44 0 0 0,-51 79-18 0 0,-1 1 0 0 0,1 0 0 0 0,0 0 0 0 0,-1 0 0 0 0,1 0 0 0 0,0 0 0 0 0,0 0 0 0 0,0 0 0 0 0,0 1 0 0 0,1-1 0 0 0,-1 1 0 0 0,0 0 0 0 0,1-1 0 0 0,-1 1 0 0 0,0 0 0 0 0,1 0 0 0 0,0 1 0 0 0,-1-1 0 0 0,1 1 0 0 0,-1-1 0 0 0,1 1 0 0 0,0 0 0 0 0,-1 0 0 0 0,1 0 0 0 0,0 0 0 0 0,-1 0 0 0 0,1 0 0 0 0,0 1 0 0 0,-1 0 0 0 0,1-1 0 0 0,-1 1 0 0 0,1 0 0 0 0,-1 0 0 0 0,1 0 0 0 0,-1 1 0 0 0,1-1 0 0 0,-1 0 0 0 0,0 1 0 0 0,3 2 0 0 0,4 4-7 0 0,1 1-1 0 0,-1 0 1 0 0,-1 0 0 0 0,0 1-1 0 0,0 0 1 0 0,12 21-1 0 0,7 17 10 0 0,-2 1-1 0 0,-2 2 1 0 0,-3 0 0 0 0,-1 1-1 0 0,-3 1 1 0 0,-2 0-1 0 0,-3 2 1 0 0,6 71-1 0 0,-15-112-508 0 0,-2 1-1 0 0,0 0 1 0 0,-1 0 0 0 0,-1 0-1 0 0,-3 16 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6:04.3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65 156 0 0,'0'0'4163'0'0,"-1"-17"-1053"0"0,12 13-3120 0 0,0-1 0 0 0,-1 2 0 0 0,2-1 0 0 0,-1 2 0 0 0,0-1-1 0 0,12 0 1 0 0,-7 0 6 0 0,2 0-33 0 0,15-3-243 0 0,1 1-1 0 0,61-1 1 0 0,-92 5 238 0 0,1 1-1 0 0,-1 1 1 0 0,1-1 0 0 0,-1 0 0 0 0,0 1 0 0 0,1 0-1 0 0,-1-1 1 0 0,0 1 0 0 0,1 1 0 0 0,-1-1-1 0 0,0 0 1 0 0,0 1 0 0 0,0 0 0 0 0,0-1-1 0 0,0 1 1 0 0,-1 0 0 0 0,1 1 0 0 0,0-1 0 0 0,-1 0-1 0 0,0 1 1 0 0,1 0 0 0 0,-1-1 0 0 0,0 1-1 0 0,-1 0 1 0 0,1 0 0 0 0,0 0 0 0 0,1 4-1 0 0,-2-1 27 0 0,1 1-1 0 0,-1 0 0 0 0,0 0 0 0 0,-1 0 0 0 0,0 0 0 0 0,0 0 0 0 0,0 0 0 0 0,-1-1 0 0 0,0 1 0 0 0,0 0 0 0 0,-1 0 0 0 0,-2 8 0 0 0,-8 18-38 0 0,-1-1-1 0 0,-27 50 1 0 0,9-21 52 0 0,26-51-76 0 0,-6 17 1707 0 0,11-27-1607 0 0,0 0 1 0 0,0 0-1 0 0,0 0 0 0 0,0 1 1 0 0,0-1-1 0 0,0 0 0 0 0,0 0 0 0 0,0 0 1 0 0,0 1-1 0 0,0-1 0 0 0,0 0 1 0 0,0 0-1 0 0,0 0 0 0 0,0 0 1 0 0,1 1-1 0 0,-1-1 0 0 0,0 0 1 0 0,0 0-1 0 0,0 0 0 0 0,0 0 1 0 0,0 0-1 0 0,1 1 0 0 0,-1-1 1 0 0,0 0-1 0 0,0 0 0 0 0,0 0 1 0 0,0 0-1 0 0,1 0 0 0 0,-1 0 1 0 0,0 0-1 0 0,0 0 0 0 0,0 0 1 0 0,0 0-1 0 0,1 1 0 0 0,-1-1 1 0 0,0 0-1 0 0,0 0 0 0 0,1 0 0 0 0,16-5 52 0 0,99-47 17 0 0,164-64-800 0 0,-260 109 220 0 0,-12 3-287 0 0,1 1 1 0 0,0 0-1 0 0,0 0 0 0 0,11 0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21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1 164 0 0,'0'0'2042'0'0,"12"10"-670"0"0,-4 7-1054 0 0,-1-1 0 0 0,-1 1-1 0 0,-1 1 1 0 0,0-1 0 0 0,3 33-1 0 0,4 98 284 0 0,-11-125-460 0 0,12 420-460 0 0,-13-436 123 0 0,1-1-145 0 0,-1-1 1 0 0,0 0 0 0 0,-1 1 0 0 0,1-1-1 0 0,-1 1 1 0 0,0-1 0 0 0,0 1-1 0 0,-5 9 1 0 0,-2 0 96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6:50.8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105 80 64 0 0,'0'0'2540'0'0,"-15"-23"-3107"0"0,15 27 558 0 0,0-1 1 0 0,0 0-1 0 0,-1 0 1 0 0,1 1-1 0 0,-1-1 1 0 0,1 0-1 0 0,-1 0 1 0 0,0 0-1 0 0,0 0 1 0 0,-4 6 1030 0 0,8-9-1670 0 0,-2 0 616 0 0,0 0 1 0 0,0 0-1 0 0,0 0 1 0 0,-1 0-1 0 0,1 0 1 0 0,0 0-1 0 0,0 0 0 0 0,0 0 1 0 0,-1 1-1 0 0,1-1 1 0 0,0 0-1 0 0,0 0 1 0 0,-1 1-1 0 0,1-1 0 0 0,0 1 1 0 0,0-1-1 0 0,-1 1 1 0 0,1-1-1 0 0,0 1 1 0 0,-1-1-1 0 0,1 1 1 0 0,-1-1-1 0 0,1 1 0 0 0,-1 0 1 0 0,1-1-1 0 0,-1 1 1 0 0,0 0-1 0 0,1 0 1 0 0,-1-1-1 0 0,1 2 0 0 0,0 1 8 0 0,-1-2 99 0 0,0-1 44 0 0,0 1-1 0 0,0 0 1 0 0,0 0-1 0 0,0 0 1 0 0,0-1-1 0 0,0 1 1 0 0,0 0 0 0 0,0 0-1 0 0,0-1 1 0 0,-1 1-1 0 0,1 0 1 0 0,0 0-1 0 0,0-1 1 0 0,-1 1 0 0 0,1 0-1 0 0,-1-1 1 0 0,0 2-1 0 0,0-2-108 0 0,0 0 0 0 0,1-1-1 0 0,-1 1 1 0 0,0-1 0 0 0,0 1-1 0 0,1-1 1 0 0,-1 1 0 0 0,0-1-1 0 0,1 1 1 0 0,-1-1 0 0 0,0 1-1 0 0,1-1 1 0 0,-1 0 0 0 0,1 1 0 0 0,-1-1-1 0 0,1 0 1 0 0,-1 0 0 0 0,1 1-1 0 0,0-1 1 0 0,-1 0 0 0 0,1 0-1 0 0,0 0 1 0 0,0 0 0 0 0,-1-1-1 0 0,1-1 29 0 0,0 1-32 0 0,0-9-7 0 0,0 8 10 0 0,4-29-39 0 0,12 4-227 0 0,3 12 223 0 0,-18 15 15 0 0,4-2-96 0 0,0 1 28 0 0,0 0 0 0 0,0 0 0 0 0,0 0 0 0 0,1 1 0 0 0,-1-1 0 0 0,8 0 0 0 0,16 8-217 0 0,-26-5 229 0 0,8 10-302 0 0,-9-10 360 0 0,8 19-110 0 0,-9-17 100 0 0,3 19-39 0 0,-1 8 82 0 0,-3-27 10 0 0,-1 1-20 0 0,-1 29-13 0 0,2-29 27 0 0,-1 0-24 0 0,-1 21 46 0 0,-1 1 1 0 0,-8 28-1 0 0,0 7-37 0 0,-2-16 49 0 0,12-42-40 0 0,-11 29 68 0 0,11-28-44 0 0,0 0 0 0 0,-1-1 0 0 0,0 1 0 0 0,0 0 0 0 0,0-1 0 0 0,0 0 0 0 0,0 1 0 0 0,-5 4 0 0 0,-23 23 62 0 0,28-30-123 0 0,-1 2 68 0 0,-1 0 0 0 0,1-1 0 0 0,-1 0 0 0 0,0 1 0 0 0,0-2 0 0 0,0 1 0 0 0,0 0 0 0 0,0-1 0 0 0,-5 2 0 0 0,-24-5 189 0 0,30 2-168 0 0,-8-7 223 0 0,10 7-276 0 0,0-1 1 0 0,0 1-1 0 0,0-1 1 0 0,0 1-1 0 0,0 0 1 0 0,0-1-1 0 0,0 0 1 0 0,0 1-1 0 0,0-1 1 0 0,0 0-1 0 0,0 1 1 0 0,1-1-1 0 0,-1 0 1 0 0,0 0-1 0 0,0 0 1 0 0,0-1-1 0 0,-17-25 298 0 0,15 17-303 0 0,2 7-14 0 0,1 0-4 0 0,1-25-70 0 0,0 26 50 0 0,6-15-106 0 0,4-7 64 0 0,-9 22 56 0 0,16-25-88 0 0,-2 9 36 0 0,-14 16 41 0 0,31-22-163 0 0,-31 23 164 0 0,3 1-297 0 0,-3 0 305 0 0,0 0-1 0 0,1 0 0 0 0,-1 0 0 0 0,0 0 0 0 0,0 0 0 0 0,0 1 0 0 0,0-1 1 0 0,1 1-1 0 0,-1-1 0 0 0,2 2 0 0 0,-2-1 11 0 0,34 31-81 0 0,-26-22 79 0 0,1 1 0 0 0,16 20 0 0 0,-26-29 24 0 0,1 0-21 0 0,38 45-22 0 0,-39-45 41 0 0,14 19-30 0 0,-14-19 108 0 0,0-1-48 0 0,-1-1 1 0 0,1 1 0 0 0,-1-1 0 0 0,1 1 0 0 0,-1 0 0 0 0,1-1 0 0 0,-1 0 0 0 0,1 1 0 0 0,-1-1-1 0 0,1 1 1 0 0,0-1 0 0 0,-1 1 0 0 0,1-1 0 0 0,0 0 0 0 0,-1 0 0 0 0,1 1 0 0 0,0-1-1 0 0,0 0 1 0 0,-1 0 0 0 0,1 0 0 0 0,0 0 0 0 0,26-15-140 0 0,-25 13 115 0 0,9-15 99 0 0,-5 0-84 0 0,-1 0 0 0 0,7-29 0 0 0,17-65-124 0 0,-2 37-158 0 0,-26 71 165 0 0,4-12-2458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7:12.9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23 216 0 0,'0'0'7424'0'0,"11"-12"-7681"0"0,31 2-273 0 0,-39 10 501 0 0,23 17-783 0 0,-25-14 774 0 0,0 0 1 0 0,0 0-1 0 0,-1 0 0 0 0,1 0 1 0 0,-1 0-1 0 0,1 0 0 0 0,-1 1 1 0 0,0-1-1 0 0,0 0 0 0 0,-2 6 1 0 0,2-6 33 0 0,-1 0-4 0 0,-21 35-55 0 0,20-36 57 0 0,1 0 11 0 0,-43 56 8 0 0,43-56-26 0 0,-1 0 13 0 0,0 1-1 0 0,-1 0 1 0 0,1 0 0 0 0,-1-1 0 0 0,1 1 0 0 0,-1-1 0 0 0,-5 4-1 0 0,-4 4 25 0 0,-15 17 905 0 0,43-17-662 0 0,60-10 145 0 0,127-13 57 0 0,-199 13-483 0 0,0-1 60 0 0,11 0-10 0 0,-11 1 29 0 0,-1 0-17 0 0,1-1-324 0 0,27-1 810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25.6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1110 290 228 0 0,'0'0'1050'0'0,"0"-3"-841"0"0,0 2-185 0 0,0 0 0 0 0,0 0 0 0 0,0 0 0 0 0,0 0 0 0 0,0 0-1 0 0,0 0 1 0 0,0 0 0 0 0,0 0 0 0 0,-1 0 0 0 0,1 0-1 0 0,0 0 1 0 0,-1 0 0 0 0,1 0 0 0 0,-1 0 0 0 0,1 0 0 0 0,-1 1-1 0 0,1-1 1 0 0,-1 0 0 0 0,0 0 0 0 0,1 0 0 0 0,-1 1-1 0 0,0-1 1 0 0,0 0 0 0 0,0 1 0 0 0,1-1 0 0 0,-1 1 0 0 0,0-1-1 0 0,0 1 1 0 0,0-1 0 0 0,0 1 0 0 0,0 0 0 0 0,0-1-1 0 0,0 1 1 0 0,0 0 0 0 0,0 0 0 0 0,0-1 0 0 0,0 1-1 0 0,0 0 1 0 0,0 0 0 0 0,0 0 0 0 0,0 1 0 0 0,-2-1 0 0 0,-72 4-68 0 0,72-4 44 0 0,-16 3-15 0 0,15-3-12 0 0,-89 13 37 0 0,53-5-63 0 0,-78 27 0 0 0,93-27 18 0 0,7-1 17 0 0,-1 0-1 0 0,-19 12 1 0 0,-28 14 65 0 0,14-6-64 0 0,30-17-65 0 0,9-4 91 0 0,0 1-1 0 0,0 0 1 0 0,-17 13-1 0 0,-11 6-31 0 0,25-16 1 0 0,1 1 1 0 0,0 1-1 0 0,1 0 1 0 0,-16 17-1 0 0,-5 5 21 0 0,22-20-25 0 0,1 1 0 0 0,0 0 0 0 0,-18 30 0 0 0,6-7 21 0 0,4-11 25 0 0,1 1 0 0 0,2 1 0 0 0,-25 55 1 0 0,36-70 9 0 0,-15 46-4 0 0,12-22-16 0 0,0-3 0 0 0,2 0-1 0 0,2 1 1 0 0,1-1 0 0 0,1 40-1 0 0,5-30 3 0 0,2 1 1 0 0,1-1-1 0 0,3 0 0 0 0,27 86 1 0 0,-9-55 10 0 0,-9-24 21 0 0,33 69 1 0 0,-29-80 6 0 0,3-1 1 0 0,1-1 0 0 0,2-1 0 0 0,54 58 0 0 0,-46-62 20 0 0,1-2 1 0 0,2-1-1 0 0,1-1 1 0 0,68 38-1 0 0,-28-25-13 0 0,106 43 0 0 0,-99-48-73 0 0,18 4 174 0 0,1-5 0 0 0,1-5 0 0 0,2-5 0 0 0,1-4-1 0 0,140 11 1 0 0,40-13 309 0 0,34 4-330 0 0,-177-14 9 0 0,-15-4 4 0 0,-26-4 72 0 0,114-13 0 0 0,103-26-150 0 0,-240 26-67 0 0,-50 8-5 0 0,57-8-4 0 0,7 0-5 0 0,-5 5-40 0 0,-87 4 42 0 0,1 2 3 0 0,1 0 0 0 0,0-1 0 0 0,0 0 0 0 0,-1 0 0 0 0,11-2 0 0 0,-12 2 4 0 0,0 0 12 0 0,35 0-20 0 0,-35 0-8 0 0,14-1 17 0 0,6 1 19 0 0,-20 0-24 0 0,0-1 4 0 0,38 0 19 0 0,-26-1-19 0 0,108-8-8 0 0,-65 6 39 0 0,78-16 0 0 0,-104 12-26 0 0,0-2 1 0 0,-1 0-1 0 0,-1-3 0 0 0,55-28 0 0 0,12-14 26 0 0,-3-3 0 0 0,128-103 0 0 0,-185 129 62 0 0,-1-3 0 0 0,-2-1 0 0 0,55-73 0 0 0,-68 77-62 0 0,-2-1-1 0 0,-1 0 0 0 0,-1-1 1 0 0,-2-2-1 0 0,18-58 0 0 0,-10 1 166 0 0,-4-1 0 0 0,8-108 0 0 0,-27 194-193 0 0,-1-139 163 0 0,-3 119-199 0 0,0 1 1 0 0,-2 0-1 0 0,-1 0 0 0 0,-1 1 0 0 0,-2 0 1 0 0,0 0-1 0 0,-2 0 0 0 0,0 2 0 0 0,-2-1 1 0 0,-1 1-1 0 0,-1 1 0 0 0,-26-32 1 0 0,-21-20-44 0 0,-3 2 1 0 0,-4 4 0 0 0,-99-80 0 0 0,133 124-29 0 0,-1 2 0 0 0,0 1 0 0 0,-2 1-1 0 0,0 3 1 0 0,-58-21 0 0 0,-211-46-457 0 0,146 44 507 0 0,-122-23-324 0 0,-145 4-310 0 0,233 48 382 0 0,165 10 287 0 0,-116-6-26 0 0,80 6 40 0 0,-123-10-5 0 0,178 10 2 0 0,-42 0 2 0 0,-132-4-87 0 0,98 7 92 0 0,2 3-5 0 0,31-1-53 0 0,-20 4 45 0 0,23 0 0 0 0,-160 28 58 0 0,109-21-58 0 0,38-7 10 0 0,2 0 11 0 0,-28 2 23 0 0,5-2-96 0 0,1 4 0 0 0,-99 27 0 0 0,104-14 61 0 0,-114 54-1 0 0,144-56 32 0 0,-12 7 9 0 0,59-27-51 0 0,-1-1-27 0 0,-8 5-20 0 0,8-5-24 0 0,-23 13-1824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27.6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453 121 36 0 0,'0'0'1283'0'0,"15"-28"820"0"0,4-12-804 0 0,-17 37-1056 0 0,2-16 314 0 0,-3 18-562 0 0,-1 1 0 0 0,0-1 1 0 0,1 0-1 0 0,-1 0 0 0 0,0 0 1 0 0,0 0-1 0 0,0 0 1 0 0,0 0-1 0 0,0 0 0 0 0,0 0 1 0 0,0 0-1 0 0,0 0 0 0 0,0 0 1 0 0,0 0-1 0 0,-1 0 1 0 0,1 0-1 0 0,0 0 0 0 0,-1 0 1 0 0,1 0-1 0 0,0 0 1 0 0,-1 0-1 0 0,1 1 0 0 0,-1-1 1 0 0,0 0-1 0 0,1 0 0 0 0,-1 1 1 0 0,0-1-1 0 0,1 0 1 0 0,-1 1-1 0 0,0-1 0 0 0,0 0 1 0 0,0 1-1 0 0,1-1 1 0 0,-3 0-1 0 0,0 1-11 0 0,-1-1 0 0 0,1 1 0 0 0,0 0 0 0 0,0 0 0 0 0,-1 0-1 0 0,1 1 1 0 0,0-1 0 0 0,0 1 0 0 0,0 0 0 0 0,0 0 0 0 0,-1 0 0 0 0,1 0 0 0 0,-3 2 0 0 0,-7 3 3 0 0,-1 1 0 0 0,1 0 0 0 0,0 1 0 0 0,1 0 0 0 0,0 1 0 0 0,0 0 0 0 0,1 1 0 0 0,0 1 0 0 0,1 0 0 0 0,0 0 1 0 0,1 0-1 0 0,0 2 0 0 0,1-1 0 0 0,0 1 0 0 0,1 0 0 0 0,0 0 0 0 0,1 1 0 0 0,1 0 0 0 0,-7 27 0 0 0,-10 95 100 0 0,16-87-28 0 0,-14 54 0 0 0,18-92-88 0 0,-2-1 0 0 0,1 0 0 0 0,-1 0 1 0 0,-1 0-1 0 0,0-1 0 0 0,0 1 0 0 0,-1-1 1 0 0,0 0-1 0 0,-1-1 0 0 0,0 0 0 0 0,0 0 1 0 0,-1 0-1 0 0,0-1 0 0 0,0 0 0 0 0,0 0 0 0 0,-1-1 1 0 0,0 0-1 0 0,-16 7 0 0 0,19-11-350 0 0,5-1 321 0 0,0 0-1 0 0,0-1 1 0 0,0 1 0 0 0,0-1 0 0 0,0 1-1 0 0,-1-1 1 0 0,1 0 0 0 0,0 0 0 0 0,0 1-1 0 0,0-1 1 0 0,-1 0 0 0 0,1 0 0 0 0,-2 0-1 0 0,-3 0-601 0 0,-10 0 386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27.9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20 432 0 0,'0'0'648'0'0,"13"-8"180"0"0,4 2-308 0 0,1 3-168 0 0,3 0-160 0 0,4 3-48 0 0,2 1-116 0 0,6 1-196 0 0,-16-1-44 0 0,3 0-244 0 0,1-1-272 0 0,-1-1 204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28.3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194 0 200 0 0,'-4'2'145'0'0,"-1"0"0"0"0,1 0 0 0 0,1 0 0 0 0,-1 1 0 0 0,0-1 0 0 0,0 1 0 0 0,1 0 0 0 0,0 0 0 0 0,-1 0 0 0 0,1 0 1 0 0,0 1-1 0 0,-3 5 0 0 0,-34 54 666 0 0,28-42-625 0 0,-5 7 86 0 0,1 0 1 0 0,2 1 0 0 0,-17 46-1 0 0,28-64-205 0 0,0 0 0 0 0,0 0 0 0 0,1 0 0 0 0,1 0 0 0 0,0 1 0 0 0,1-1 0 0 0,0 0 0 0 0,0 0 0 0 0,1 1 0 0 0,1-1 0 0 0,0 0 0 0 0,0 0 0 0 0,6 16-1 0 0,-6-23-223 0 0,0 1-1 0 0,1-1 0 0 0,-1 1 0 0 0,1-1 0 0 0,0 0 0 0 0,0 0 1 0 0,0 0-1 0 0,0-1 0 0 0,1 1 0 0 0,0-1 0 0 0,-1 1 0 0 0,1-1 1 0 0,0-1-1 0 0,9 6 0 0 0,4-2-181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28.7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1 166 1096 0 0,'3'-20'2549'0'0,"1"8"-1967"0"0,-4 8-103 0 0,1 2-308 0 0,1-1 0 0 0,-1 0 0 0 0,0 0 0 0 0,1 1 0 0 0,-1-1 0 0 0,1 0-1 0 0,3-3 1 0 0,-3 5-180 0 0,1 1-1 0 0,-1 0 1 0 0,0 0 0 0 0,0 0-1 0 0,0 0 1 0 0,1 0 0 0 0,-1 0-1 0 0,0 1 1 0 0,0-1-1 0 0,0 1 1 0 0,0-1 0 0 0,0 1-1 0 0,1 0 1 0 0,-1 0-1 0 0,0 0 1 0 0,-1 0 0 0 0,1 0-1 0 0,0 0 1 0 0,2 2 0 0 0,1 1-12 0 0,0 1 1 0 0,0 0 0 0 0,-1 0 0 0 0,0 0 0 0 0,1 1 0 0 0,3 7 0 0 0,3 8-9 0 0,-1 0 1 0 0,14 40-1 0 0,41 198 368 0 0,-64-257-209 0 0,0 9 453 0 0,-3-9-228 0 0,-1-15-252 0 0,1-9-119 0 0,1 0-1 0 0,1-1 0 0 0,1 1 0 0 0,1-1 1 0 0,1 1-1 0 0,0 0 0 0 0,2 0 1 0 0,10-27-1 0 0,-1 7-20 0 0,3 1 0 0 0,1 0 0 0 0,30-48 0 0 0,-44 82 12 0 0,1 0-1 0 0,-1 0 0 0 0,1 0 0 0 0,1 1 1 0 0,-1 0-1 0 0,1 0 0 0 0,0 0 1 0 0,1 1-1 0 0,-1 0 0 0 0,10-5 0 0 0,-13 8 14 0 0,1 1-1 0 0,-1-1 1 0 0,1 1-1 0 0,0 0 1 0 0,-1 0-1 0 0,1 0 0 0 0,0 0 1 0 0,0 1-1 0 0,0 0 1 0 0,0-1-1 0 0,-1 2 1 0 0,1-1-1 0 0,0 0 0 0 0,0 1 1 0 0,0-1-1 0 0,0 1 1 0 0,-1 0-1 0 0,1 1 0 0 0,0-1 1 0 0,-1 1-1 0 0,1-1 1 0 0,-1 1-1 0 0,6 4 1 0 0,2 2-11 0 0,-1 0 0 0 0,0 0 0 0 0,-1 1 0 0 0,0 0 0 0 0,0 1 1 0 0,-1 0-1 0 0,0 1 0 0 0,-1-1 0 0 0,0 1 0 0 0,8 18 1 0 0,-6-10 7 0 0,-2 0 1 0 0,0 1 0 0 0,-1 0 0 0 0,-1 1 0 0 0,4 31 0 0 0,-7-40-304 0 0,-1-1 1 0 0,0 1-1 0 0,-1 0 0 0 0,0 0 0 0 0,-1 0 0 0 0,0-1 1 0 0,-1 1-1 0 0,0 0 0 0 0,-1-1 0 0 0,-4 13 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29.1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5 332 0 0,'0'0'1297'0'0,"1"-1"-1218"0"0,0 1 1 0 0,0-1-1 0 0,0 1 1 0 0,0-1-1 0 0,0 1 1 0 0,0-1-1 0 0,0 1 1 0 0,0 0-1 0 0,0 0 1 0 0,0-1 0 0 0,0 1-1 0 0,0 0 1 0 0,0 0-1 0 0,2 0 1 0 0,3 3-21 0 0,1 1 0 0 0,0-1 1 0 0,-1 1-1 0 0,1 1 0 0 0,-1-1 0 0 0,0 1 1 0 0,0 0-1 0 0,-1 1 0 0 0,10 11 1 0 0,44 65 239 0 0,-39-52-190 0 0,10 13 57 0 0,-2 0 0 0 0,42 91 1 0 0,-64-120-152 0 0,-1-1 1 0 0,0 1-1 0 0,-1 0 1 0 0,-1 0-1 0 0,0 0 1 0 0,-1 1-1 0 0,0-1 1 0 0,-1 1-1 0 0,-1-1 1 0 0,0 1-1 0 0,-1-1 1 0 0,-1 1-1 0 0,0-1 1 0 0,-1 1-1 0 0,-6 18 1 0 0,1-16-55 0 0,-1 1 0 0 0,-1-1 1 0 0,0 0-1 0 0,-2-1 0 0 0,0 0 1 0 0,0-1-1 0 0,-18 15 0 0 0,-5 9-1850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30.1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364 5 304 0 0,'0'0'1530'0'0,"0"-1"-1472"0"0,1 1 1 0 0,-1 0-1 0 0,0-1 0 0 0,1 1 0 0 0,-1 0 1 0 0,0-1-1 0 0,1 1 0 0 0,-1 0 0 0 0,1 0 1 0 0,-1 0-1 0 0,0-1 0 0 0,1 1 0 0 0,-1 0 1 0 0,1 0-1 0 0,-1 0 0 0 0,1 0 0 0 0,-1 0 1 0 0,1 0-1 0 0,-1 0 0 0 0,0 0 0 0 0,1 0 1 0 0,-1 0-1 0 0,1 0 0 0 0,-1 0 0 0 0,1 0 1 0 0,-1 0-1 0 0,1 0 0 0 0,-1 4-66 0 0,0 0 1 0 0,-1 0-1 0 0,0 0 1 0 0,0-1-1 0 0,0 1 0 0 0,0 0 1 0 0,0-1-1 0 0,-1 1 1 0 0,1-1-1 0 0,-5 7 0 0 0,-28 40 16 0 0,24-36 16 0 0,-49 61 281 0 0,-118 117 0 0 0,105-117-56 0 0,70-73-201 0 0,1-2-17 0 0,1 1 0 0 0,-1 0 0 0 0,0 0 0 0 0,1 0 0 0 0,-1 0 0 0 0,1 0 0 0 0,0 0 0 0 0,-1 0 0 0 0,1 0 0 0 0,-1 0 0 0 0,1 0 0 0 0,0 0 0 0 0,0 0 0 0 0,0 0 0 0 0,0 1 0 0 0,0-1 0 0 0,0 0 1 0 0,0 0-1 0 0,0 0 0 0 0,0 0 0 0 0,0 0 0 0 0,1 0 0 0 0,-1 0 0 0 0,0 0 0 0 0,1 0 0 0 0,-1 0 0 0 0,1 0 0 0 0,-1 0 0 0 0,1 0 0 0 0,-1 0 0 0 0,2 1 0 0 0,128 65 658 0 0,-36-21-556 0 0,-30-10-75 0 0,102 50-416 0 0,-141-74-609 0 0,-23-11 589 0 0,13 6-1952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31.0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33 432 0 0,'0'0'3474'0'0,"-5"-11"-1910"0"0,5 10-1509 0 0,0 1-27 0 0,0 0 0 0 0,0 0 0 0 0,87-3 600 0 0,123-10-739 0 0,-206 12-83 0 0,0 1-23 0 0,34-3-3016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19:56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0 288 392 0 0,'0'0'5270'0'0,"10"-15"-4713"0"0,1-9-401 0 0,1 0-1 0 0,0 1 1 0 0,2 1-1 0 0,30-38 1 0 0,-42 58-152 0 0,1 0-14 0 0,1 0-18 0 0,0-1 0 0 0,1 1 0 0 0,-1 0 0 0 0,1 0 0 0 0,-1 1 0 0 0,1-1 0 0 0,0 1 0 0 0,0 0 0 0 0,0 0 0 0 0,0 1 0 0 0,0-1 0 0 0,0 1 0 0 0,0 0 0 0 0,0 0 0 0 0,0 1 0 0 0,-1 0 0 0 0,1 0 0 0 0,0 0 0 0 0,0 0 0 0 0,0 1 0 0 0,-1-1 0 0 0,1 1 0 0 0,-1 0 0 0 0,1 1 0 0 0,-1-1 0 0 0,0 1 0 0 0,0 0 0 0 0,0 0 0 0 0,0 0 0 0 0,0 1 0 0 0,-1-1 0 0 0,0 1 0 0 0,5 5 0 0 0,3 9 24 0 0,1 0-1 0 0,-2 1 0 0 0,-1 0 1 0 0,0 0-1 0 0,-1 1 0 0 0,-1 0 1 0 0,-1 1-1 0 0,-1 0 1 0 0,-1-1-1 0 0,2 26 0 0 0,-1 28 30 0 0,-6 115 0 0 0,-1-143-34 0 0,-1 11-5 0 0,-2 29 246 0 0,5-83 15 0 0,-1 0 41 0 0,-3 12 741 0 0,3-15-1028 0 0,0 0 0 0 0,0 0-1 0 0,1 0 1 0 0,-1-1-1 0 0,0 1 1 0 0,0 0 0 0 0,1-1-1 0 0,-1 1 1 0 0,0 0-1 0 0,1-1 1 0 0,-1 1 0 0 0,1-1-1 0 0,-1 1 1 0 0,1-1 0 0 0,-1 1-1 0 0,1-1 1 0 0,-1 0-1 0 0,1 1 1 0 0,-1-1 0 0 0,1 1-1 0 0,-1-1 1 0 0,1 0-1 0 0,0 0 1 0 0,0 1 0 0 0,-1-1-1 0 0,1 0 1 0 0,0 1-1 0 0,0-1 1 0 0,0 0 0 0 0,0 0-1 0 0,0 0 1 0 0,-1-7-14 0 0,-5-24-13 0 0,2-1 0 0 0,2 1 0 0 0,0-1 0 0 0,2 0 0 0 0,2 0 0 0 0,7-39 0 0 0,-6 44 41 0 0,4-27-71 0 0,3 0-1 0 0,25-81 1 0 0,-27 109 14 0 0,2 1 1 0 0,1 0 0 0 0,1 1-1 0 0,2 0 1 0 0,0 1 0 0 0,32-40 0 0 0,-39 56 9 0 0,-1 2 1 0 0,2-1 0 0 0,-1 0-1 0 0,1 1 1 0 0,0 1 0 0 0,0-1 0 0 0,0 1-1 0 0,1 1 1 0 0,0 0 0 0 0,0 0-1 0 0,0 0 1 0 0,0 1 0 0 0,1 1 0 0 0,13-3-1 0 0,-20 4-6 0 0,1 1 17 0 0,8 1-14 0 0,1 0 0 0 0,0 1 0 0 0,-1 0 0 0 0,1 1 0 0 0,-1 0 0 0 0,0 1 0 0 0,0 0 0 0 0,0 1 0 0 0,0 1-1 0 0,-1 0 1 0 0,0 0 0 0 0,0 1 0 0 0,-1 0 0 0 0,1 1 0 0 0,15 16 0 0 0,-18-14 39 0 0,-1 0 0 0 0,0 0-1 0 0,0 1 1 0 0,-1-1 0 0 0,0 1-1 0 0,-1 1 1 0 0,-1-1-1 0 0,1 1 1 0 0,-2 0 0 0 0,0 0-1 0 0,3 18 1 0 0,-1 13 136 0 0,0 78 0 0 0,-5-118-135 0 0,13 397 937 0 0,-13-397-876 0 0,2 8 393 0 0,-1 0-4700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21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0 111 1348 0 0,'9'-10'409'0'0,"0"0"1"0"0,0 0-1 0 0,1 0 0 0 0,1 1 0 0 0,-1 1 0 0 0,1 0 1 0 0,1 0-1 0 0,-1 1 0 0 0,1 1 0 0 0,0 0 0 0 0,20-7 1 0 0,-26 11-389 0 0,-5 1-20 0 0,0 1 0 0 0,1-1-1 0 0,-1 1 1 0 0,0 0 0 0 0,0-1 0 0 0,0 1 0 0 0,0 0-1 0 0,1 0 1 0 0,-1 0 0 0 0,0 0 0 0 0,0 0-1 0 0,1 0 1 0 0,-1 0 0 0 0,1 0 0 0 0,6 1 0 0 0,0 0-10 0 0,-1 0 0 0 0,0 0 0 0 0,1 1 0 0 0,-1-1 1 0 0,0 2-1 0 0,0-1 0 0 0,0 1 0 0 0,-1 0 1 0 0,1 0-1 0 0,-1 1 0 0 0,1 0 0 0 0,-1 0 0 0 0,6 6 1 0 0,-5-2-9 0 0,0-1 1 0 0,0 1-1 0 0,-1 1 1 0 0,-1-1-1 0 0,1 1 0 0 0,6 15 1 0 0,-9-18 4 0 0,0 0 0 0 0,-1 0 0 0 0,0 0 0 0 0,0 1 1 0 0,0-1-1 0 0,-1 0 0 0 0,0 1 0 0 0,0-1 0 0 0,-1 1 0 0 0,1-1 0 0 0,-1 1 0 0 0,-1-1 1 0 0,1 1-1 0 0,-1-1 0 0 0,-1 1 0 0 0,-2 8 0 0 0,1-7-23 0 0,0 0 0 0 0,-2 0-1 0 0,1 0 1 0 0,-1 0 0 0 0,0-1 0 0 0,0 0-1 0 0,-1 0 1 0 0,0 0 0 0 0,0 0 0 0 0,-13 10 0 0 0,4-7-194 0 0,1 0 0 0 0,-2 0 0 0 0,1-2 1 0 0,-1 0-1 0 0,0 0 0 0 0,-1-2 1 0 0,0 0-1 0 0,0-1 0 0 0,0 0 1 0 0,0-1-1 0 0,-29 1 0 0 0,26-5-547 0 0,1-2 124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31.4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0 304 0 0,'0'0'1586'0'0,"4"1"-990"0"0,34 2 1260 0 0,-34-3-1531 0 0,1 0-49 0 0,171 5 26 0 0,-172-5-568 0 0,16 1-2811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32.2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375 52 408 0 0,'1'-1'153'0'0,"0"1"1"0"0,0-1-1 0 0,0 0 0 0 0,0 1 0 0 0,0-1 1 0 0,0 0-1 0 0,0 0 0 0 0,-1 0 1 0 0,1 0-1 0 0,0 0 0 0 0,-1 0 0 0 0,1 0 1 0 0,0 0-1 0 0,-1 0 0 0 0,1 0 1 0 0,-1 0-1 0 0,0 0 0 0 0,1 0 0 0 0,-1 0 1 0 0,0-1-1 0 0,0 1 0 0 0,0 0 1 0 0,1 0-1 0 0,-1 0 0 0 0,0-1 0 0 0,-1 1 1 0 0,1-2-1 0 0,-1 2-162 0 0,0 0-1 0 0,0-1 0 0 0,1 1 1 0 0,-1 0-1 0 0,-1 0 1 0 0,1 0-1 0 0,0 0 1 0 0,0 0-1 0 0,0 0 1 0 0,-1 0-1 0 0,1 0 1 0 0,0 0-1 0 0,-1 0 1 0 0,1 1-1 0 0,0-1 1 0 0,-1 0-1 0 0,1 1 1 0 0,-1-1-1 0 0,-1 1 1 0 0,0-1-15 0 0,-1 0 7 0 0,-1 0 0 0 0,0 1 0 0 0,1-1 1 0 0,-1 1-1 0 0,0 0 0 0 0,0 0 0 0 0,-6 2 1 0 0,-3-1-8 0 0,1 1 0 0 0,-1 1 1 0 0,1 0-1 0 0,0 1 0 0 0,0 0 0 0 0,0 1 1 0 0,0 1-1 0 0,1 0 0 0 0,0 0 0 0 0,-21 16 1 0 0,23-16 0 0 0,-1 1 59 0 0,1 0 1 0 0,0 0-1 0 0,0 1 1 0 0,1 0 0 0 0,0 1-1 0 0,0 0 1 0 0,1 0-1 0 0,0 1 1 0 0,1 0 0 0 0,0 0-1 0 0,0 1 1 0 0,1 0-1 0 0,1 0 1 0 0,0 0 0 0 0,0 1-1 0 0,1 0 1 0 0,1 0-1 0 0,0 0 1 0 0,0 0 0 0 0,2 1-1 0 0,-1-1 1 0 0,1 0-1 0 0,1 1 1 0 0,3 24-1 0 0,-2-29 20 0 0,1-1 0 0 0,0 1 0 0 0,0 0-1 0 0,1-1 1 0 0,0 0 0 0 0,1 0-1 0 0,0 0 1 0 0,0 0 0 0 0,0 0 0 0 0,1-1-1 0 0,5 7 1 0 0,-7-9-6 0 0,3 4-18 0 0,1-1-1 0 0,-1 0 1 0 0,1-1 0 0 0,0 1-1 0 0,1-1 1 0 0,-1-1-1 0 0,1 0 1 0 0,1 0-1 0 0,-1 0 1 0 0,0-1 0 0 0,1 0-1 0 0,0-1 1 0 0,0 0-1 0 0,13 3 1 0 0,-16-5-311 0 0,1 0 1 0 0,-1-1-1 0 0,1 1 1 0 0,0-1-1 0 0,-1-1 1 0 0,1 1 0 0 0,7-2-1 0 0,-8-1-732 0 0,11-4 479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33.0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77 11 340 0 0,'0'0'3172'0'0,"18"-8"-1395"0"0,-13 7-1784 0 0,1 0 0 0 0,0 1 0 0 0,-1 0 0 0 0,1 0 0 0 0,0 0 0 0 0,6 1 0 0 0,-9 0-13 0 0,28 16-426 0 0,-28-12 394 0 0,0-1-1 0 0,0 1 0 0 0,0 0 1 0 0,0 0-1 0 0,-1 0 0 0 0,0 0 1 0 0,2 8-1 0 0,-3-11 19 0 0,-1 2-6 0 0,1 2 24 0 0,-1-3 12 0 0,1-1 0 0 0,-1 1 0 0 0,0 0 0 0 0,-1 0 0 0 0,1 0 1 0 0,0 0-1 0 0,-1-1 0 0 0,0 1 0 0 0,1 0 0 0 0,-1 0 1 0 0,0-1-1 0 0,0 1 0 0 0,-3 4 0 0 0,3-2 6 0 0,-14 20-7 0 0,-8 5 7 0 0,-13 15-19 0 0,23-30 18 0 0,-26 27 22 0 0,-5 2 60 0 0,42-42-77 0 0,-1 2-374 0 0,-10 15 2097 0 0,13-18-1710 0 0,0-1-1 0 0,-1 0 1 0 0,1 1-1 0 0,0-1 1 0 0,0 0-1 0 0,0 1 1 0 0,0-1-1 0 0,0 0 1 0 0,0 0-1 0 0,0 1 1 0 0,0-1-1 0 0,0 0 1 0 0,0 1-1 0 0,0-1 1 0 0,0 0 0 0 0,0 1-1 0 0,0-1 1 0 0,0 0-1 0 0,0 0 1 0 0,0 1-1 0 0,1-1 1 0 0,-1 0-1 0 0,0 1 1 0 0,0-1-1 0 0,0 0 1 0 0,0 0-1 0 0,0 1 1 0 0,1-1-1 0 0,-1 0 1 0 0,0 0-1 0 0,0 1 1 0 0,1-1 0 0 0,-1 0-1 0 0,0 0 1 0 0,0 0-1 0 0,1 0 1 0 0,-1 1-1 0 0,0-1 1 0 0,0 0-1 0 0,1 0 1 0 0,-1 0-1 0 0,0 0 1 0 0,1 0-1 0 0,-1 0 1 0 0,0 0-1 0 0,1 0 1 0 0,-1 0-1 0 0,0 0 1 0 0,1 0 0 0 0,-1 0-1 0 0,0 0 1 0 0,0 0-1 0 0,1 0 1 0 0,-1 0-1 0 0,0 0 1 0 0,1 0-1 0 0,-1 0 1 0 0,0 0-1 0 0,0-1 1 0 0,1 1-1 0 0,-1 0 1 0 0,0 0-1 0 0,0 0 1 0 0,1-1-1 0 0,-1 1 1 0 0,274-71 690 0 0,-121 28-288 0 0,-96 27-334 0 0,-55 15-73 0 0,2 0-21 0 0,43-12-2381 0 0,-44 12 1813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35.7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302 41 424 0 0,'0'0'1564'0'0,"-28"-31"-105"0"0,-18 22-1565 0 0,43 9 93 0 0,-2 0-4 0 0,-5 0 3 0 0,1 0 1 0 0,-1 1-1 0 0,0 0 1 0 0,1 1-1 0 0,-1 0 1 0 0,1 0-1 0 0,0 1 1 0 0,0 0-1 0 0,0 1 0 0 0,0 0 1 0 0,0 0-1 0 0,1 1 1 0 0,-1 0-1 0 0,1 0 1 0 0,1 1-1 0 0,-1 0 1 0 0,1 1-1 0 0,0 0 0 0 0,0 0 1 0 0,-8 12-1 0 0,10-11 83 0 0,1-1-1 0 0,0 1 1 0 0,1 0-1 0 0,0 0 1 0 0,0 0-1 0 0,1 1 1 0 0,-1-1-1 0 0,2 1 1 0 0,-1-1-1 0 0,2 1 1 0 0,-1 0-1 0 0,1-1 1 0 0,0 1-1 0 0,1 0 1 0 0,0-1-1 0 0,0 1 1 0 0,1-1-1 0 0,0 1 1 0 0,0-1-1 0 0,1 0 1 0 0,0 1-1 0 0,5 8 1 0 0,-6-15-46 0 0,-1 0 0 0 0,0 0 0 0 0,1-1 0 0 0,-1 1 0 0 0,1-1 0 0 0,0 1 0 0 0,-1-1 0 0 0,1 0 1 0 0,0 1-1 0 0,0-1 0 0 0,0 0 0 0 0,0 0 0 0 0,0 0 0 0 0,0-1 0 0 0,0 1 0 0 0,0 0 0 0 0,0-1 0 0 0,0 1 0 0 0,1-1 1 0 0,-1 0-1 0 0,0 0 0 0 0,0 0 0 0 0,0 0 0 0 0,1 0 0 0 0,-1 0 0 0 0,0 0 0 0 0,0-1 0 0 0,0 1 0 0 0,0-1 0 0 0,0 0 0 0 0,0 0 1 0 0,0 1-1 0 0,0-1 0 0 0,0-1 0 0 0,0 1 0 0 0,3-2 0 0 0,6-4-21 0 0,0-1 0 0 0,-1 0 0 0 0,0-1 0 0 0,14-15 0 0 0,56-76-170 0 0,-50 61-216 0 0,-28 37 224 0 0,-2 0-160 0 0,0 1 279 0 0,0 1 0 0 0,1-1 0 0 0,-1 1 0 0 0,0-1-1 0 0,0 1 1 0 0,1-1 0 0 0,-1 1 0 0 0,0-1 0 0 0,1 1 0 0 0,-1 0-1 0 0,1-1 1 0 0,-1 1 0 0 0,0-1 0 0 0,1 1 0 0 0,-1 0 0 0 0,1-1 0 0 0,-1 1-1 0 0,1 0 1 0 0,-1 0 0 0 0,1 0 0 0 0,-1-1 0 0 0,1 1 0 0 0,0 0-1 0 0,-1 0 1 0 0,1 0 0 0 0,8 12-267 0 0,1 30 423 0 0,-10-40-182 0 0,15 217 376 0 0,-14-181-240 0 0,1-7-4 0 0,-2 0 0 0 0,-2 0 1 0 0,-8 57-1 0 0,8-79-46 0 0,-1 0 1 0 0,1 0 0 0 0,-1 0-1 0 0,-1-1 1 0 0,0 1-1 0 0,0-1 1 0 0,0 0-1 0 0,-1 0 1 0 0,-1-1-1 0 0,1 1 1 0 0,-1-1-1 0 0,0 0 1 0 0,-1 0-1 0 0,1-1 1 0 0,-2 0-1 0 0,1 0 1 0 0,-11 6-1 0 0,8-6 63 0 0,0-1 0 0 0,0 0 0 0 0,-1 0-1 0 0,1-1 1 0 0,-15 3 0 0 0,21-6-5 0 0,-1 0 0 0 0,1 0 1 0 0,-1-1-1 0 0,1 0 0 0 0,-1 0 1 0 0,0 0-1 0 0,1 0 0 0 0,-1-1 1 0 0,1 0-1 0 0,-1 1 0 0 0,1-2 1 0 0,0 1-1 0 0,-1-1 0 0 0,1 1 1 0 0,-4-3-1 0 0,5 2-58 0 0,1 1 1 0 0,0-1-1 0 0,0 0 1 0 0,0 1-1 0 0,0-1 1 0 0,0 0-1 0 0,1 0 1 0 0,-1 0-1 0 0,1-1 0 0 0,-1 1 1 0 0,1 0-1 0 0,0 0 1 0 0,-1-1-1 0 0,1 1 1 0 0,1-1-1 0 0,-1 1 1 0 0,0-1-1 0 0,0 1 1 0 0,1-1-1 0 0,0 0 0 0 0,-1 1 1 0 0,1-1-1 0 0,1-4 1 0 0,-1 1-22 0 0,1-1-1 0 0,0 1 1 0 0,0 0 0 0 0,0 0 0 0 0,1 0-1 0 0,0 0 1 0 0,0 0 0 0 0,5-9 0 0 0,2 1-60 0 0,-1 0 0 0 0,2 0 1 0 0,0 1-1 0 0,23-22 1 0 0,-21 24-967 0 0,0 0 1 0 0,24-14-1 0 0,-23 17 554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36.1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301 28 180 0 0,'6'-15'2982'0'0,"0"5"-2810"0"0,-5 8 73 0 0,-19 10-254 0 0,-18 22 91 0 0,1 1-1 0 0,2 2 1 0 0,-34 43-1 0 0,50-54 62 0 0,1 0 0 0 0,1 1 1 0 0,1 1-1 0 0,1 1 0 0 0,1 0 0 0 0,-15 49 0 0 0,24-62-41 0 0,0 1 0 0 0,1 0-1 0 0,1-1 1 0 0,0 1 0 0 0,1 0-1 0 0,0-1 1 0 0,1 1-1 0 0,0 0 1 0 0,1-1 0 0 0,1 1-1 0 0,6 20 1 0 0,-5-22-283 0 0,0-1 1 0 0,0 0-1 0 0,1 0 0 0 0,1 0 1 0 0,0 0-1 0 0,0-1 1 0 0,0 0-1 0 0,1 0 0 0 0,1-1 1 0 0,0 0-1 0 0,0 0 0 0 0,0-1 1 0 0,13 9-1 0 0,-15-14-731 0 0,17 4 639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36.6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27 140 0 0,'0'-3'1661'0'0,"3"-20"172"0"0,-2 23-1823 0 0,-1 0 1 0 0,0 0-1 0 0,1 0 1 0 0,-1 0-1 0 0,0 1 1 0 0,1-1-1 0 0,-1 0 1 0 0,0 0-1 0 0,1 0 1 0 0,-1 1-1 0 0,0-1 1 0 0,0 0 0 0 0,1 0-1 0 0,-1 0 1 0 0,0 1-1 0 0,0-1 1 0 0,1 0-1 0 0,-1 1 1 0 0,0-1-1 0 0,0 0 1 0 0,0 1-1 0 0,0-1 1 0 0,1 0-1 0 0,-1 1 1 0 0,0-1-1 0 0,0 0 1 0 0,0 1-1 0 0,0-1 1 0 0,0 0-1 0 0,0 1 1 0 0,0 0-1 0 0,15 58-123 0 0,4 155 288 0 0,-17-170 1698 0 0,-2-48-1824 0 0,0-10-37 0 0,0 0 0 0 0,1-1 0 0 0,1 1 1 0 0,1 0-1 0 0,0 0 0 0 0,1 0 0 0 0,7-17 0 0 0,2-3 218 0 0,36-62 0 0 0,-47 92-227 0 0,0-1 0 0 0,1 1 0 0 0,-1-1-1 0 0,1 1 1 0 0,0 0 0 0 0,1 0 0 0 0,3-4-1 0 0,-1 3-4 0 0,-4 3-7 0 0,0 0 0 0 0,1 1 1 0 0,-1-1-1 0 0,0 1 1 0 0,1-1-1 0 0,-1 1 0 0 0,1 0 1 0 0,-1 0-1 0 0,1 0 1 0 0,0 0-1 0 0,0 0 1 0 0,-1 1-1 0 0,1-1 0 0 0,0 1 1 0 0,0 0-1 0 0,0 0 1 0 0,-1 0-1 0 0,1 0 0 0 0,0 0 1 0 0,0 1-1 0 0,4 0 1 0 0,1 1-13 0 0,-1 0-1 0 0,0 1 1 0 0,0 0 0 0 0,0 0 0 0 0,0 0 0 0 0,11 9 0 0 0,-2 0-5 0 0,0 2 0 0 0,-1 0 0 0 0,0 1 1 0 0,-1 0-1 0 0,15 22 0 0 0,-8-6-210 0 0,-1 0 0 0 0,16 36-1 0 0,-16-19-1242 0 0,-19-45 1040 0 0,0 11-943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37.0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 11 680 0 0,'0'0'642'0'0,"0"0"-563"0"0,0-1 0 0 0,1 1-1 0 0,-1-1 1 0 0,0 1 0 0 0,0-1-1 0 0,0 1 1 0 0,0-1 0 0 0,0 1 0 0 0,1-1-1 0 0,-1 1 1 0 0,0 0 0 0 0,0-1-1 0 0,1 1 1 0 0,-1-1 0 0 0,0 1 0 0 0,1 0-1 0 0,-1-1 1 0 0,0 1 0 0 0,1 0 0 0 0,-1-1-1 0 0,0 1 1 0 0,1 0 0 0 0,-1-1-1 0 0,1 1 1 0 0,-1 0 0 0 0,1 0 0 0 0,-1 0-1 0 0,1-1 1 0 0,7 7-7 0 0,0-1 1 0 0,-1 1-1 0 0,0 1 1 0 0,0-1-1 0 0,-1 1 0 0 0,0 1 1 0 0,0-1-1 0 0,0 1 0 0 0,-1 0 1 0 0,0 0-1 0 0,3 9 1 0 0,10 21 0 0 0,15 44 1 0 0,-23-52-46 0 0,-1 0 0 0 0,-2 1 1 0 0,-1 0-1 0 0,-1 0 0 0 0,-1 0 0 0 0,-2 1 0 0 0,-3 41 1 0 0,-1-47 7 0 0,-1 1 1 0 0,-1-1 0 0 0,-1 0 0 0 0,-2 0 0 0 0,-1-1 0 0 0,0 0 0 0 0,-2 0-1 0 0,-1-1 1 0 0,-15 25 0 0 0,18-37-286 0 0,0-1-1 0 0,-1 0 1 0 0,0 0-1 0 0,-1 0 1 0 0,0-2 0 0 0,-1 1-1 0 0,0-1 1 0 0,0 0-1 0 0,-23 12 1 0 0,16-13-68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0.1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149 1 268 0 0,'-32'156'3720'0'0,"16"-105"-3340"0"0,-3-1 0 0 0,-28 56 0 0 0,16-38-1879 0 0,30-66 1038 0 0,-1 12-831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0.4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348 1 32 0 0,'0'0'471'0'0,"2"2"-44"0"0,-1 3-274 0 0,0 0 0 0 0,0 0 0 0 0,0 0 0 0 0,0 0-1 0 0,-1 0 1 0 0,0 0 0 0 0,0 0 0 0 0,0 0 0 0 0,-1 0 0 0 0,1 0 0 0 0,-1 0-1 0 0,0 0 1 0 0,-4 7 0 0 0,-2 12 244 0 0,-17 32 0 0 0,-36 60 139 0 0,-5-3-1 0 0,-86 112 1 0 0,135-204-800 0 0,-8 13-2894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0.8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58 364 0 0,'3'-2'822'0'0,"8"-5"-506"0"0,0 0 0 0 0,0 0 0 0 0,1 1-1 0 0,0 1 1 0 0,0 0 0 0 0,1 1 0 0 0,-1 0 0 0 0,1 1-1 0 0,0 1 1 0 0,0 0 0 0 0,19-1 0 0 0,-28 3-321 0 0,-1-1 0 0 0,1 1 1 0 0,0 0-1 0 0,0 1 0 0 0,-1-1 0 0 0,1 1 1 0 0,0-1-1 0 0,0 1 0 0 0,-1 0 0 0 0,1 1 1 0 0,-1-1-1 0 0,1 1 0 0 0,-1-1 0 0 0,1 1 1 0 0,-1 0-1 0 0,0 0 0 0 0,0 1 0 0 0,0-1 1 0 0,0 0-1 0 0,0 1 0 0 0,-1 0 0 0 0,1 0 1 0 0,-1 0-1 0 0,0 0 0 0 0,0 0 0 0 0,0 0 1 0 0,0 1-1 0 0,0-1 0 0 0,-1 0 0 0 0,1 1 1 0 0,0 5-1 0 0,1 2 9 0 0,-1 1 0 0 0,-1-1 0 0 0,0 1 0 0 0,-1 0 0 0 0,0-1 0 0 0,-1 1 0 0 0,0 0 0 0 0,-5 19 0 0 0,-38 146 471 0 0,43-174-320 0 0,1 6 0 0 0,0-8-100 0 0,0 1 1 0 0,0-1 0 0 0,0 1 0 0 0,0-1 0 0 0,0 1 0 0 0,0 0-1 0 0,0-1 1 0 0,0 1 0 0 0,1-1 0 0 0,-1 1 0 0 0,1-1-1 0 0,-1 0 1 0 0,1 1 0 0 0,1 1 0 0 0,-1-1 56 0 0,17 1 99 0 0,-2-4-175 0 0,1 1-1 0 0,-1-2 0 0 0,1 0 0 0 0,-1-2 0 0 0,0 1 1 0 0,30-12-1 0 0,-18 6-228 0 0,5-1-1047 0 0,0-2 0 0 0,36-19 0 0 0,-49 20 505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22.3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16 0 0,'3'1'697'0'0,"-1"0"-560"0"0,0 1 1 0 0,0-1-1 0 0,-1 1 1 0 0,1-1-1 0 0,0 1 1 0 0,0 0 0 0 0,-1 0-1 0 0,1 0 1 0 0,-1 0-1 0 0,0 0 1 0 0,0 0-1 0 0,1 0 1 0 0,-1 0-1 0 0,-1 0 1 0 0,1 1-1 0 0,0-1 1 0 0,0 0-1 0 0,-1 0 1 0 0,1 5 0 0 0,8 58 467 0 0,-8-53-505 0 0,5 49 154 0 0,32 271 612 0 0,-34-311 335 0 0,10 37 0 0 0,-14-57-1171 0 0,0-1-1 0 0,1 1 1 0 0,-1 0-1 0 0,0 0 1 0 0,1-1-1 0 0,-1 1 0 0 0,0 0 1 0 0,1 0-1 0 0,-1-1 1 0 0,1 1-1 0 0,-1 0 1 0 0,1-1-1 0 0,0 1 0 0 0,-1-1 1 0 0,1 1-1 0 0,-1-1 1 0 0,1 1-1 0 0,0-1 1 0 0,0 1-1 0 0,-1-1 0 0 0,1 0 1 0 0,0 1-1 0 0,0-1 1 0 0,-1 0-1 0 0,1 0 0 0 0,0 0 1 0 0,0 0-1 0 0,0 1 1 0 0,-1-1-1 0 0,1 0 1 0 0,0 0-1 0 0,0 0 0 0 0,0-1 1 0 0,0 1-1 0 0,-1 0 1 0 0,1 0-1 0 0,0 0 1 0 0,0 0-1 0 0,-1-1 0 0 0,1 1 1 0 0,0 0-1 0 0,0-1 1 0 0,-1 1-1 0 0,1-1 1 0 0,0 1-1 0 0,1-2 0 0 0,31-24-22 0 0,-32 25 33 0 0,16-15-27 0 0,-2-2-1 0 0,0 0 1 0 0,-1-1 0 0 0,-1-1 0 0 0,17-31-1 0 0,44-113-150 0 0,-63 137 132 0 0,66-204-1773 0 0,-76 228 1508 0 0,-12 31-489 0 0,2-7 808 0 0,2 8 47 0 0,1 0-1 0 0,2 1 0 0 0,0-1 1 0 0,2 1-1 0 0,2 0 0 0 0,0 0 0 0 0,2-1 1 0 0,1 1-1 0 0,2-1 0 0 0,0 1 1 0 0,2-1-1 0 0,2-1 0 0 0,0 1 1 0 0,15 29-1 0 0,-22-54-288 0 0,0 1 1 0 0,1-1-1 0 0,-1 1 1 0 0,1-1-1 0 0,0 0 1 0 0,0 0-1 0 0,0-1 1 0 0,0 1-1 0 0,1-1 0 0 0,0 1 1 0 0,-1-1-1 0 0,1 0 1 0 0,0 0-1 0 0,1-1 1 0 0,-1 1-1 0 0,0-1 0 0 0,1 0 1 0 0,-1 0-1 0 0,1 0 1 0 0,0-1-1 0 0,6 1 1 0 0,7 1-851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1.4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1 103 976 0 0,'1'-3'1464'0'0,"4"-8"-963"0"0,-4 8-114 0 0,10-13 487 0 0,-9 13-833 0 0,18-9 202 0 0,-19 12-246 0 0,0-1 0 0 0,1 1 0 0 0,-1 0 0 0 0,1 0 0 0 0,-1 0 0 0 0,0 0 0 0 0,1 0-1 0 0,-1 0 1 0 0,0 0 0 0 0,1 0 0 0 0,-1 0 0 0 0,0 0 0 0 0,1 1 0 0 0,-1-1-1 0 0,0 1 1 0 0,1-1 0 0 0,-1 1 0 0 0,0-1 0 0 0,0 1 0 0 0,0 0 0 0 0,0 0 0 0 0,1 0-1 0 0,-1-1 1 0 0,0 1 0 0 0,0 0 0 0 0,-1 0 0 0 0,1 0 0 0 0,0 0 0 0 0,1 2 0 0 0,16 27-19 0 0,-7 2 9 0 0,-2 0-1 0 0,-2 1 1 0 0,-1-1-1 0 0,3 40 1 0 0,-3 129 416 0 0,-6-190-354 0 0,0-9 157 0 0,0 2 68 0 0,1 5 601 0 0,2-8-346 0 0,5-18-209 0 0,7-39-576 0 0,-14 49 363 0 0,53-171-162 0 0,-41 145 32 0 0,1 0 0 0 0,1 1 0 0 0,24-36 0 0 0,-32 58 0 0 0,0 1 1 0 0,0 0-1 0 0,1 0 0 0 0,0 0 1 0 0,0 1-1 0 0,1 1 0 0 0,0-1 1 0 0,1 1-1 0 0,-1 1 0 0 0,21-10 1 0 0,-26 15 8 0 0,-1 0 0 0 0,1 0 0 0 0,0 0 0 0 0,0 0 0 0 0,0 1 0 0 0,-1 0 0 0 0,1 0 0 0 0,0 0 0 0 0,0 0 0 0 0,0 1 0 0 0,0-1 0 0 0,-1 1-1 0 0,1 0 1 0 0,0 0 0 0 0,0 0 0 0 0,-1 1 0 0 0,1-1 0 0 0,-1 1 0 0 0,1 0 0 0 0,-1 0 0 0 0,4 3 0 0 0,1 1-12 0 0,0 0 0 0 0,-1 1-1 0 0,1 0 1 0 0,-1 0-1 0 0,-1 1 1 0 0,10 13-1 0 0,2 9-61 0 0,-2 0-1 0 0,0 2 1 0 0,-2-1 0 0 0,-2 2-1 0 0,-1 0 1 0 0,-1 0 0 0 0,-2 1-1 0 0,-1 0 1 0 0,-2 0-1 0 0,1 58 1 0 0,-7-71-832 0 0,0-17 287 0 0,-2 16-1131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1.9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0 109 360 0 0,'0'-20'2666'0'0,"4"-15"-1454"0"0,-3 31-1042 0 0,0 1-32 0 0,1 0-111 0 0,0 0-1 0 0,0-1 0 0 0,0 1 1 0 0,0 0-1 0 0,0 0 0 0 0,1 0 1 0 0,-1 1-1 0 0,1-1 0 0 0,0 1 1 0 0,0-1-1 0 0,0 1 0 0 0,0 0 1 0 0,0 0-1 0 0,0 0 0 0 0,0 0 0 0 0,6-1 1 0 0,-7 2-41 0 0,3 1-5 0 0,-1 1 6 0 0,1 0 1 0 0,-1-1-1 0 0,1 2 0 0 0,-1-1 0 0 0,1 0 1 0 0,-1 1-1 0 0,0 0 0 0 0,0 0 0 0 0,0 0 1 0 0,0 1-1 0 0,0-1 0 0 0,-1 1 0 0 0,1 0 1 0 0,5 6-1 0 0,-1 1-9 0 0,0 1 1 0 0,-1 0 0 0 0,0 0 0 0 0,-1 1-1 0 0,0-1 1 0 0,-1 1 0 0 0,4 15-1 0 0,20 91 600 0 0,-21-74 1609 0 0,-8-44-2167 0 0,0 0 0 0 0,0 1 0 0 0,0-1 0 0 0,0 0-1 0 0,0 1 1 0 0,0-1 0 0 0,0 0 0 0 0,0 0 0 0 0,0 1 0 0 0,1-1 0 0 0,-1 0 0 0 0,0 1 0 0 0,0-1-1 0 0,0 0 1 0 0,0 1 0 0 0,0-1 0 0 0,0 0 0 0 0,1 0 0 0 0,-1 1 0 0 0,0-1 0 0 0,0 0 0 0 0,0 0-1 0 0,1 1 1 0 0,-1-1 0 0 0,0 0 0 0 0,0 0 0 0 0,1 0 0 0 0,-1 1 0 0 0,0-1 0 0 0,0 0 0 0 0,1 0-1 0 0,-1 0 1 0 0,0 0 0 0 0,1 0 0 0 0,-1 0 0 0 0,0 0 0 0 0,1 0 0 0 0,-1 1 0 0 0,0-1 0 0 0,1 0-1 0 0,-1 0 1 0 0,0 0 0 0 0,1-1 0 0 0,-1 1 0 0 0,0 0 0 0 0,0 0 0 0 0,1 0 0 0 0,-1 0 0 0 0,0 0-1 0 0,1 0 1 0 0,-1-1 0 0 0,2 1-2 0 0,-1-1 0 0 0,1 0 0 0 0,-1 0 0 0 0,1 0 0 0 0,-1 0 0 0 0,0 0 0 0 0,1 0 0 0 0,-1 0 0 0 0,0 0 0 0 0,0 0 0 0 0,0-1 0 0 0,1-1 0 0 0,100-138-546 0 0,-26 52-2924 0 0,-58 72 1204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2.5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38 528 0 0,'0'0'1896'0'0,"16"-7"-248"0"0,0 1-1368 0 0,0 0 0 0 0,0 1 0 0 0,0 1 1 0 0,1 1-1 0 0,-1 0 0 0 0,28-1 0 0 0,113 5 265 0 0,-71 2-338 0 0,0-2-81 0 0,14 0-835 0 0,-27-3-2641 0 0,-57 1 2902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3.1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1 160 572 0 0,'1'-4'992'0'0,"2"-5"-369"0"0,3-8 532 0 0,0 0 0 0 0,11-20 0 0 0,-14 31-1076 0 0,0 1 0 0 0,1-1 0 0 0,0 1 0 0 0,0 0 0 0 0,0 0-1 0 0,0 1 1 0 0,1-1 0 0 0,0 1 0 0 0,0 0 0 0 0,10-6 0 0 0,-12 7-77 0 0,25-7-22 0 0,-16 7-32 0 0,-9 2 2 0 0,1 1-41 0 0,-3 0 91 0 0,1 0-30 0 0,0 0-1 0 0,0 0 1 0 0,1 0 0 0 0,-1 0 0 0 0,0 1 0 0 0,0-1 0 0 0,1 1 0 0 0,-1-1 0 0 0,0 1-1 0 0,0 0 1 0 0,0-1 0 0 0,0 1 0 0 0,0 0 0 0 0,0 1 0 0 0,0-1 0 0 0,0 0 0 0 0,0 0 0 0 0,-1 1-1 0 0,1-1 1 0 0,0 1 0 0 0,-1 0 0 0 0,1-1 0 0 0,-1 1 0 0 0,0 0 0 0 0,0 0 0 0 0,1 0-1 0 0,-1 0 1 0 0,1 3 0 0 0,0 3-11 0 0,-1-1 0 0 0,1 1 0 0 0,-2 0 0 0 0,1 0 0 0 0,-1 0 0 0 0,0-1 0 0 0,-2 15 0 0 0,-15 58-180 0 0,8-41 13 0 0,8-36 174 0 0,1 0 28 0 0,-1 10 0 0 0,1-12 7 0 0,0 0 0 0 0,0 0 0 0 0,0 0 0 0 0,0 0 0 0 0,0 0 0 0 0,0 0 0 0 0,0 0 0 0 0,0 0 0 0 0,0 0 0 0 0,0 0 0 0 0,1 0 0 0 0,-1 0 0 0 0,0 0 0 0 0,1 0 0 0 0,-1 0 0 0 0,0 0 0 0 0,1 0 0 0 0,-1 0 0 0 0,1 0 0 0 0,0 0 0 0 0,0 0 0 0 0,1 2 2 0 0,0 0 1 0 0,1-1-1 0 0,-1 1 1 0 0,1 0-1 0 0,-1-1 0 0 0,1 0 1 0 0,0 0-1 0 0,0 0 1 0 0,0 0-1 0 0,0 0 1 0 0,0-1-1 0 0,1 1 0 0 0,5 1 1 0 0,36 15 2 0 0,-28-10-30 0 0,0 1 0 0 0,-1 0 0 0 0,21 17 0 0 0,-31-21 15 0 0,-1 0-1 0 0,1 0 1 0 0,-1 0-1 0 0,0 1 1 0 0,0 0-1 0 0,-1 0 1 0 0,1 0-1 0 0,-1 0 1 0 0,-1 1-1 0 0,1 0 1 0 0,3 9-1 0 0,-5-9 15 0 0,0-1 0 0 0,-1 1 0 0 0,1-1 0 0 0,-1 1 0 0 0,-1-1 0 0 0,1 1 0 0 0,-1 0 0 0 0,0-1 0 0 0,-1 1-1 0 0,1-1 1 0 0,-1 1 0 0 0,0 0 0 0 0,-1-1 0 0 0,0 0 0 0 0,0 1 0 0 0,-4 6 0 0 0,2-4 23 0 0,-2 1 0 0 0,0-1 0 0 0,0-1-1 0 0,0 1 1 0 0,-1-1 0 0 0,0 0 0 0 0,-1-1 0 0 0,0 1 0 0 0,-16 10 0 0 0,10-8-268 0 0,0-1 0 0 0,-1-1 0 0 0,0 0 0 0 0,-1-1 1 0 0,-20 6-1 0 0,33-12-392 0 0,-18-1-834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3.6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62 164 0 0,'1'-1'100'0'0,"0"0"1"0"0,0 1-1 0 0,0-1 0 0 0,0 0 1 0 0,0 1-1 0 0,1-1 0 0 0,-1 1 1 0 0,0 0-1 0 0,0-1 0 0 0,1 1 1 0 0,-1 0-1 0 0,0 0 0 0 0,0 0 1 0 0,1 0-1 0 0,-1 0 0 0 0,0 0 1 0 0,1 0-1 0 0,-1 0 0 0 0,0 1 1 0 0,0-1-1 0 0,1 0 0 0 0,-1 1 1 0 0,0-1-1 0 0,2 1 0 0 0,-1 1-27 0 0,1 0 1 0 0,0 0-1 0 0,-1 0 0 0 0,0 1 0 0 0,1-1 0 0 0,-1 0 0 0 0,0 1 0 0 0,0-1 0 0 0,2 5 0 0 0,4 7-48 0 0,-1 1 0 0 0,-1-1 1 0 0,5 17-1 0 0,-9-27 72 0 0,26 90 748 0 0,21 128 1 0 0,-49-219-525 0 0,4 10 810 0 0,8-58-1128 0 0,1 1 1 0 0,2 0-1 0 0,2 1 1 0 0,2 1-1 0 0,2 1 1 0 0,2 1-1 0 0,1 1 1 0 0,2 0-1 0 0,40-44 1 0 0,-64 80-9 0 0,1 0 0 0 0,0 0 0 0 0,0 0 1 0 0,1 1-1 0 0,-1-1 0 0 0,0 1 0 0 0,1 0 1 0 0,0 0-1 0 0,-1 0 0 0 0,1 0 1 0 0,0 0-1 0 0,0 1 0 0 0,0 0 0 0 0,0 0 1 0 0,0 0-1 0 0,0 0 0 0 0,1 0 0 0 0,4 1 1 0 0,-4 1-8 0 0,0-1 0 0 0,-1 1 0 0 0,1 1 1 0 0,0-1-1 0 0,-1 1 0 0 0,1-1 1 0 0,-1 1-1 0 0,0 1 0 0 0,1-1 1 0 0,-1 0-1 0 0,0 1 0 0 0,0 0 0 0 0,-1 0 1 0 0,1 0-1 0 0,6 8 0 0 0,2 3 4 0 0,0 2 0 0 0,0-1 0 0 0,-2 2 0 0 0,0-1 0 0 0,-1 1 0 0 0,-1 1 0 0 0,12 32 0 0 0,-13-27-4 0 0,-1 1-1 0 0,-1 0 1 0 0,-1-1-1 0 0,-1 1 1 0 0,0 45 0 0 0,-3-59-348 0 0,-1 0 0 0 0,-1 0 0 0 0,1 0 0 0 0,-1 0 0 0 0,-1 0 0 0 0,0-1 0 0 0,0 1 1 0 0,-9 16-1 0 0,3-12-360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4.4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354 0 156 0 0,'0'0'3616'0'0,"-1"4"-3837"0"0,-3 8 223 0 0,0 0-1 0 0,-1 0 1 0 0,0-1-1 0 0,-1 0 1 0 0,-1 0 0 0 0,-14 20-1 0 0,-60 63 147 0 0,55-65-103 0 0,-22 24 36 0 0,-85 102 125 0 0,132-153-171 0 0,-1 0 1 0 0,1 1 0 0 0,-1 0-1 0 0,1-1 1 0 0,0 1-1 0 0,0 0 1 0 0,0 0 0 0 0,0-1-1 0 0,1 1 1 0 0,-1 0-1 0 0,1 0 1 0 0,0 0 0 0 0,0 0-1 0 0,0 0 1 0 0,0 0 0 0 0,0 0-1 0 0,0 0 1 0 0,1-1-1 0 0,0 1 1 0 0,-1 0 0 0 0,1 0-1 0 0,0 0 1 0 0,0-1-1 0 0,1 1 1 0 0,-1 0 0 0 0,0-1-1 0 0,1 1 1 0 0,0-1 0 0 0,-1 0-1 0 0,1 1 1 0 0,0-1-1 0 0,3 2 1 0 0,8 9 75 0 0,1 0 1 0 0,0-1-1 0 0,30 19 1 0 0,-28-20-76 0 0,102 80 148 0 0,32 21-671 0 0,-147-111 47 0 0,19-5-2112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4.8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1 304 0 0,'0'0'795'0'0,"3"1"-119"0"0,33 7 323 0 0,0-1 0 0 0,1-2 0 0 0,45 0 0 0 0,117-7-1343 0 0,-147 0-731 0 0,-31 1-643 0 0,-18 1 1488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5.1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8 0 0,'0'0'1873'0'0,"0"1"-1741"0"0,1 0 0 0 0,-1 0 0 0 0,0 0 1 0 0,0 0-1 0 0,0 0 0 0 0,0 0 0 0 0,1 0 0 0 0,-1 0 1 0 0,1 0-1 0 0,-1-1 0 0 0,0 1 0 0 0,1 0 0 0 0,-1 0 1 0 0,1 0-1 0 0,0-1 0 0 0,-1 1 0 0 0,2 1 0 0 0,18 5 241 0 0,1-1-1 0 0,-1-1 0 0 0,1-1 0 0 0,41 2 0 0 0,-8 0-1213 0 0,-20-2-1521 0 0,-31-4 1848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5.7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320 74 92 0 0,'0'0'503'0'0,"-4"-19"1094"0"0,1 13-1484 0 0,1 1 0 0 0,-1 0 1 0 0,0 0-1 0 0,0 1 0 0 0,-1-1 1 0 0,1 0-1 0 0,-1 1 0 0 0,-7-6 1 0 0,8 8-120 0 0,-21-2-50 0 0,13 7 84 0 0,-1 1 0 0 0,1 0 0 0 0,0 1 0 0 0,0 0 0 0 0,0 0 0 0 0,1 1 0 0 0,0 1 1 0 0,0 0-1 0 0,0 0 0 0 0,1 1 0 0 0,0 0 0 0 0,1 1 0 0 0,-12 13 0 0 0,7-6 136 0 0,0 1-1 0 0,2 0 0 0 0,0 1 0 0 0,1 0 0 0 0,0 0 1 0 0,2 1-1 0 0,-9 25 0 0 0,15-37-82 0 0,1 0 0 0 0,0 0 1 0 0,0 0-1 0 0,0 0 0 0 0,1 0 0 0 0,0 0 0 0 0,0 0 0 0 0,1 0 1 0 0,0 0-1 0 0,0 0 0 0 0,1 0 0 0 0,-1 0 0 0 0,2-1 1 0 0,-1 1-1 0 0,1-1 0 0 0,0 1 0 0 0,0-1 0 0 0,0 0 0 0 0,1 0 1 0 0,0 0-1 0 0,9 9 0 0 0,-6-8-304 0 0,1 1 0 0 0,0-1 0 0 0,0 0 0 0 0,1 0 0 0 0,0-1 0 0 0,0-1 0 0 0,0 1 0 0 0,1-1 0 0 0,0-1-1 0 0,0 0 1 0 0,0 0 0 0 0,0-1 0 0 0,11 2 0 0 0,-16-4-885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6.2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25 376 0 0,'107'-23'4094'0'0,"-104"22"-4030"0"0,61 1-62 0 0,-60 0-38 0 0,14 11-92 0 0,-15-6 118 0 0,0 1 0 0 0,0-1-1 0 0,-1 0 1 0 0,0 1 0 0 0,0-1 0 0 0,0 1-1 0 0,0-1 1 0 0,-1 1 0 0 0,0 0-1 0 0,0 0 1 0 0,-1 0 0 0 0,0-1-1 0 0,0 1 1 0 0,0 0 0 0 0,-1 8-1 0 0,-4 14 17 0 0,-16 56 0 0 0,6-24 36 0 0,2 10 1808 0 0,13-65-1307 0 0,0-4-521 0 0,0-1 1 0 0,0 0-1 0 0,0 1 0 0 0,0-1 1 0 0,0 1-1 0 0,0-1 0 0 0,0 1 1 0 0,0-1-1 0 0,0 1 0 0 0,0-1 1 0 0,0 0-1 0 0,0 1 1 0 0,0-1-1 0 0,0 1 0 0 0,0-1 1 0 0,0 1-1 0 0,0-1 0 0 0,1 0 1 0 0,-1 1-1 0 0,0-1 0 0 0,0 1 1 0 0,1-1-1 0 0,-1 0 1 0 0,0 1-1 0 0,0-1 0 0 0,1 0 1 0 0,0 1-1 0 0,4 0 37 0 0,1 0 0 0 0,-1-1 0 0 0,1 0 0 0 0,-1 0 0 0 0,1 0 0 0 0,-1-1 0 0 0,1 1 0 0 0,-1-1-1 0 0,0-1 1 0 0,10-3 0 0 0,62-26 13 0 0,-38 13-147 0 0,37-17-4384 0 0,-62 27 3397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22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11 596 0 0,'0'0'1528'0'0,"-5"-11"622"0"0,2 36-1898 0 0,1-1 0 0 0,1 1 1 0 0,2-1-1 0 0,0 1 0 0 0,8 36 0 0 0,-2 5 12 0 0,4 52-112 0 0,15 385-1171 0 0,-32-456-1479 0 0,6-44 2216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8.4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0 158 376 0 0,'0'0'572'0'0,"10"-14"1034"0"0,13-23-46 0 0,-21 35-1375 0 0,7-11 491 0 0,26-11-396 0 0,-32 23-260 0 0,0 0-27 0 0,8-2-9 0 0,-8 2 0 0 0,17 2-11 0 0,-16-1 21 0 0,-2 1-3 0 0,3 0-4 0 0,-1-1 0 0 0,0 1 0 0 0,1 0 0 0 0,-1 1 0 0 0,0-1 0 0 0,0 1 0 0 0,0 0 0 0 0,0 0 0 0 0,0 0 0 0 0,-1 1 0 0 0,1-1 0 0 0,-1 1 0 0 0,1 0 0 0 0,-1 0 0 0 0,0 0 0 0 0,0 0 0 0 0,0 1 0 0 0,0-1 0 0 0,3 7 0 0 0,2 2-39 0 0,1 1 29 0 0,-2 1 0 0 0,1 1 1 0 0,-2-1-1 0 0,1 1 0 0 0,-2 0 0 0 0,0 0 1 0 0,-1 1-1 0 0,-1-1 0 0 0,0 1 1 0 0,-1 0-1 0 0,-1 0 0 0 0,0 19 0 0 0,-1-9 22 0 0,-1 39 27 0 0,-9 32-71 0 0,10-94 27 0 0,-5 20-4 0 0,2 0 172 0 0,0-21 55 0 0,-4-9 120 0 0,6 5-277 0 0,1-2-10 0 0,-1-34-50 0 0,3 0-1 0 0,1 1 1 0 0,11-57-1 0 0,40-111 312 0 0,-49 189-246 0 0,0 1 0 0 0,2 0 0 0 0,12-22 0 0 0,-15 31-56 0 0,0 0 0 0 0,0 0 0 0 0,0 1 0 0 0,1-1 0 0 0,0 1 0 0 0,0 0 0 0 0,0 1 0 0 0,1-1 0 0 0,-1 1 0 0 0,9-5 0 0 0,-9 7-10 0 0,-1 0 1 0 0,1 1-1 0 0,-1-1 0 0 0,1 1 1 0 0,-1 0-1 0 0,1 0 0 0 0,0 0 1 0 0,0 1-1 0 0,-1 0 0 0 0,1-1 1 0 0,0 2-1 0 0,0-1 0 0 0,-1 1 1 0 0,1-1-1 0 0,0 1 0 0 0,0 0 1 0 0,-1 1-1 0 0,1-1 0 0 0,-1 1 1 0 0,0 0-1 0 0,6 3 0 0 0,0 1-18 0 0,-1 0 0 0 0,-1 1-1 0 0,1 0 1 0 0,-1 0-1 0 0,0 0 1 0 0,-1 1 0 0 0,11 15-1 0 0,-8-9 19 0 0,-1 0-1 0 0,-1 0 0 0 0,0 0 0 0 0,-1 1 0 0 0,6 18 0 0 0,14 77-95 0 0,-16-59 95 0 0,4 27 72 0 0,-2 11-641 0 0,-13-86 354 0 0,1 0-59 0 0,-1-1 0 0 0,1 1 0 0 0,-1-1 0 0 0,0 1-1 0 0,0 0 1 0 0,0-1 0 0 0,0 1 0 0 0,0-1-1 0 0,-1 6 117 0 0,0-5-344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49.6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70 260 0 0,'7'-18'1666'0'0,"-5"13"-1612"0"0,0 2 104 0 0,-1-1-1 0 0,1 1 1 0 0,1-1-1 0 0,-1 1 1 0 0,0 0-1 0 0,1-1 1 0 0,-1 1-1 0 0,1 0 1 0 0,0 1-1 0 0,6-5 1 0 0,-8 5-141 0 0,36-3-7 0 0,-33 4-27 0 0,13 2-12 0 0,-8 0-21 0 0,3 1 33 0 0,-3 0-14 0 0,-1 0 0 0 0,1 1 0 0 0,-1 0 0 0 0,0 0 0 0 0,10 7 0 0 0,-16-9 36 0 0,0 0-15 0 0,12 7-186 0 0,-12-6 175 0 0,0-1 0 0 0,-1 1 0 0 0,1 0 0 0 0,-1 0 0 0 0,1 0 1 0 0,-1 0-1 0 0,0 0 0 0 0,1 0 0 0 0,-1 1 0 0 0,0-1 1 0 0,-1 0-1 0 0,1 0 0 0 0,0 1 0 0 0,-1-1 0 0 0,1 3 0 0 0,-6 40-339 0 0,4-37 352 0 0,-6 19-12 0 0,-1 1 1 0 0,-2-2 0 0 0,0 1-1 0 0,-23 41 1 0 0,18-40-56 0 0,0 1 3916 0 0,43-43-3539 0 0,40-31-134 0 0,2 3 1 0 0,102-45 0 0 0,-166 84-161 0 0,-4 2-39 0 0,-1 0-3 0 0,0-1 1 0 0,1 1-1 0 0,-1 0 1 0 0,1 0-1 0 0,0 0 0 0 0,-1 0 1 0 0,1 0-1 0 0,0 0 0 0 0,-1 0 1 0 0,1 1-1 0 0,3-2 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56.7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88 140 0 0,'0'0'1075'0'0,"3"-1"-814"0"0,13-4 260 0 0,-9 3-373 0 0,0-1 1 0 0,0 1 0 0 0,-1 1 0 0 0,2-1-1 0 0,6 1 1 0 0,179 13 331 0 0,29 0-365 0 0,-6-18-14 0 0,159 0 118 0 0,75 22 235 0 0,-141-2-191 0 0,-70-13-243 0 0,81 4-79 0 0,492 0-194 0 0,-284-33 541 0 0,-116 3 799 0 0,-342 21-788 0 0,90-19-1 0 0,-104 13-293 0 0,54-18-1 0 0,-108 27-159 0 0,11-3-312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57.8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0 120 328 0 0,'0'0'5497'0'0,"7"-17"-5201"0"0,20 0-238 0 0,39-17 0 0 0,-64 33-80 0 0,1 0 6 0 0,2 0-7 0 0,1-1 0 0 0,-1 1 0 0 0,1 0-1 0 0,-1 1 1 0 0,1-1 0 0 0,0 1 0 0 0,7 1 0 0 0,-10-1 8 0 0,0 1 1 0 0,-1-1 0 0 0,1 1-1 0 0,-1 0 1 0 0,1-1-1 0 0,-1 1 1 0 0,1 1 0 0 0,-1-1-1 0 0,0 0 1 0 0,0 1 0 0 0,1-1-1 0 0,-1 1 1 0 0,0-1 0 0 0,0 1-1 0 0,0 0 1 0 0,-1 0 0 0 0,1 0-1 0 0,0 0 1 0 0,-1 0 0 0 0,1 0-1 0 0,1 4 1 0 0,7 17-2 0 0,-2 1 0 0 0,0 0-1 0 0,-1 0 1 0 0,-1 1 0 0 0,-1 0 0 0 0,-2 0 0 0 0,0 0 0 0 0,-2 0 0 0 0,-1 0 0 0 0,-3 33 0 0 0,2-45 20 0 0,-16 123 53 0 0,17-133-52 0 0,-2 18 47 0 0,-4 6 2146 0 0,7-46-2194 0 0,2 0 1 0 0,0 0-1 0 0,1 0 0 0 0,7-24 1 0 0,33-81-234 0 0,-37 105 210 0 0,50-122-201 0 0,-45 115 160 0 0,1 1 1 0 0,2 0 0 0 0,25-33-1 0 0,-31 47 34 0 0,17-15-128 0 0,-23 23 136 0 0,-1 2-32 0 0,17-2-170 0 0,-14 6 200 0 0,0 0 0 0 0,0 0 0 0 0,-1 0 1 0 0,1 1-1 0 0,-1-1 0 0 0,0 1 1 0 0,0 0-1 0 0,0 0 0 0 0,0 1 1 0 0,-1-1-1 0 0,0 1 0 0 0,0 0 0 0 0,0 0 1 0 0,0 0-1 0 0,1 6 0 0 0,8 16-29 0 0,12 47 0 0 0,-21-66 39 0 0,10 42-41 0 0,-3 0 0 0 0,9 88 0 0 0,-19-134-18 0 0,0 20-351 0 0,2 11-2569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58.3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30 668 0 0,'0'0'1345'0'0,"11"-13"345"0"0,-7 11-1624 0 0,-1 0-1 0 0,0 0 1 0 0,1 0-1 0 0,0 0 1 0 0,-1 1-1 0 0,1 0 1 0 0,0 0-1 0 0,0 0 1 0 0,0 0-1 0 0,0 0 1 0 0,0 1-1 0 0,0-1 1 0 0,-1 1-1 0 0,8 1 1 0 0,-7-1-61 0 0,-1 1-6 0 0,2 0-7 0 0,-1 0-1 0 0,1 1 1 0 0,-1-1-1 0 0,1 1 0 0 0,-1 0 1 0 0,0 0-1 0 0,0 1 1 0 0,0-1-1 0 0,0 1 0 0 0,0 0 1 0 0,-1 0-1 0 0,1 0 1 0 0,-1 0-1 0 0,5 7 0 0 0,-4-4 2 0 0,-1 0-1 0 0,1 0 0 0 0,-2 0 0 0 0,1 0 0 0 0,0 0 0 0 0,-1 0 0 0 0,0 1 1 0 0,-1-1-1 0 0,0 1 0 0 0,1 13 0 0 0,-1 8 6 0 0,-3-1-1 0 0,-6 46 1 0 0,7-70 21 0 0,-1 1 235 0 0,1 0 0 0 0,0 0 0 0 0,0 0 0 0 0,0 0 0 0 0,0 0 0 0 0,1 1 0 0 0,0-1 0 0 0,0 0-1 0 0,0 0 1 0 0,0 1 0 0 0,1-1 0 0 0,-1 0 0 0 0,3 7 0 0 0,-2-9-91 0 0,39-17 239 0 0,92-46-301 0 0,-29 12-3346 0 0,-88 40 1079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2:59.7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1 488 0 0,'0'0'3735'0'0,"4"0"-3665"0"0,11 1-18 0 0,-11-1-16 0 0,1 0 2 0 0,76 7 149 0 0,792 55 1646 0 0,-439-66-839 0 0,-114-1-416 0 0,-273 4-559 0 0,-42 1-146 0 0,-2-1-115 0 0,9-1-72 0 0,-9 2-96 0 0,14 0-2027 0 0,-14 0 1803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3:00.5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18 744 0 0,'0'0'2631'0'0,"9"-14"-1586"0"0,-7 13-1040 0 0,0 1 0 0 0,0-1 0 0 0,0 1 1 0 0,0-1-1 0 0,0 1 0 0 0,1 0 0 0 0,-1 0 0 0 0,0 0 0 0 0,0 0 0 0 0,0 0 0 0 0,1 0 0 0 0,-1 1 0 0 0,0-1 0 0 0,0 1 0 0 0,0 0 0 0 0,0-1 0 0 0,0 1 0 0 0,0 0 0 0 0,0 0 0 0 0,0 0 0 0 0,0 0 0 0 0,3 3 0 0 0,-2-1-12 0 0,1 1 0 0 0,-1 0-1 0 0,0 0 1 0 0,0 0 0 0 0,0 0-1 0 0,-1 1 1 0 0,1-1 0 0 0,-1 1 0 0 0,3 8-1 0 0,0 5-25 0 0,0 1 0 0 0,-1 0 0 0 0,-1 1-1 0 0,1 25 1 0 0,-4 48 28 0 0,-16 120 0 0 0,16-209 14 0 0,0-1 45 0 0,-5 39 2474 0 0,8-45-2497 0 0,-1 0-1 0 0,1 0 1 0 0,-1 0-1 0 0,1-1 1 0 0,-1 1 0 0 0,0-1-1 0 0,-1 1 1 0 0,3-6 0 0 0,-4 9-32 0 0,117-194 195 0 0,-89 153-227 0 0,2 2 0 0 0,50-52 0 0 0,-74 86 9 0 0,0 1 1 0 0,0-1-1 0 0,0 1 1 0 0,1 0-1 0 0,0 1 1 0 0,0 0-1 0 0,7-3 1 0 0,-11 5-27 0 0,1 1 3 0 0,-1 0 36 0 0,0 0 1 0 0,1 0 0 0 0,-1 0-1 0 0,1 0 1 0 0,-1 0-1 0 0,1 1 1 0 0,-1 0 0 0 0,0-1-1 0 0,1 1 1 0 0,-1 0 0 0 0,0 1-1 0 0,0-1 1 0 0,0 1 0 0 0,4 2-1 0 0,-1 2-4 0 0,0 1 0 0 0,0 0 0 0 0,-1 1 0 0 0,0-1-1 0 0,0 1 1 0 0,-1 0 0 0 0,0 0 0 0 0,0 0 0 0 0,-1 1-1 0 0,0-1 1 0 0,-1 1 0 0 0,0 0 0 0 0,0 0 0 0 0,1 10-1 0 0,0 20-111 0 0,-3 78-1 0 0,-1-97 122 0 0,-9 87-367 0 0,4-57 195 0 0,6-47 12 0 0,-4 27-737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3:01.0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40 600 0 0,'0'0'1730'0'0,"8"-16"69"0"0,-7 13-1831 0 0,0 2 89 0 0,0-1-1 0 0,0 1 0 0 0,0 0 1 0 0,0-1-1 0 0,0 1 1 0 0,0 0-1 0 0,0 0 1 0 0,1 0-1 0 0,-1 0 1 0 0,0 0-1 0 0,1 0 1 0 0,-1 0-1 0 0,1 0 1 0 0,-1 1-1 0 0,1-1 1 0 0,-1 0-1 0 0,1 1 0 0 0,-1 0 1 0 0,1-1-1 0 0,0 1 1 0 0,-1 0-1 0 0,3 0 1 0 0,-2-1-47 0 0,16 15-98 0 0,-16-12 78 0 0,0-1-1 0 0,-1 0 1 0 0,1 0 0 0 0,-1 1 0 0 0,1-1-1 0 0,-1 1 1 0 0,1 0 0 0 0,-1-1 0 0 0,0 1-1 0 0,0 0 1 0 0,0 0 0 0 0,0-1 0 0 0,0 1-1 0 0,0 0 1 0 0,-1 0 0 0 0,1 0 0 0 0,-1 0-1 0 0,1 5 1 0 0,2-5 2 0 0,-2 30-46 0 0,-3-12 44 0 0,-1-1 0 0 0,-1 1 0 0 0,0-1-1 0 0,-2 1 1 0 0,-13 33 0 0 0,2-6 76 0 0,16-45 37 0 0,-1 6 175 0 0,2 12 1739 0 0,1-20-1993 0 0,0 1-1 0 0,-1-1 1 0 0,1 0-1 0 0,0 1 1 0 0,0-1-1 0 0,0 0 1 0 0,-1 0-1 0 0,1 1 1 0 0,0-1-1 0 0,0 0 1 0 0,0 0-1 0 0,-1 0 1 0 0,1 0-1 0 0,0 0 1 0 0,0 0-1 0 0,0 0 1 0 0,-1 0-1 0 0,1 0 1 0 0,0-1-1 0 0,0 1 0 0 0,0 0 1 0 0,-1 0-1 0 0,1-1 1 0 0,0 1-1 0 0,0-1 1 0 0,-1 1-1 0 0,1-1 1 0 0,1 0-1 0 0,54-25 27 0 0,-21 9 82 0 0,51-17-1 0 0,-70 30-1368 0 0,-1 0 0 0 0,1 1-1 0 0,26-2 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0.7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451 130 120 0 0,'0'0'1504'0'0,"9"-16"-1057"0"0,30-20-156 0 0,-37 35-269 0 0,0-2 5 0 0,41-39 394 0 0,-41 40-217 0 0,2-1-113 0 0,-3 3-45 0 0,0 0-1 0 0,-1-1 0 0 0,1 1 1 0 0,0-1-1 0 0,0 1 1 0 0,-1-1-1 0 0,1 0 0 0 0,0 1 1 0 0,-1-1-1 0 0,1 0 0 0 0,0 1 1 0 0,-1-1-1 0 0,1 0 1 0 0,-1 0-1 0 0,0 1 0 0 0,1-1 1 0 0,-1 0-1 0 0,1 0 1 0 0,-1 0-1 0 0,0 0 0 0 0,0 1 1 0 0,1-2-1 0 0,-3 0-68 0 0,1 1-1 0 0,-1 0 1 0 0,1 0-1 0 0,-1 0 1 0 0,0 0-1 0 0,1 1 1 0 0,-1-1 0 0 0,0 0-1 0 0,0 1 1 0 0,1-1-1 0 0,-1 1 1 0 0,0 0-1 0 0,0 0 1 0 0,0-1 0 0 0,0 1-1 0 0,0 0 1 0 0,1 1-1 0 0,-1-1 1 0 0,0 0-1 0 0,0 0 1 0 0,0 1 0 0 0,-2 0-1 0 0,-55 15-160 0 0,42-11 170 0 0,-5 1-31 0 0,0 1 0 0 0,0 1 0 0 0,0 1 0 0 0,1 1 0 0 0,-35 21 0 0 0,41-19 31 0 0,0-1-1 0 0,1 2 1 0 0,0 0 0 0 0,1 0-1 0 0,0 2 1 0 0,1-1-1 0 0,-12 22 1 0 0,-4 7 40 0 0,2 1 1 0 0,2 2 0 0 0,-20 53-1 0 0,36-77-8 0 0,1 1-1 0 0,0 0 1 0 0,2 0 0 0 0,1 1-1 0 0,0-1 1 0 0,2 1 0 0 0,1 0-1 0 0,0-1 1 0 0,4 25 0 0 0,-2-41 0 0 0,0 0 0 0 0,0-1 1 0 0,1 1-1 0 0,0-1 1 0 0,0 0-1 0 0,0 1 1 0 0,1-1-1 0 0,0 0 1 0 0,0 0-1 0 0,1-1 0 0 0,0 1 1 0 0,0-1-1 0 0,0 0 1 0 0,0 1-1 0 0,1-2 1 0 0,6 6-1 0 0,-4-5 0 0 0,1 1 1 0 0,1-1-1 0 0,-1-1 0 0 0,1 0 0 0 0,0 0 1 0 0,0-1-1 0 0,0 0 0 0 0,0 0 1 0 0,0-1-1 0 0,13 1 0 0 0,3-1-213 0 0,0-1 1 0 0,0-1-1 0 0,0-1 0 0 0,-1-1 1 0 0,1-2-1 0 0,0 0 1 0 0,44-15-1 0 0,-45 11-454 0 0,0 0 81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1.1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12 196 0 0,'1'-1'136'0'0,"-1"0"0"0"0,1 1 0 0 0,0-1-1 0 0,0 0 1 0 0,-1 0 0 0 0,1 1 0 0 0,0-1 0 0 0,0 0-1 0 0,0 1 1 0 0,0-1 0 0 0,0 1 0 0 0,0-1 0 0 0,0 1 0 0 0,0-1-1 0 0,0 1 1 0 0,0 0 0 0 0,0-1 0 0 0,0 1 0 0 0,0 0 0 0 0,0 0-1 0 0,0 0 1 0 0,0 0 0 0 0,0 0 0 0 0,0 0 0 0 0,0 0 0 0 0,0 0-1 0 0,1 0 1 0 0,-1 1 0 0 0,0-1 0 0 0,0 0 0 0 0,0 1 0 0 0,1 0-1 0 0,0 1-147 0 0,-2 2-6 0 0,-10 177-13 0 0,2-45 64 0 0,26 150 305 0 0,-18-283-576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3:23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16 872 0 0,'0'0'2860'0'0,"1"-1"-2736"0"0,0 0 0 0 0,0 0 0 0 0,0 1 0 0 0,0-1 1 0 0,0 0-1 0 0,0 0 0 0 0,0 1 0 0 0,0-1 0 0 0,0 1 1 0 0,0-1-1 0 0,0 1 0 0 0,0-1 0 0 0,0 1 0 0 0,2-1 1 0 0,376-5 3155 0 0,-269 7-4928 0 0,-107-1 1156 0 0,0 0-361 0 0,2 1 755 0 0,2 0-2779 0 0,-24 3 2374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2.3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378 60 512 0 0,'0'0'2932'0'0,"1"-1"-2875"0"0,0 1-1 0 0,-1-1 0 0 0,1 1 1 0 0,0-1-1 0 0,-1 1 0 0 0,1-1 1 0 0,-1 1-1 0 0,1-1 0 0 0,-1 0 1 0 0,1 1-1 0 0,-1-1 0 0 0,0 0 1 0 0,1 0-1 0 0,-1 1 0 0 0,0-1 1 0 0,1 0-1 0 0,-1-1 0 0 0,-1-12-3 0 0,1 11 16 0 0,-11-12-66 0 0,-13 2-101 0 0,21 12 72 0 0,-1 1-2 0 0,-10 0 6 0 0,1 2-1 0 0,0-1 1 0 0,0 2 0 0 0,0 0 0 0 0,0 0-1 0 0,0 1 1 0 0,1 1 0 0 0,-1 0-1 0 0,1 1 1 0 0,0 0 0 0 0,1 1 0 0 0,0 0-1 0 0,0 1 1 0 0,-14 13 0 0 0,9-8 23 0 0,1 2 0 0 0,1 0 1 0 0,0 0-1 0 0,1 1 1 0 0,1 1-1 0 0,1 0 0 0 0,0 1 1 0 0,-15 34-1 0 0,23-44 12 0 0,1-1 0 0 0,0 0 0 0 0,0 1 0 0 0,1-1 0 0 0,0 1-1 0 0,0-1 1 0 0,0 1 0 0 0,1 0 0 0 0,1-1 0 0 0,-1 1 0 0 0,1 0 0 0 0,0-1 0 0 0,1 1 0 0 0,0-1 0 0 0,0 0-1 0 0,1 1 1 0 0,-1-1 0 0 0,2 0 0 0 0,-1 0 0 0 0,1-1 0 0 0,0 1 0 0 0,0-1 0 0 0,1 0 0 0 0,0 0 0 0 0,5 5-1 0 0,-8-8 2 0 0,1-1 1 0 0,0 0-1 0 0,-1-1 0 0 0,1 1 0 0 0,0 0 0 0 0,0-1 0 0 0,0 1 0 0 0,0-1 0 0 0,0 0 0 0 0,0 0 0 0 0,0 0 0 0 0,0-1 1 0 0,0 1-1 0 0,0-1 0 0 0,1 0 0 0 0,-1 1 0 0 0,0-1 0 0 0,0-1 0 0 0,0 1 0 0 0,1 0 0 0 0,-1-1 0 0 0,0 0 0 0 0,4-1 0 0 0,3-1-3 0 0,-1-1 0 0 0,0 0 0 0 0,-1 0 0 0 0,1-1-1 0 0,-1 0 1 0 0,9-7 0 0 0,15-14-16 0 0,-1-2-1 0 0,-1 0 1 0 0,46-61 0 0 0,-35 35-12 0 0,50-91 1 0 0,-84 133 16 0 0,-5 7-145 0 0,1 0 0 0 0,-1 1-1 0 0,1-1 1 0 0,0 1 0 0 0,1-1 0 0 0,-1 1 0 0 0,7-6-1 0 0,-8 8 74 0 0,1 9-11 0 0,0-1 57 0 0,0 1 0 0 0,-1 0 1 0 0,0 0-1 0 0,-1 0 0 0 0,2 7 0 0 0,-2-9 25 0 0,37 161 104 0 0,17 63 41 0 0,-29-135-135 0 0,12 46 34 0 0,22 151 1 0 0,-57-268 39 0 0,-1 0 0 0 0,-1 0 0 0 0,-1 0 1 0 0,-1 0-1 0 0,-1 0 0 0 0,-1 0 1 0 0,-1-1-1 0 0,-1 1 0 0 0,-10 27 0 0 0,12-41-47 0 0,-1 0-1 0 0,0-1 0 0 0,0 1 0 0 0,-1-1 1 0 0,0 0-1 0 0,0 0 0 0 0,-1-1 0 0 0,0 0 1 0 0,0 0-1 0 0,-1 0 0 0 0,0 0 1 0 0,0-1-1 0 0,-1 0 0 0 0,1-1 0 0 0,-1 0 1 0 0,0 0-1 0 0,-1-1 0 0 0,1 0 0 0 0,-1 0 1 0 0,0-1-1 0 0,0 0 0 0 0,0 0 0 0 0,0-1 1 0 0,-1-1-1 0 0,-9 2 0 0 0,7-3 48 0 0,0 0-1 0 0,0 0 1 0 0,0-1 0 0 0,0 0-1 0 0,0-1 1 0 0,1-1 0 0 0,-1 1-1 0 0,1-2 1 0 0,0 0-1 0 0,0 0 1 0 0,0-1 0 0 0,0 0-1 0 0,1-1 1 0 0,-17-12 0 0 0,20 12-63 0 0,0 0 1 0 0,0 0-1 0 0,1 0 1 0 0,0 0-1 0 0,0-1 1 0 0,1 0-1 0 0,0-1 1 0 0,0 1 0 0 0,1-1-1 0 0,0 0 1 0 0,0 0-1 0 0,1 0 1 0 0,0 0-1 0 0,0-1 1 0 0,1 1-1 0 0,0-1 1 0 0,1 0-1 0 0,0 1 1 0 0,0-1-1 0 0,1-13 1 0 0,2-1-17 0 0,2 0 0 0 0,0 0 0 0 0,2 1 1 0 0,1-1-1 0 0,0 1 0 0 0,1 1 0 0 0,2 0 0 0 0,0 0 0 0 0,1 0 1 0 0,22-28-1 0 0,16-16-551 0 0,90-94 1 0 0,-34 47-3125 0 0,-91 97 2883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2.6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417 17 512 0 0,'0'0'1317'0'0,"-1"-3"-1071"0"0,1 3-241 0 0,-5-13 452 0 0,4 13-441 0 0,0 0-1 0 0,1 0 1 0 0,-1 0-1 0 0,0 0 1 0 0,0-1-1 0 0,1 1 1 0 0,-1 0-1 0 0,0 0 1 0 0,0 1-1 0 0,0-1 1 0 0,1 0-1 0 0,-1 0 1 0 0,0 0-1 0 0,0 0 1 0 0,0 1-1 0 0,1-1 1 0 0,-1 0-1 0 0,0 1 1 0 0,1-1-1 0 0,-1 0 1 0 0,0 1-1 0 0,1-1 1 0 0,-1 1-1 0 0,0 0 1 0 0,-27 18 137 0 0,2 1 0 0 0,1 2 0 0 0,0 0 0 0 0,2 1 0 0 0,-38 50 1 0 0,31-33-69 0 0,3 1 0 0 0,1 1 0 0 0,-27 62 0 0 0,40-74-55 0 0,1 1 1 0 0,2 0 0 0 0,1 1 0 0 0,2 0-1 0 0,1 1 1 0 0,-3 56 0 0 0,8-67-3 0 0,1 0 0 0 0,2 0 0 0 0,0 0 0 0 0,1 0 1 0 0,1 0-1 0 0,1-1 0 0 0,1 1 0 0 0,1-1 0 0 0,1-1 0 0 0,20 39 0 0 0,-22-50-33 0 0,0 0-1 0 0,0 0 0 0 0,1-1 0 0 0,0 0 0 0 0,11 10 0 0 0,-14-14-145 0 0,0-1-1 0 0,1 0 1 0 0,-1 0-1 0 0,1 0 1 0 0,-1 0-1 0 0,1-1 1 0 0,0 1-1 0 0,0-1 1 0 0,1-1-1 0 0,-1 1 1 0 0,0-1-1 0 0,8 2 1 0 0,6-3-149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3.2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70 148 0 0,'0'0'1782'0'0,"3"1"-1688"0"0,2 4-60 0 0,1-1-1 0 0,-1 1 1 0 0,0-1 0 0 0,-1 1-1 0 0,1 1 1 0 0,-1-1-1 0 0,0 1 1 0 0,5 10 0 0 0,28 59 153 0 0,-23-44-95 0 0,1 2-7 0 0,-2 0 0 0 0,-2 2 0 0 0,-1-1 0 0 0,-2 1 0 0 0,-1 0 1 0 0,-1 1-1 0 0,-3-1 0 0 0,0 1 0 0 0,-3 0 0 0 0,-6 62 0 0 0,6-90 100 0 0,-2 11 1240 0 0,2-19-1417 0 0,-1 1 0 0 0,1-1 0 0 0,0 0-1 0 0,0 0 1 0 0,0 1 0 0 0,0-1 0 0 0,0 0 0 0 0,0 0 0 0 0,-1 1-1 0 0,1-1 1 0 0,0 0 0 0 0,0 0 0 0 0,0 0 0 0 0,-1 1 0 0 0,1-1 0 0 0,0 0-1 0 0,0 0 1 0 0,-1 0 0 0 0,1 0 0 0 0,0 0 0 0 0,0 0 0 0 0,-1 1-1 0 0,1-1 1 0 0,0 0 0 0 0,0 0 0 0 0,-1 0 0 0 0,1 0 0 0 0,0 0 0 0 0,-1 0-1 0 0,1 0 1 0 0,0 0 0 0 0,0 0 0 0 0,-1 0 0 0 0,1 0 0 0 0,0 0-1 0 0,0 0 1 0 0,-1 0 0 0 0,1-1 0 0 0,0 1 0 0 0,-1 0 0 0 0,1 0 0 0 0,0 0-1 0 0,0 0 1 0 0,0 0 0 0 0,-1-1 0 0 0,1 1 0 0 0,0 0 0 0 0,0 0-1 0 0,0 0 1 0 0,-1-1 0 0 0,1 1 0 0 0,0-1 0 0 0,-2-2 1 0 0,1-1 1 0 0,-1 0-1 0 0,1-1 1 0 0,0 1-1 0 0,1 0 1 0 0,-1 0-1 0 0,1 0 1 0 0,-1-1-1 0 0,1 1 1 0 0,1-5-1 0 0,-1 6-4 0 0,-2-28 3 0 0,2 0-1 0 0,1 0 0 0 0,9-55 1 0 0,29-87-55 0 0,-23 116 47 0 0,3 0 1 0 0,46-99-1 0 0,-64 154-6 0 0,0 0-1 0 0,0 0 1 0 0,1 0-1 0 0,-1 0 0 0 0,0 0 1 0 0,1 0-1 0 0,0 1 1 0 0,-1-1-1 0 0,1 0 1 0 0,0 1-1 0 0,0-1 1 0 0,-1 1-1 0 0,1 0 0 0 0,0 0 1 0 0,0 0-1 0 0,1 0 1 0 0,-1 0-1 0 0,0 0 1 0 0,0 0-1 0 0,0 1 0 0 0,1-1 1 0 0,-1 1-1 0 0,0 0 1 0 0,1-1-1 0 0,-1 1 1 0 0,0 0-1 0 0,1 1 1 0 0,-1-1-1 0 0,0 0 0 0 0,0 0 1 0 0,1 1-1 0 0,-1 0 1 0 0,0-1-1 0 0,0 1 1 0 0,0 0-1 0 0,1 0 1 0 0,2 2-1 0 0,5 3-12 0 0,0 0 1 0 0,0 0-1 0 0,-1 1 0 0 0,0 0 1 0 0,16 15-1 0 0,2 8 41 0 0,-2 1 0 0 0,-1 1-1 0 0,-1 1 1 0 0,-2 1 0 0 0,-1 1 0 0 0,-2 0 0 0 0,21 58 0 0 0,-5 7-747 0 0,31 162 0 0 0,-61-237-840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3.7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28 684 0 0,'0'0'940'0'0,"0"-3"-635"0"0,0-11-85 0 0,0 11 197 0 0,1 2-410 0 0,-1 0-1 0 0,1 1 1 0 0,-1-1-1 0 0,1 1 1 0 0,-1-1-1 0 0,0 1 1 0 0,1 0-1 0 0,0-1 1 0 0,-1 1-1 0 0,1 0 0 0 0,-1-1 1 0 0,1 1-1 0 0,-1 0 1 0 0,1-1-1 0 0,0 1 1 0 0,-1 0-1 0 0,1 0 1 0 0,0 0-1 0 0,-1 0 1 0 0,2 0-1 0 0,41 46 132 0 0,-2 2 0 0 0,-2 2 0 0 0,-2 1 0 0 0,-3 2 1 0 0,51 105-1 0 0,-66-116-82 0 0,-2 2 0 0 0,-2 0 0 0 0,-1 0 0 0 0,-3 2 0 0 0,-2-1 0 0 0,-1 1 0 0 0,-3 0 1 0 0,0 79-1 0 0,-8-86 22 0 0,-2 0 0 0 0,-1-1 0 0 0,-2 1 0 0 0,-15 43 0 0 0,-67 143-466 0 0,69-176-1542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4.3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568 7 852 0 0,'0'0'651'0'0,"1"0"-592"0"0,-1-1 0 0 0,0 1 0 0 0,0 0 0 0 0,0-1 0 0 0,1 1 1 0 0,-1-1-1 0 0,0 1 0 0 0,0 0 0 0 0,1-1 0 0 0,-1 1 0 0 0,0 0 0 0 0,1-1 0 0 0,-1 1 0 0 0,1 0 0 0 0,-1 0 0 0 0,0-1 0 0 0,1 1 0 0 0,-1 0 0 0 0,1 0 0 0 0,-1 0 0 0 0,0 0 0 0 0,1-1 0 0 0,-1 1 0 0 0,1 0 0 0 0,-1 0 0 0 0,1 0 0 0 0,0 0 0 0 0,-1 3-54 0 0,1-1 0 0 0,-1 0 1 0 0,1 1-1 0 0,-1-1 0 0 0,0 0 1 0 0,0 1-1 0 0,0-1 1 0 0,0 1-1 0 0,-1-1 0 0 0,1 0 1 0 0,0 1-1 0 0,-1-1 0 0 0,0 0 1 0 0,0 1-1 0 0,1-1 0 0 0,-4 4 1 0 0,-23 46 62 0 0,16-33-32 0 0,-27 47 120 0 0,-68 90 0 0 0,-60 51 106 0 0,96-122-185 0 0,26-33-49 0 0,-52 69 37 0 0,94-118-55 0 0,0-1 0 0 0,0 1 0 0 0,1 0 1 0 0,0 0-1 0 0,-1 0 0 0 0,1 0 0 0 0,0 0 0 0 0,0 5 0 0 0,0-6 8 0 0,0 2 59 0 0,2-1 44 0 0,0 2-48 0 0,1 0 0 0 0,0-1-1 0 0,0 1 1 0 0,1 0 0 0 0,-1-1 0 0 0,1 1 0 0 0,0-1 0 0 0,0 0 0 0 0,1 0 0 0 0,-1 0 0 0 0,1 0 0 0 0,0-1-1 0 0,0 1 1 0 0,7 3 0 0 0,15 11 164 0 0,35 19 0 0 0,-25-16-83 0 0,50 32-157 0 0,452 294-1639 0 0,-519-338 525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4.7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74 728 0 0,'0'0'1220'0'0,"-3"-19"1369"0"0,3 18-2575 0 0,0 1 0 0 0,0-1-1 0 0,0 1 1 0 0,1-1 0 0 0,-1 0 0 0 0,0 1-1 0 0,0-1 1 0 0,0 1 0 0 0,1-1 0 0 0,-1 1-1 0 0,0-1 1 0 0,0 1 0 0 0,1-1 0 0 0,-1 1 0 0 0,0-1-1 0 0,1 1 1 0 0,-1-1 0 0 0,1 1 0 0 0,-1 0-1 0 0,1-1 1 0 0,0 0 0 0 0,20-1 325 0 0,374-10 1366 0 0,-125-12-4450 0 0,-247 21 1016 0 0,-6 1 927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5.0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1 672 0 0,'27'7'855'0'0,"0"-2"0"0"0,0 0 0 0 0,48 0 0 0 0,86-7 662 0 0,-66-1-1015 0 0,14 3-91 0 0,-12 0-1039 0 0,-29-1-3266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7.1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834 49 528 0 0,'0'0'931'0'0,"-12"-14"452"0"0,10 11-1361 0 0,1 1 1 0 0,-1 0-1 0 0,1 0 0 0 0,-1-1 1 0 0,0 1-1 0 0,0 0 1 0 0,0 0-1 0 0,0 0 1 0 0,0 1-1 0 0,0-1 1 0 0,0 1-1 0 0,-1-1 1 0 0,1 1-1 0 0,0-1 1 0 0,-1 1-1 0 0,1 0 1 0 0,-1 0-1 0 0,0 1 0 0 0,1-1 1 0 0,-1 0-1 0 0,0 1 1 0 0,-3-1-1 0 0,-24 7-50 0 0,1 1 0 0 0,0 2 0 0 0,0 1-1 0 0,1 1 1 0 0,0 1 0 0 0,1 1 0 0 0,-36 25 0 0 0,25-12 12 0 0,0 1 0 0 0,1 3 1 0 0,2 1-1 0 0,-36 41 0 0 0,54-53 37 0 0,0 1 1 0 0,2 1-1 0 0,1 1 0 0 0,0 0 0 0 0,2 0 0 0 0,0 1 1 0 0,2 1-1 0 0,0 0 0 0 0,2 1 0 0 0,0-1 0 0 0,2 1 1 0 0,1 1-1 0 0,1-1 0 0 0,1 1 0 0 0,1 0 0 0 0,1 0 0 0 0,6 46 1 0 0,25 118 108 0 0,-14-112-107 0 0,4 83 1 0 0,-19-137 3 0 0,0 1 1 0 0,-2-1-1 0 0,-1 1 0 0 0,0-1 1 0 0,-2 1-1 0 0,-1-1 0 0 0,-13 39 1 0 0,14-54-37 0 0,1 0 1 0 0,-2 1-1 0 0,1-2 1 0 0,-1 1-1 0 0,0 0 0 0 0,-1-1 1 0 0,0 0-1 0 0,0 0 1 0 0,-1-1-1 0 0,0 0 1 0 0,0 0-1 0 0,-1-1 1 0 0,1 1-1 0 0,-16 7 1 0 0,20-12-116 0 0,0-2 0 0 0,0 1 0 0 0,0 0-1 0 0,0 0 1 0 0,0-1 0 0 0,0 0 0 0 0,0 0 0 0 0,0 0 0 0 0,0 0 0 0 0,0 0 0 0 0,0 0 0 0 0,0-1 0 0 0,0 1 0 0 0,1-1 0 0 0,-4-1 0 0 0,-10-5-463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7.5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1 143 496 0 0,'13'-11'1714'0'0,"23"-1"-1267"0"0,1 3 0 0 0,-1 0 0 0 0,64-4 0 0 0,-18 1-310 0 0,46-7-84 0 0,151-30-2327 0 0,-245 40 1632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7.8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351 1 224 0 0,'0'0'897'0'0,"-3"1"-591"0"0,-7 5-172 0 0,0 0-1 0 0,0 1 0 0 0,0 0 0 0 0,1 0 1 0 0,0 1-1 0 0,0 0 0 0 0,1 1 0 0 0,-7 9 1 0 0,-59 86 109 0 0,63-88-188 0 0,-15 24 26 0 0,2 2 1 0 0,1 0-1 0 0,2 1 1 0 0,3 1-1 0 0,-21 72 1 0 0,33-95-54 0 0,1 1 1 0 0,1-1 0 0 0,1 1-1 0 0,1 0 1 0 0,1 0-1 0 0,1 0 1 0 0,0 0 0 0 0,2 0-1 0 0,1 0 1 0 0,1-1 0 0 0,0 1-1 0 0,2-1 1 0 0,0 0-1 0 0,13 28 1 0 0,-15-41-203 0 0,0 0 0 0 0,1 0-1 0 0,0-1 1 0 0,0 1 0 0 0,0-1-1 0 0,1 0 1 0 0,0-1 0 0 0,0 1 0 0 0,1-1-1 0 0,7 5 1 0 0,1-2-472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4:13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720 129 136 0 0,'0'0'200'0'0,"10"-14"735"0"0,18-28 962 0 0,-26 40-1454 0 0,5-11 582 0 0,-6-14-453 0 0,-1 25-380 0 0,-2 0-181 0 0,-3-7 5 0 0,4 7-7 0 0,-13-7-97 0 0,-18 3 24 0 0,28 5 53 0 0,-39 4-20 0 0,39-3 27 0 0,0 1 5 0 0,-8 0-29 0 0,3 0 21 0 0,1 0-1 0 0,0 1 1 0 0,0 0-1 0 0,0 0 0 0 0,0 1 1 0 0,1 0-1 0 0,-1 0 1 0 0,1 0-1 0 0,-1 1 0 0 0,1 1 1 0 0,0-1-1 0 0,1 1 1 0 0,-13 10-1 0 0,-4 7 37 0 0,0 1 0 0 0,1 1 0 0 0,-30 44 0 0 0,-46 87 185 0 0,78-122-196 0 0,7-12 27 0 0,1 0 1 0 0,1 1-1 0 0,1 1 1 0 0,1 0-1 0 0,0 0 1 0 0,2 1 0 0 0,-4 24-1 0 0,0 9-25 0 0,3 0 0 0 0,3 0 0 0 0,1 1 0 0 0,4-1 0 0 0,6 58 0 0 0,6-3 6 0 0,14 196 157 0 0,-25-297-112 0 0,-1 0 1 0 0,-1 1-1 0 0,0-1 1 0 0,0 0-1 0 0,-1 0 1 0 0,0 0-1 0 0,-1-1 1 0 0,0 1-1 0 0,-10 20 1 0 0,6-19 6 0 0,0-1 0 0 0,-1 1 0 0 0,0-2 0 0 0,-1 1 1 0 0,0-1-1 0 0,-1 0 0 0 0,-15 11 0 0 0,-47 40-577 0 0,70-59 163 0 0,-19 4-1412 0 0,3-13-157 0 0,14 5 1311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8.24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1 215 592 0 0,'19'-23'2216'0'0,"-7"16"-2074"0"0,-10 5-34 0 0,2 2-32 0 0,-1-2-53 0 0,11 0 36 0 0,-10 3-46 0 0,0 1 0 0 0,0-1 0 0 0,0 1 1 0 0,0 0-1 0 0,0 0 0 0 0,-1 0 0 0 0,7 5 0 0 0,1 3-2 0 0,0 0 1 0 0,0 1-1 0 0,-1 0 1 0 0,0 0-1 0 0,-1 1 1 0 0,-1 0-1 0 0,1 1 0 0 0,-2 0 1 0 0,11 24-1 0 0,2 14 48 0 0,17 68 0 0 0,-33-107-58 0 0,15 86-89 0 0,-7-32 48 0 0,-7-25 611 0 0,-4-37-496 0 0,-13-20-172 0 0,9-1 82 0 0,1 1-1 0 0,0-1 0 0 0,1 0 1 0 0,1 0-1 0 0,1 0 1 0 0,5-33-1 0 0,3 0-36 0 0,18-52 0 0 0,0 19 167 0 0,3 2 1 0 0,69-133 0 0 0,-97 211-118 0 0,-1 1 0 0 0,0 0 0 0 0,0 0 0 0 0,1 0 0 0 0,0 0 0 0 0,-1 1 0 0 0,1-1 0 0 0,0 0 0 0 0,0 1 0 0 0,0-1 0 0 0,0 1 0 0 0,0-1 0 0 0,0 1 0 0 0,0 0 0 0 0,0 0 0 0 0,1 0 0 0 0,-1 0 0 0 0,0 0 0 0 0,1 1 0 0 0,-1-1 0 0 0,0 1 0 0 0,1 0 0 0 0,-1-1 0 0 0,1 1 0 0 0,-1 0 0 0 0,1 0 0 0 0,-1 1 0 0 0,1-1 0 0 0,-1 0 0 0 0,0 1 0 0 0,1 0 0 0 0,-1-1 0 0 0,0 1 0 0 0,4 2 0 0 0,3 0-2 0 0,0 2-1 0 0,-1-1 1 0 0,1 2-1 0 0,-1-1 0 0 0,0 1 1 0 0,0 0-1 0 0,8 9 0 0 0,6 8 20 0 0,-1 2 0 0 0,-1 0 0 0 0,-2 1 0 0 0,0 1 0 0 0,15 33 0 0 0,-11-15-9 0 0,-2 2 1 0 0,21 74 0 0 0,-35-101-435 0 0,-1 0 0 0 0,-1 0 0 0 0,-1 0 0 0 0,-1 1 1 0 0,0 24-1 0 0,-2-41-109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28.6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0 360 0 0,'21'43'575'0'0,"44"92"744"0"0,73 213-1 0 0,-124-302-1275 0 0,-1 1-1 0 0,-3 0 0 0 0,-2 0 1 0 0,-2 1-1 0 0,-2 0 0 0 0,-3 0 0 0 0,-1 0 1 0 0,-13 90-1 0 0,6-96-2 0 0,-18 55 0 0 0,22-84-290 0 0,-2-1 0 0 0,0 0-1 0 0,0 0 1 0 0,-1-1 0 0 0,-1 1 0 0 0,1-2 0 0 0,-2 1 0 0 0,-16 19-1 0 0,10-17-354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0.4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32 233 76 0 0,'0'0'1207'0'0,"-15"-8"669"0"0,14 8-1837 0 0,0 0 0 0 0,0 0 1 0 0,0 0-1 0 0,1-1 0 0 0,-1 1 0 0 0,0 0 1 0 0,0 0-1 0 0,1-1 0 0 0,-1 1 0 0 0,0 0 1 0 0,1-1-1 0 0,-1 1 0 0 0,0-1 0 0 0,1 1 0 0 0,-1-1 1 0 0,1 1-1 0 0,-1-1 0 0 0,1 0 0 0 0,-1 1 1 0 0,1-1-1 0 0,-1 1 0 0 0,1-1 0 0 0,-1 0 1 0 0,1 0-1 0 0,-1 0 0 0 0,24-2 164 0 0,-3 2-120 0 0,215-19 120 0 0,319-19-155 0 0,360-37 317 0 0,-713 54-348 0 0,167-8 29 0 0,-130 13-93 0 0,-235 16 34 0 0,59-2-3599 0 0,-58 3 3092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1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1 386 68 0 0,'0'0'1207'0'0,"10"-17"99"0"0,0 0-995 0 0,1 1-1 0 0,1 1 1 0 0,19-21 0 0 0,-29 34-317 0 0,1 0 3 0 0,-1 0 1 0 0,1 0 0 0 0,0 0-1 0 0,0 1 1 0 0,0-1 0 0 0,0 1-1 0 0,1 0 1 0 0,-1 0 0 0 0,5-1-1 0 0,-5 0-11 0 0,16 2-49 0 0,-14 2 54 0 0,0-1 0 0 0,-1 1 0 0 0,1 0 0 0 0,-1 0 0 0 0,1 0 0 0 0,-1 0 1 0 0,0 1-1 0 0,0 0 0 0 0,0 0 0 0 0,0 0 0 0 0,6 6 0 0 0,-10-8 9 0 0,11 10-5 0 0,0 1 0 0 0,-1 1 1 0 0,0-1-1 0 0,-1 2 0 0 0,-1-1 0 0 0,10 21 0 0 0,33 93 65 0 0,-37-88-42 0 0,-10-28 10 0 0,12 31 205 0 0,19 78-1 0 0,-34-117 63 0 0,-1-3-276 0 0,0 0 1 0 0,0 0 0 0 0,1 0 0 0 0,-1 1-1 0 0,0-1 1 0 0,0 0 0 0 0,1 0 0 0 0,-1 1-1 0 0,0-1 1 0 0,0 0 0 0 0,0 0 0 0 0,1 1-1 0 0,-1-1 1 0 0,0 0 0 0 0,0 1-1 0 0,0-1 1 0 0,0 0 0 0 0,0 1 0 0 0,0-1-1 0 0,0 0 1 0 0,0 1 0 0 0,1-1 0 0 0,-1 0-1 0 0,0 1 1 0 0,0-1 0 0 0,-1 0-1 0 0,1 1 1 0 0,0-1 0 0 0,0 0 0 0 0,0 0-1 0 0,0 1 1 0 0,0-1 0 0 0,0 0 0 0 0,0 1-1 0 0,0-1 1 0 0,-1 0 0 0 0,1 1-1 0 0,0-1 1 0 0,0 0 0 0 0,0 0 0 0 0,-1 1-1 0 0,0-1-15 0 0,1 0-1 0 0,-1 0 1 0 0,1 0-1 0 0,-1 0 0 0 0,0 0 1 0 0,1 0-1 0 0,-1 0 1 0 0,0-1-1 0 0,1 1 0 0 0,-1 0 1 0 0,1 0-1 0 0,-1 0 1 0 0,0-1-1 0 0,1 1 0 0 0,-1 0 1 0 0,1-1-1 0 0,-1 1 1 0 0,1 0-1 0 0,-1-1 0 0 0,1 1 1 0 0,-1-1-1 0 0,1 1 1 0 0,0-1-1 0 0,-1 1 0 0 0,1-1 1 0 0,0 1-1 0 0,-1-1 1 0 0,1 0-1 0 0,-1 0 0 0 0,-19-32-11 0 0,2 0-1 0 0,1-1 1 0 0,1-1-1 0 0,2-1 0 0 0,2 0 1 0 0,1-1-1 0 0,2 0 0 0 0,2-1 1 0 0,1 1-1 0 0,1-1 1 0 0,3-1-1 0 0,1 1 0 0 0,2 0 1 0 0,1 0-1 0 0,11-55 0 0 0,-12 86-1 0 0,1 1 0 0 0,0-1-1 0 0,0 1 1 0 0,0 0-1 0 0,1-1 1 0 0,0 1-1 0 0,0 0 1 0 0,1 0-1 0 0,0 1 1 0 0,0-1-1 0 0,0 1 1 0 0,1 0-1 0 0,-1 0 1 0 0,10-7-1 0 0,-11 10 2 0 0,0 0 1 0 0,0 0-1 0 0,0 0 0 0 0,0 0 1 0 0,0 1-1 0 0,1 0 0 0 0,-1-1 0 0 0,1 1 1 0 0,-1 0-1 0 0,1 1 0 0 0,-1-1 0 0 0,1 1 1 0 0,-1-1-1 0 0,1 1 0 0 0,0 0 1 0 0,-1 0-1 0 0,1 1 0 0 0,-1-1 0 0 0,1 1 1 0 0,-1 0-1 0 0,1 0 0 0 0,-1 0 1 0 0,1 0-1 0 0,-1 0 0 0 0,0 1 0 0 0,0 0 1 0 0,6 3-1 0 0,2 2-5 0 0,-1 0 1 0 0,0 1-1 0 0,0 0 1 0 0,-1 1-1 0 0,0 0 1 0 0,11 14-1 0 0,14 24-165 0 0,-3 2-1 0 0,-1 1 0 0 0,-3 2 0 0 0,-2 0 0 0 0,-2 2 0 0 0,21 76 0 0 0,-34-106-1413 0 0,-6-12 959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2.1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0 126 260 0 0,'0'0'1728'0'0,"0"-1"-1693"0"0,1 0 1 0 0,0 0 0 0 0,-1 0 0 0 0,1 0 0 0 0,0 0-1 0 0,-1 0 1 0 0,1 0 0 0 0,0 0 0 0 0,0 1 0 0 0,0-1-1 0 0,0 0 1 0 0,-1 0 0 0 0,3 0 0 0 0,3 1-29 0 0,0 0 1 0 0,0 0-1 0 0,0 1 1 0 0,0 0-1 0 0,0 0 1 0 0,0 1-1 0 0,0-1 1 0 0,0 1-1 0 0,0 1 1 0 0,-1-1-1 0 0,1 1 1 0 0,-1 0-1 0 0,0 0 0 0 0,0 0 1 0 0,0 1-1 0 0,0 0 1 0 0,0 0-1 0 0,-1 0 1 0 0,0 0-1 0 0,7 10 1 0 0,2 2 2 0 0,-1 1-1 0 0,-1 0 1 0 0,0 1 0 0 0,-1 0 0 0 0,8 22-1 0 0,-15-32 10 0 0,9 22 28 0 0,-2 0 1 0 0,0 1 0 0 0,5 39 0 0 0,-13-64 41 0 0,-2-3 143 0 0,0 0 0 0 0,1 0 0 0 0,0-1 0 0 0,-1 1 0 0 0,1 0 0 0 0,0-1 0 0 0,0 1 0 0 0,1 0 0 0 0,2 3 0 0 0,-4-5-195 0 0,0-1 0 0 0,1 0-1 0 0,-1 0 1 0 0,0 0 0 0 0,1 0-1 0 0,-1 1 1 0 0,0-1-1 0 0,1 0 1 0 0,-1 0 0 0 0,0 0-1 0 0,1 0 1 0 0,-1 0 0 0 0,0 0-1 0 0,1 0 1 0 0,-1 0 0 0 0,0 0-1 0 0,1 0 1 0 0,-1 0-1 0 0,1 0 1 0 0,-1 0 0 0 0,0 0-1 0 0,1-1 1 0 0,-1 1 0 0 0,0 0-1 0 0,1 0 1 0 0,-1 0 0 0 0,0 0-1 0 0,0-1 1 0 0,1 1-1 0 0,16-18 63 0 0,45-59-272 0 0,4 3 0 0 0,4 3 1 0 0,2 3-1 0 0,132-97 1 0 0,-161 134-3236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3.1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1 234 168 0 0,'3'0'399'0'0,"42"-6"184"0"0,949-111 2975 0 0,-243 55-2930 0 0,-231 20-358 0 0,-476 36-1196 0 0,-41 6 463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3.6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22 340 0 0,'0'0'724'0'0,"7"-14"964"0"0,-7 13-1679 0 0,0 1 1 0 0,0-1-1 0 0,1 1 1 0 0,-1-1-1 0 0,0 1 0 0 0,0 0 1 0 0,1-1-1 0 0,-1 1 1 0 0,0 0-1 0 0,0-1 1 0 0,1 1-1 0 0,-1 0 1 0 0,0-1-1 0 0,1 1 1 0 0,-1 0-1 0 0,1 0 1 0 0,-1-1-1 0 0,0 1 1 0 0,1 0-1 0 0,-1 0 1 0 0,1 0-1 0 0,-1 0 1 0 0,0-1-1 0 0,1 1 1 0 0,-1 0-1 0 0,1 0 1 0 0,-1 0-1 0 0,1 0 1 0 0,-1 0-1 0 0,1 0 1 0 0,-1 0-1 0 0,0 0 1 0 0,1 0-1 0 0,-1 1 1 0 0,1-1-1 0 0,0 0 0 0 0,10 16 211 0 0,6 37 14 0 0,-14-44-180 0 0,99 454-765 0 0,-101-460 282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3.9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425 0 580 0 0,'-1'5'592'0'0,"-19"62"615"0"0,-4 0 0 0 0,-60 119 1 0 0,-91 122-523 0 0,115-207-345 0 0,-1 6-2804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4.3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57 828 0 0,'3'-1'688'0'0,"13"-10"-140"0"0,2 1-1 0 0,-1 1 0 0 0,1 1 1 0 0,26-8-1 0 0,-41 15-518 0 0,16 1-15 0 0,-16 0-18 0 0,-1 0-1 0 0,0 1 0 0 0,0-1 1 0 0,0 1-1 0 0,0-1 0 0 0,1 1 1 0 0,-1 0-1 0 0,0 0 0 0 0,0 0 1 0 0,-1 0-1 0 0,1 0 0 0 0,0 0 1 0 0,0 0-1 0 0,0 1 0 0 0,-1-1 1 0 0,1 1-1 0 0,-1-1 0 0 0,1 1 1 0 0,-1 0-1 0 0,1-1 0 0 0,-1 1 1 0 0,0 0-1 0 0,0 0 0 0 0,1 4 1 0 0,1 1 11 0 0,0 0 1 0 0,-1 0-1 0 0,0 0 1 0 0,0 1-1 0 0,-1-1 1 0 0,0 0-1 0 0,0 1 0 0 0,-1-1 1 0 0,0 1-1 0 0,0 0 1 0 0,-1-1-1 0 0,0 1 1 0 0,0-1-1 0 0,0 0 1 0 0,-1 1-1 0 0,-3 6 1 0 0,-1 8 28 0 0,-11 31 86 0 0,-2 0-1 0 0,-3-2 1 0 0,-33 58-1 0 0,9-16 483 0 0,45-91-341 0 0,0 1 47 0 0,1-2-287 0 0,-1 0 1 0 0,1-1 0 0 0,0 1-1 0 0,0-1 1 0 0,0 1-1 0 0,-1-1 1 0 0,1 1-1 0 0,0 0 1 0 0,0-1-1 0 0,0 1 1 0 0,0-1-1 0 0,0 1 1 0 0,0 0-1 0 0,0-1 1 0 0,0 1 0 0 0,0-1-1 0 0,1 1 1 0 0,-1 0-1 0 0,0-1 1 0 0,0 1-1 0 0,0-1 1 0 0,1 1-1 0 0,-1-1 1 0 0,0 1-1 0 0,1-1 1 0 0,-1 1-1 0 0,0-1 1 0 0,1 1 0 0 0,-1-1-1 0 0,1 1 1 0 0,-1-1-1 0 0,0 0 1 0 0,2 1-1 0 0,0 0 9 0 0,0 0 0 0 0,0-1-1 0 0,0 0 1 0 0,0 1 0 0 0,0-1 0 0 0,0 0-1 0 0,0 0 1 0 0,0 0 0 0 0,0 0 0 0 0,4-1-1 0 0,56-16 163 0 0,-59 16-170 0 0,1 0-41 0 0,201-73 241 0 0,-160 55-1736 0 0,-1-2 0 0 0,60-38 0 0 0,-86 46 872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5.2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1 208 0 0,'0'0'1630'0'0,"3"0"-1593"0"0,5 2-17 0 0,-1 0 0 0 0,0 1 1 0 0,0 0-1 0 0,0 0 0 0 0,0 1 1 0 0,0-1-1 0 0,-1 1 0 0 0,0 1 1 0 0,0-1-1 0 0,0 1 0 0 0,0 0 0 0 0,-1 0 1 0 0,0 1-1 0 0,0 0 0 0 0,0 0 1 0 0,7 12-1 0 0,3 5 36 0 0,-1 1 0 0 0,-1 1 0 0 0,14 38 0 0 0,-13-22 49 0 0,-2 2 0 0 0,13 80-1 0 0,-3 91 295 0 0,-10-79-228 0 0,-8-68 1182 0 0,-4-64-870 0 0,0 1-72 0 0,0 11 640 0 0,-3-35-919 0 0,5-99-194 0 0,6 0 0 0 0,4 1 0 0 0,6 0 0 0 0,44-159 1 0 0,-59 266 59 0 0,0 2-25 0 0,-1 0 0 0 0,1 1 1 0 0,1-1-1 0 0,0 1 0 0 0,6-11 1 0 0,-10 18 17 0 0,1 0 0 0 0,0-1 0 0 0,0 1 0 0 0,0 0 1 0 0,-1 0-1 0 0,1 0 0 0 0,0-1 0 0 0,1 1 0 0 0,-1 0 1 0 0,0 1-1 0 0,0-1 0 0 0,0 0 0 0 0,0 0 0 0 0,1 0 1 0 0,-1 1-1 0 0,0-1 0 0 0,1 1 0 0 0,-1-1 0 0 0,1 1 1 0 0,-1-1-1 0 0,0 1 0 0 0,1 0 0 0 0,-1 0 0 0 0,3-1 1 0 0,-1 2-1 0 0,-1-1 1 0 0,1 1 0 0 0,-1 0 0 0 0,1 0 0 0 0,-1 0-1 0 0,0 0 1 0 0,1 0 0 0 0,-1 1 0 0 0,0-1 0 0 0,0 1 0 0 0,0-1-1 0 0,4 4 1 0 0,1 3-8 0 0,1 1-1 0 0,-1-1 1 0 0,-1 1-1 0 0,1 1 1 0 0,4 10-1 0 0,7 18 9 0 0,-2 0-1 0 0,-2 1 1 0 0,-1 1 0 0 0,11 59-1 0 0,10 165-700 0 0,-24-177-459 0 0,-10-84 646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4:13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0 114 556 0 0,'0'0'4201'0'0,"0"-1"-4175"0"0,1 1 1 0 0,-1-1-1 0 0,1 0 1 0 0,-1 0-1 0 0,1 1 0 0 0,-1-1 1 0 0,1 0-1 0 0,0 1 0 0 0,-1-1 1 0 0,1 0-1 0 0,0 1 1 0 0,-1-1-1 0 0,1 1 0 0 0,0 0 1 0 0,0-1-1 0 0,0 1 0 0 0,-1-1 1 0 0,1 1-1 0 0,1 0 0 0 0,459-79 2063 0 0,-364 59-2895 0 0,-94 20 619 0 0,16-3-1721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5.7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66 568 0 0,'0'0'803'0'0,"-3"-20"2037"0"0,3 19-2804 0 0,0-1-1 0 0,0 1 1 0 0,0-1-1 0 0,0 1 1 0 0,0 0-1 0 0,0-1 1 0 0,1 1-1 0 0,-1-1 1 0 0,1 1-1 0 0,-1-1 1 0 0,1 1-1 0 0,-1 0 1 0 0,1-1-1 0 0,0 1 1 0 0,0 0-1 0 0,0 0 1 0 0,0 0-1 0 0,0-1 1 0 0,0 1-1 0 0,0 0 1 0 0,0 0-1 0 0,0 0 1 0 0,0 1-1 0 0,0-1 1 0 0,1 0-1 0 0,1-1 1 0 0,-1 1-6 0 0,1 0-12 0 0,26-8-30 0 0,-26 9-7 0 0,1 0-31 0 0,-1 0 40 0 0,0 1 1 0 0,1 0-1 0 0,-1-1 0 0 0,0 1 0 0 0,0 1 1 0 0,1-1-1 0 0,-1 0 0 0 0,0 1 0 0 0,0-1 1 0 0,0 1-1 0 0,-1 0 0 0 0,1 0 0 0 0,0 0 1 0 0,-1 0-1 0 0,1 1 0 0 0,-1-1 0 0 0,0 1 1 0 0,3 3-1 0 0,1 4-14 0 0,0-1-1 0 0,0 1 1 0 0,-1 0 0 0 0,7 21-1 0 0,29 94-162 0 0,21 58 844 0 0,-61-181-309 0 0,4 4 79 0 0,-5-6-416 0 0,0 1 1 0 0,0-1-1 0 0,0 0 0 0 0,0 1 0 0 0,0-1 0 0 0,0 0 0 0 0,0 1 0 0 0,0-1 1 0 0,0 0-1 0 0,0 1 0 0 0,0-1 0 0 0,1 0 0 0 0,-1 1 0 0 0,0-1 1 0 0,0 0-1 0 0,0 1 0 0 0,1-1 0 0 0,-1 0 0 0 0,0 0 0 0 0,1 1 0 0 0,-1-1 1 0 0,0 0-1 0 0,0 0 0 0 0,1 0 0 0 0,-1 1 0 0 0,0-1 0 0 0,1 0 1 0 0,-1 0-1 0 0,0 0 0 0 0,1 0 0 0 0,-1 0 0 0 0,0 0 0 0 0,1 1 0 0 0,-1-1 1 0 0,0 0-1 0 0,1 0 0 0 0,7-1 20 0 0,-1 0 0 0 0,0-1 0 0 0,0 0 0 0 0,0 0 1 0 0,0 0-1 0 0,0-1 0 0 0,-1 0 0 0 0,1 0 0 0 0,7-5 0 0 0,61-46-15 0 0,-31 22-6 0 0,118-86-195 0 0,-96 67-3481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6.9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27 540 0 0,'0'0'3561'0'0,"19"6"-2908"0"0,91-3 620 0 0,187-19 0 0 0,-111 2-1327 0 0,-108 9-3472 0 0,-74 5 2843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7.5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1 155 432 0 0,'11'-17'622'0'0,"1"2"0"0"0,0-1 0 0 0,2 2 0 0 0,-1 0 0 0 0,18-14 0 0 0,-23 22-582 0 0,1 0 0 0 0,0 1 0 0 0,0 0 0 0 0,1 0 0 0 0,-1 1 0 0 0,1 0 0 0 0,0 1 0 0 0,0 0 0 0 0,0 1 0 0 0,0 0 0 0 0,15-1 0 0 0,-9 1-42 0 0,0 2 0 0 0,0 0 0 0 0,0 1 0 0 0,0 0 0 0 0,-1 2 0 0 0,1 0 0 0 0,0 0 0 0 0,-1 1 0 0 0,25 11 0 0 0,-34-13-4 0 0,-1 1 0 0 0,0 0 1 0 0,0 0-1 0 0,0 0 0 0 0,0 0 0 0 0,-1 1 1 0 0,1 0-1 0 0,-1 0 0 0 0,0 0 0 0 0,0 0 0 0 0,-1 1 1 0 0,1 0-1 0 0,-1-1 0 0 0,0 1 0 0 0,0 0 0 0 0,0 1 1 0 0,-1-1-1 0 0,0 0 0 0 0,0 1 0 0 0,0-1 1 0 0,-1 1-1 0 0,0 0 0 0 0,0 0 0 0 0,0-1 0 0 0,0 1 1 0 0,-1 0-1 0 0,0 0 0 0 0,-1 0 0 0 0,-1 7 0 0 0,0 3 9 0 0,-2-1-1 0 0,0 0 0 0 0,-1-1 0 0 0,0 1 0 0 0,-10 17 0 0 0,-43 69-35 0 0,3-4 11 0 0,54-94 26 0 0,-1 0 0 0 0,1 0-1 0 0,0 1 1 0 0,0-1-1 0 0,0 0 1 0 0,1 1 0 0 0,-1-1-1 0 0,1 1 1 0 0,0-1-1 0 0,-1 1 1 0 0,2-1-1 0 0,-1 1 1 0 0,0-1 0 0 0,1 1-1 0 0,0-1 1 0 0,-1 1-1 0 0,1-1 1 0 0,1 0 0 0 0,-1 1-1 0 0,0-1 1 0 0,1 0-1 0 0,0 0 1 0 0,0 0 0 0 0,-1 0-1 0 0,2 0 1 0 0,-1-1-1 0 0,3 4 1 0 0,7 5 5 0 0,0-1 0 0 0,0 0 1 0 0,1 0-1 0 0,25 12 0 0 0,-15-8-3 0 0,3 3-12 0 0,0 1 0 0 0,-1 1 0 0 0,-1 1 0 0 0,-1 1 0 0 0,-1 1 0 0 0,-1 1 0 0 0,25 36 0 0 0,-38-48 2 0 0,-2 1 1 0 0,1 0-1 0 0,-2 0 1 0 0,1 0-1 0 0,-2 0 1 0 0,0 1 0 0 0,0 0-1 0 0,3 21 1 0 0,-6-24 13 0 0,-1 0 1 0 0,0 1 0 0 0,0-1 0 0 0,-1 0 0 0 0,-1 0 0 0 0,0 1-1 0 0,0-1 1 0 0,0-1 0 0 0,-1 1 0 0 0,-1 0 0 0 0,0-1 0 0 0,-7 13-1 0 0,3-8 54 0 0,-1-1 0 0 0,0-1 0 0 0,-1 1 0 0 0,0-1 0 0 0,-1-1 0 0 0,0 0 0 0 0,-1-1-1 0 0,-19 14 1 0 0,6-8-271 0 0,0-1 0 0 0,-1-1 0 0 0,-39 15 0 0 0,56-26-388 0 0,8-2 501 0 0,0-1 0 0 0,0 1 0 0 0,0-1 0 0 0,-1 0 0 0 0,1 1 0 0 0,0-1 0 0 0,0 0 0 0 0,-1 0 0 0 0,1 0-1 0 0,0 0 1 0 0,0 0 0 0 0,-1 0 0 0 0,1 0 0 0 0,0 0 0 0 0,-3-1 0 0 0,-14-1-659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28:38.1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52 300 0 0,'49'-42'3268'0'0,"-48"41"-3113"0"0,5-3 8 0 0,-5 4-155 0 0,-1 0-1 0 0,0-1 0 0 0,0 1 0 0 0,1 0 1 0 0,-1-1-1 0 0,0 1 0 0 0,0 0 1 0 0,1 0-1 0 0,-1-1 0 0 0,0 1 1 0 0,1 0-1 0 0,-1 0 0 0 0,0 0 0 0 0,1 0 1 0 0,-1-1-1 0 0,1 1 0 0 0,-1 0 1 0 0,0 0-1 0 0,1 0 0 0 0,-1 0 0 0 0,1 0 1 0 0,-1 0-1 0 0,0 0 0 0 0,1 0 1 0 0,-1 0-1 0 0,0 0 0 0 0,1 0 1 0 0,-1 0-1 0 0,1 0 0 0 0,-1 0 0 0 0,0 0 1 0 0,1 1-1 0 0,4 1-1 0 0,0-1 0 0 0,-1 1 0 0 0,1 1 0 0 0,-1-1 0 0 0,0 1 0 0 0,0 0 0 0 0,0 0 0 0 0,0 0 0 0 0,0 0 0 0 0,-1 1 0 0 0,1-1 0 0 0,-1 1 0 0 0,0 0 0 0 0,0 0 0 0 0,0 0 0 0 0,-1 0 0 0 0,1 1 0 0 0,2 8 1 0 0,7 15-11 0 0,17 56 1 0 0,-21-59 30 0 0,39 182-2 0 0,-26-99 117 0 0,-17-94 30 0 0,-1-18 136 0 0,-1-26 340 0 0,-2 15-495 0 0,7-24-93 0 0,1 0 0 0 0,1 0 0 0 0,3 1 0 0 0,1 0 1 0 0,1 1-1 0 0,3 1 0 0 0,1 0 0 0 0,44-66 0 0 0,-58 97-55 0 0,-1 0-1 0 0,1 0 1 0 0,0 0-1 0 0,0 1 1 0 0,1-1-1 0 0,0 1 1 0 0,0 0-1 0 0,0 0 1 0 0,0 1-1 0 0,0-1 0 0 0,12-4 1 0 0,-13 6-9 0 0,1 1 0 0 0,0 0 1 0 0,-1 0-1 0 0,1 0 0 0 0,0 1 0 0 0,0 0 0 0 0,0-1 1 0 0,-1 2-1 0 0,1-1 0 0 0,0 1 0 0 0,0-1 1 0 0,0 1-1 0 0,-1 0 0 0 0,1 1 0 0 0,-1-1 0 0 0,7 4 1 0 0,7 4-7 0 0,-2 1 1 0 0,1 0-1 0 0,-1 1 0 0 0,-1 1 1 0 0,0 1-1 0 0,-1 0 1 0 0,0 0-1 0 0,-1 2 1 0 0,0-1-1 0 0,16 28 1 0 0,-6-6-9 0 0,-1 2 0 0 0,-3 0 0 0 0,26 70 0 0 0,-33-68-433 0 0,13 69 1 0 0,-17-65-1831 0 0,-4-24 1803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35:59.7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132 28 276 0 0,'0'0'3266'0'0,"8"-13"-2037"0"0,-9-1-239 0 0,1 17-1239 0 0,0 11 255 0 0,0 1-1 0 0,-2 0 1 0 0,0-1 0 0 0,0 1 0 0 0,-2-1 0 0 0,-8 26 0 0 0,-3 12 20 0 0,-17 77-16 0 0,-26 127 324 0 0,57-253-260 0 0,1 0 33 0 0,-10 43 2218 0 0,30-68-7249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3.8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32 24 0 0,'0'-3'457'0'0,"0"-12"1127"0"0,1 1-125 0 0,5 39-1437 0 0,-1 0-1 0 0,0 1 1 0 0,-2-1-1 0 0,-1 44 1 0 0,0-28 2 0 0,14 185 354 0 0,63 320 0 0 0,-42-357-137 0 0,-37-185-182 0 0,3 15-2007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4.2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 63 536 0 0,'0'0'660'0'0,"-3"0"-113"0"0,-32-8 2390 0 0,38 7-2704 0 0,16-1-51 0 0,0 0-1 0 0,0 1 1 0 0,27 1-1 0 0,-1 1-54 0 0,59-3-7 0 0,311-18-716 0 0,-402 19 57 0 0,-1-2-1 0 0,0 0 1 0 0,0 0 0 0 0,0-1-1 0 0,20-9 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4.6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0 556 0 0,'0'0'1798'0'0,"0"5"-1440"0"0,1 42 322 0 0,3 0 0 0 0,16 80 0 0 0,41 113-526 0 0,-58-229-136 0 0,17 59-1615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4.9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32 112 156 0 0,'-4'-15'2040'0'0,"-2"-10"-840"0"0,0 7-408 0 0,-1 0-232 0 0,1-1-628 0 0,4 2-1620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5.8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1 476 0 0,'0'0'1332'0'0,"3"1"-889"0"0,7 5-106 0 0,-7-4-75 0 0,-1 0-49 0 0,12 11-119 0 0,-1 0 0 0 0,-1 1-1 0 0,0 1 1 0 0,-1 0 0 0 0,0 1 0 0 0,-2 0 0 0 0,11 22-1 0 0,48 132-212 0 0,-37-85 177 0 0,5 13 1055 0 0,-35-96-836 0 0,-4-67 75 0 0,1 31-153 0 0,2-37 0 0 0,1 42-191 0 0,2 0 1 0 0,1 1-1 0 0,2-1 1 0 0,9-30 0 0 0,-14 57-38 0 0,-1 0 0 0 0,1 0 1 0 0,0 1-1 0 0,0-1 0 0 0,-1 1 1 0 0,1-1-1 0 0,0 0 0 0 0,0 1 1 0 0,0 0-1 0 0,1-1 1 0 0,-1 1-1 0 0,0 0 0 0 0,1-1 1 0 0,-1 1-1 0 0,0 0 0 0 0,1 0 1 0 0,-1 0-1 0 0,1 0 0 0 0,0 1 1 0 0,-1-1-1 0 0,1 0 1 0 0,2 0-1 0 0,-1 0 7 0 0,0 1 0 0 0,0 0 0 0 0,0 0 1 0 0,0 1-1 0 0,0-1 0 0 0,0 0 0 0 0,0 1 0 0 0,0 0 0 0 0,0 0 0 0 0,-1-1 0 0 0,1 2 1 0 0,4 1-1 0 0,3 3-34 0 0,1 0 0 0 0,-2 1 0 0 0,1 0 0 0 0,-1 1 0 0 0,14 13 0 0 0,-9-4-94 0 0,0 1 0 0 0,20 35 0 0 0,3 3-132 0 0,-35-54 306 0 0,-1 1 71 0 0,3 4 1070 0 0,-3-11-549 0 0,-4-23-397 0 0,0-19-173 0 0,2 36-73 0 0,2-1 1 0 0,-1 0 0 0 0,2 0 0 0 0,-1 1-1 0 0,1-1 1 0 0,1 1 0 0 0,0-1 0 0 0,0 1-1 0 0,1 0 1 0 0,6-11 0 0 0,-9 20 4 0 0,0-1 0 0 0,0 1-1 0 0,0 0 1 0 0,1-1 0 0 0,-1 1 0 0 0,0 0 0 0 0,1 0 0 0 0,-1 0 0 0 0,1 0-1 0 0,-1 0 1 0 0,1 0 0 0 0,0 0 0 0 0,-1 0 0 0 0,1 1 0 0 0,0-1 0 0 0,-1 1-1 0 0,1-1 1 0 0,0 1 0 0 0,0 0 0 0 0,0 0 0 0 0,-1 0 0 0 0,1 0 0 0 0,0 0-1 0 0,0 0 1 0 0,0 0 0 0 0,-1 0 0 0 0,1 1 0 0 0,0-1 0 0 0,0 1 0 0 0,1 0-1 0 0,2 1-8 0 0,0 0 0 0 0,0 0-1 0 0,0 0 1 0 0,0 1 0 0 0,0-1-1 0 0,-1 1 1 0 0,9 7-1 0 0,-6-2 42 0 0,0 1-1 0 0,0-1 1 0 0,0 1-1 0 0,-1 0 1 0 0,0 1-1 0 0,8 20 1 0 0,21 68 33 0 0,-8-19-27 0 0,-27-78-16 0 0,3 8 9 0 0,1 0-1 0 0,0 1 1 0 0,1-1-1 0 0,-1-1 1 0 0,2 1-1 0 0,-1-1 1 0 0,1 1-1 0 0,8 7 0 0 0,-12-15 8 0 0,0 0 0 0 0,0 1 0 0 0,1-1 0 0 0,-1 0 0 0 0,0 0 0 0 0,1 0 0 0 0,-1 0 0 0 0,1-1 0 0 0,-1 1 0 0 0,1-1 0 0 0,-1 1 0 0 0,1-1 0 0 0,-1 0 0 0 0,1 0 0 0 0,0 0-1 0 0,-1 0 1 0 0,1 0 0 0 0,-1-1 0 0 0,1 1 0 0 0,-1-1 0 0 0,1 0 0 0 0,-1 0 0 0 0,0 0 0 0 0,1 0 0 0 0,-1 0 0 0 0,0 0 0 0 0,4-3 0 0 0,5-3 54 0 0,0 0 1 0 0,-1-1 0 0 0,0 0-1 0 0,9-10 1 0 0,-1-2-20 0 0,-1-1 1 0 0,0-1 0 0 0,-2 0-1 0 0,-1-1 1 0 0,-1-1-1 0 0,-1 0 1 0 0,0-1 0 0 0,-2 0-1 0 0,-1 0 1 0 0,-2-1-1 0 0,0 0 1 0 0,4-34 0 0 0,-11 54-112 0 0,1-1 0 0 0,-1 1 0 0 0,0-1 0 0 0,-1 1 0 0 0,0 0 0 0 0,0-1 0 0 0,0 1 1 0 0,0 0-1 0 0,-1 0 0 0 0,-3-7 0 0 0,4 10-59 0 0,0 3 115 0 0,0 0-18 0 0,-1 0 1 0 0,0 0-1 0 0,0-1 1 0 0,0 1-1 0 0,0 1 1 0 0,0-1 0 0 0,0 0-1 0 0,1 0 1 0 0,-1 1-1 0 0,0-1 1 0 0,0 1-1 0 0,0-1 1 0 0,1 1 0 0 0,-1 0-1 0 0,0-1 1 0 0,0 1-1 0 0,1 0 1 0 0,-1 0 0 0 0,1 1-1 0 0,-1-1 1 0 0,1 0-1 0 0,-3 3 1 0 0,-1 2 15 0 0,0 0 0 0 0,1 1 0 0 0,0 0 0 0 0,0 0 0 0 0,0 0 1 0 0,1 0-1 0 0,0 1 0 0 0,0 0 0 0 0,0-1 0 0 0,1 1 0 0 0,1 0 0 0 0,-1 0 1 0 0,1 0-1 0 0,1 0 0 0 0,0 0 0 0 0,0 13 0 0 0,1-9 54 0 0,1 1-1 0 0,0 0 1 0 0,0 0 0 0 0,2-1 0 0 0,-1 1-1 0 0,2-1 1 0 0,-1 0 0 0 0,2 0-1 0 0,9 17 1 0 0,-5-16 28 0 0,0-1 0 0 0,0 0-1 0 0,1-1 1 0 0,0 0 0 0 0,1 0-1 0 0,1-1 1 0 0,0-1 0 0 0,0 0 0 0 0,24 12-1 0 0,-16-11-191 0 0,0-1-1 0 0,0 0 0 0 0,0-2 0 0 0,1-1 1 0 0,0-1-1 0 0,29 4 0 0 0,-42-8-364 0 0,-1-1 0 0 0,1 0 0 0 0,-1 0 0 0 0,15-3 0 0 0,-7-2-287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4:14.5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267 10 512 0 0,'0'0'1789'0'0,"0"0"-1777"0"0,0-1 0 0 0,0 1 0 0 0,0-1 0 0 0,-1 1 1 0 0,1-1-1 0 0,0 1 0 0 0,0-1 0 0 0,0 1 0 0 0,-1-1 0 0 0,1 1 1 0 0,0-1-1 0 0,-1 1 0 0 0,1-1 0 0 0,-1 1 0 0 0,1-1 0 0 0,0 1 0 0 0,-1 0 1 0 0,1-1-1 0 0,-1 1 0 0 0,1 0 0 0 0,-2-1 0 0 0,-12 14 78 0 0,0 0-1 0 0,0 2 0 0 0,2-1 0 0 0,0 1 1 0 0,-16 26-1 0 0,-44 89 471 0 0,56-98-438 0 0,2 1 1 0 0,1 0-1 0 0,1 1 0 0 0,2 0 0 0 0,2 1 0 0 0,1 0 0 0 0,2 1 0 0 0,-2 38 0 0 0,7-56-38 0 0,0-1 1 0 0,1 1-1 0 0,0 0 0 0 0,2-1 1 0 0,0 0-1 0 0,1 1 0 0 0,0-1 0 0 0,2-1 1 0 0,0 1-1 0 0,1-1 0 0 0,0 0 1 0 0,2 0-1 0 0,-1-1 0 0 0,2 0 0 0 0,0-1 1 0 0,1 0-1 0 0,1 0 0 0 0,14 13 1 0 0,-4-7-606 0 0,2-2 0 0 0,0 0 0 0 0,1-2 0 0 0,29 15 0 0 0,-48-28-435 0 0,11 1 556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6.2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72 67 976 0 0,'10'-15'2415'0'0,"6"-12"-1120"0"0,-14 25-944 0 0,13-21-466 0 0,-33 53 158 0 0,2 0 0 0 0,1 0 0 0 0,1 2-1 0 0,2-1 1 0 0,1 2 0 0 0,1 0 0 0 0,-5 34-1 0 0,13-53-26 0 0,1 0 0 0 0,0 0-1 0 0,1 0 1 0 0,1 0-1 0 0,0 1 1 0 0,1-1 0 0 0,0-1-1 0 0,7 23 1 0 0,-5-26-33 0 0,0 0 0 0 0,1 0 1 0 0,0-1-1 0 0,0 0 0 0 0,1 0 0 0 0,0 0 1 0 0,0-1-1 0 0,1 0 0 0 0,0 0 0 0 0,1-1 1 0 0,0 1-1 0 0,15 9 0 0 0,-15-12-267 0 0,-1 0-1 0 0,1-1 1 0 0,1 0-1 0 0,-1 0 0 0 0,0-1 1 0 0,1-1-1 0 0,0 1 1 0 0,10 1-1 0 0,2-2 63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6.6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187 42 380 0 0,'0'-3'2044'0'0,"-5"-19"-374"0"0,4 21-1650 0 0,1 1-1 0 0,0-1 1 0 0,0 1 0 0 0,-1-1-1 0 0,1 1 1 0 0,0-1-1 0 0,-1 1 1 0 0,1-1 0 0 0,0 1-1 0 0,-1-1 1 0 0,1 1-1 0 0,-1 0 1 0 0,1-1 0 0 0,-1 1-1 0 0,1 0 1 0 0,-1-1-1 0 0,1 1 1 0 0,-1 0 0 0 0,1-1-1 0 0,-1 1 1 0 0,1 0-1 0 0,-1 0 1 0 0,0 0 0 0 0,1 0-1 0 0,-1 0 1 0 0,1-1 0 0 0,-1 1-1 0 0,0 0 1 0 0,1 0-1 0 0,-1 0 1 0 0,1 1 0 0 0,-1-1-1 0 0,1 0 1 0 0,-1 0-1 0 0,0 0 1 0 0,1 0 0 0 0,-1 0-1 0 0,1 1 1 0 0,-1-1-1 0 0,1 0 1 0 0,-1 1 0 0 0,1-1-1 0 0,-1 0 1 0 0,1 1-1 0 0,-1-1 1 0 0,1 0 0 0 0,-1 1-1 0 0,1-1 1 0 0,-1 1-1 0 0,-7 7 19 0 0,0 0-1 0 0,1 1 0 0 0,0-1 0 0 0,0 1 0 0 0,1 1 0 0 0,0-1 0 0 0,0 1 0 0 0,1 0 0 0 0,1 0 0 0 0,0 1 1 0 0,0 0-1 0 0,1-1 0 0 0,0 1 0 0 0,1 0 0 0 0,0 0 0 0 0,1 0 0 0 0,0 1 0 0 0,1-1 0 0 0,0 0 0 0 0,0 0 1 0 0,2 0-1 0 0,-1 1 0 0 0,1-1 0 0 0,1 0 0 0 0,0-1 0 0 0,1 1 0 0 0,0-1 0 0 0,0 1 0 0 0,1-1 0 0 0,0 0 0 0 0,1-1 1 0 0,0 1-1 0 0,1-1 0 0 0,0 0 0 0 0,0-1 0 0 0,1 0 0 0 0,0 0 0 0 0,10 7 0 0 0,-13-11 53 0 0,0-1-1 0 0,0 0 1 0 0,0 0 0 0 0,0 0-1 0 0,0 0 1 0 0,0-1-1 0 0,1 0 1 0 0,-1 0 0 0 0,1-1-1 0 0,0 0 1 0 0,-1 0-1 0 0,11 1 1 0 0,-12-2-50 0 0,0-1-1 0 0,0 1 1 0 0,0-1-1 0 0,0 0 1 0 0,-1 0 0 0 0,1 0-1 0 0,0 0 1 0 0,0-1-1 0 0,-1 1 1 0 0,1-1 0 0 0,-1 0-1 0 0,1 0 1 0 0,-1-1-1 0 0,0 1 1 0 0,0-1 0 0 0,0 1-1 0 0,0-1 1 0 0,0 0 0 0 0,3-5-1 0 0,-2 2-32 0 0,0 0 0 0 0,0 0 0 0 0,-1 0 0 0 0,0 0 0 0 0,0 0 0 0 0,-1-1 0 0 0,1 1 0 0 0,-1-1 0 0 0,-1 0 0 0 0,1 1-1 0 0,-1-1 1 0 0,0-10 0 0 0,-1 6-9 0 0,-1 0 0 0 0,0 1-1 0 0,0-1 1 0 0,-1 0-1 0 0,0 0 1 0 0,-1 1 0 0 0,-6-15-1 0 0,3 10-73 0 0,0 1 0 0 0,-2 0 0 0 0,1 1 0 0 0,-2 0 0 0 0,0 0 0 0 0,0 1 0 0 0,-1 0-1 0 0,-1 0 1 0 0,0 1 0 0 0,0 1 0 0 0,-15-11 0 0 0,15 14-228 0 0,1 1 0 0 0,-1 1 0 0 0,0 0 0 0 0,-1 0 0 0 0,1 1 0 0 0,-1 1 0 0 0,0 0 0 0 0,0 0 0 0 0,0 1 0 0 0,0 0 0 0 0,0 2 0 0 0,0-1 0 0 0,0 1 0 0 0,-23 3 0 0 0,17 1-368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7.3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 96 0 0,'4'-2'407'0'0,"1"1"1"0"0,0-1-1 0 0,-1 1 0 0 0,1 0 0 0 0,0 0 1 0 0,0 1-1 0 0,0 0 0 0 0,0 0 1 0 0,6 0-1 0 0,-8 1-382 0 0,0 0 1 0 0,0 0-1 0 0,1 0 1 0 0,-1 0-1 0 0,0 1 1 0 0,0-1 0 0 0,0 1-1 0 0,-1 0 1 0 0,1 0-1 0 0,0 0 1 0 0,-1 0-1 0 0,1 0 1 0 0,-1 0-1 0 0,3 5 1 0 0,27 32 8 0 0,-1 2 0 0 0,28 52 0 0 0,39 91 242 0 0,-97-181 18 0 0,9 7 299 0 0,-4-30-569 0 0,-1-1 1 0 0,4-36 0 0 0,5-22-183 0 0,41-106 133 0 0,-55 184 2 0 0,1-1 1 0 0,0 0-1 0 0,0 1 1 0 0,0-1 0 0 0,0 1-1 0 0,0-1 1 0 0,0 1-1 0 0,0 0 1 0 0,0-1-1 0 0,0 1 1 0 0,1 0-1 0 0,-1 0 1 0 0,0 0-1 0 0,1 0 1 0 0,-1 0-1 0 0,3-1 1 0 0,-2 1 24 0 0,0-1-78 0 0,2 3 28 0 0,1 1 28 0 0,0 1 0 0 0,-1-1 1 0 0,1 1-1 0 0,-1 0 0 0 0,1 0 1 0 0,-1 0-1 0 0,0 1 0 0 0,0-1 0 0 0,0 1 1 0 0,-1 0-1 0 0,1 0 0 0 0,-1 1 1 0 0,5 7-1 0 0,6 12-91 0 0,16 36 0 0 0,-16-30-18 0 0,5 9 0 0 0,19 59 1262 0 0,-41-98-1035 0 0,1-1-85 0 0,1 1 1 0 0,-1-1 0 0 0,0 1 0 0 0,1-1 0 0 0,-1 1 0 0 0,1-1 0 0 0,-1 0 0 0 0,1 0-1 0 0,-1 0 1 0 0,1 1 0 0 0,0-2 0 0 0,-1 1 0 0 0,1 0 0 0 0,0 0 0 0 0,0 0 0 0 0,0-1-1 0 0,0 1 1 0 0,0 0 0 0 0,-2-3 0 0 0,0-2 12 0 0,0 0 0 0 0,1 0-1 0 0,0 0 1 0 0,0 0 0 0 0,-2-9 0 0 0,0-4 65 0 0,2-1-1 0 0,-1-34 1 0 0,2 41 12 0 0,2 0-1 0 0,0 0 0 0 0,0 0 0 0 0,1 0 1 0 0,1 1-1 0 0,0-1 0 0 0,1 1 0 0 0,0-1 1 0 0,7-13-1 0 0,-10 25-101 0 0,-1 0 0 0 0,1-1 1 0 0,0 1-1 0 0,-1 0 0 0 0,1 0 0 0 0,0 0 1 0 0,0-1-1 0 0,0 1 0 0 0,0 0 0 0 0,0 0 0 0 0,0 0 1 0 0,0 0-1 0 0,0 1 0 0 0,0-1 0 0 0,1 0 0 0 0,-1 0 1 0 0,2 0-1 0 0,2-2 2 0 0,23-10-1 0 0,-20 12 1 0 0,-2 1-3 0 0,1 0-41 0 0,-1-1 1 0 0,1 1-1 0 0,0 0 1 0 0,0 0-1 0 0,0 1 1 0 0,0 0-1 0 0,0 0 0 0 0,0 1 1 0 0,11 3-1 0 0,2 4-135 0 0,31 16 1 0 0,-36-17 138 0 0,9 6-494 0 0,-1 0-1 0 0,-1 2 1 0 0,-1 0-1 0 0,0 2 1 0 0,-1 0 0 0 0,23 28-1 0 0,-31-32 14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7.7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46 844 0 0,'7'-20'3019'0'0,"-2"6"-1400"0"0,-4 11-1364 0 0,-1 3-243 0 0,0 0 1 0 0,0-1-1 0 0,0 1 1 0 0,0 0 0 0 0,0 0-1 0 0,0-1 1 0 0,0 1-1 0 0,0 0 1 0 0,0-1 0 0 0,1 1-1 0 0,-1 0 1 0 0,0-1-1 0 0,0 1 1 0 0,0 0 0 0 0,0 0-1 0 0,0-1 1 0 0,0 1-1 0 0,1 0 1 0 0,-1 0 0 0 0,0-1-1 0 0,0 1 1 0 0,0 0-1 0 0,1 0 1 0 0,-1-1 0 0 0,0 1-1 0 0,0 0 1 0 0,0 0-1 0 0,1 0 1 0 0,-1 0 0 0 0,0-1-1 0 0,1 1 1 0 0,-1 0-1 0 0,0 0 1 0 0,0 0 0 0 0,1 0-1 0 0,-1 0 1 0 0,0 0-1 0 0,1 0 1 0 0,-1 0 0 0 0,0 0-1 0 0,1 0 1 0 0,-1 0 0 0 0,0 0-1 0 0,1 0 1 0 0,-1 0-1 0 0,0 0 1 0 0,0 0 0 0 0,1 0-1 0 0,-1 0 1 0 0,0 0-1 0 0,1 0 1 0 0,-1 1 0 0 0,0-1-1 0 0,0 0 1 0 0,1 0-1 0 0,-1 0 1 0 0,0 1 0 0 0,13 24 166 0 0,4 40-45 0 0,12 104 112 0 0,37 184-1538 0 0,-62-330 476 0 0,4 15-1461 0 0,-3-26 2039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8.0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34 141 652 0 0,'-5'-14'880'0'0,"-5"-12"1719"0"0,-8-36 1 0 0,18 59-2294 0 0,0-1-45 0 0,0 3-243 0 0,0 0-1 0 0,0 0 1 0 0,0-1 0 0 0,0 1 0 0 0,0 0-1 0 0,0 0 1 0 0,0 0 0 0 0,1 0-1 0 0,-1-1 1 0 0,1 1 0 0 0,-1 0 0 0 0,0 0-1 0 0,1 0 1 0 0,0 0 0 0 0,-1 0 0 0 0,1 0-1 0 0,0 0 1 0 0,-1 0 0 0 0,1 0-1 0 0,0 0 1 0 0,0 1 0 0 0,0-1 0 0 0,0 0-1 0 0,0 0 1 0 0,0 1 0 0 0,0-1-1 0 0,0 1 1 0 0,2-2 0 0 0,0 1-1 0 0,1 1 0 0 0,-1-1 0 0 0,1 1 1 0 0,-1 0-1 0 0,1 0 0 0 0,0 0 0 0 0,-1 0 0 0 0,1 0 1 0 0,-1 1-1 0 0,4 1 0 0 0,11 2-3 0 0,-1 2 0 0 0,1 1 0 0 0,16 8 0 0 0,-12-4-25 0 0,0 1-1 0 0,-1 1 0 0 0,-1 1 0 0 0,0 1 1 0 0,-1 0-1 0 0,0 2 0 0 0,-2 0 0 0 0,0 1 1 0 0,-1 0-1 0 0,27 41 0 0 0,-42-57-9 0 0,0 1 1 0 0,0-1-1 0 0,0 0 0 0 0,0 0 0 0 0,-1 1 1 0 0,1-1-1 0 0,-1 1 0 0 0,1-1 1 0 0,-1 1-1 0 0,0-1 0 0 0,0 1 0 0 0,0-1 1 0 0,-1 1-1 0 0,1-1 0 0 0,0 0 0 0 0,-1 1 1 0 0,0-1-1 0 0,1 1 0 0 0,-1-1 1 0 0,0 0-1 0 0,0 0 0 0 0,0 1 0 0 0,-1-1 1 0 0,1 0-1 0 0,0 0 0 0 0,-1 0 0 0 0,1 0 1 0 0,-1 0-1 0 0,-3 2 0 0 0,3-2-129 0 0,0 0 0 0 0,0-1-1 0 0,0 1 1 0 0,0 0 0 0 0,0-1 0 0 0,-1 0-1 0 0,1 1 1 0 0,0-1 0 0 0,-1 0-1 0 0,1 0 1 0 0,-1 0 0 0 0,0 0 0 0 0,1-1-1 0 0,-1 1 1 0 0,0-1 0 0 0,1 0-1 0 0,-1 0 1 0 0,0 1 0 0 0,1-2 0 0 0,-1 1-1 0 0,0 0 1 0 0,0-1 0 0 0,1 1-1 0 0,-1-1 1 0 0,1 0 0 0 0,-1 1 0 0 0,-3-3-1 0 0,-12-7-543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8.4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25 908 0 0,'0'0'1189'0'0,"9"-24"2837"0"0,-11 106-3989 0 0,-1-38-11 0 0,7 77 1 0 0,5-47 1 0 0,19 80 0 0 0,-22-132-4 0 0,0 0-1 0 0,2 0 0 0 0,0-1 1 0 0,1 0-1 0 0,1-1 1 0 0,1 1-1 0 0,27 35 1 0 0,-35-51 2 0 0,1-2 1 0 0,-1 1 0 0 0,1 0 0 0 0,0-1 0 0 0,0 0 0 0 0,0 1-1 0 0,0-2 1 0 0,0 1 0 0 0,1 0 0 0 0,-1-1 0 0 0,1 0-1 0 0,-1 0 1 0 0,1 0 0 0 0,0-1 0 0 0,0 1 0 0 0,0-1 0 0 0,0 0-1 0 0,0-1 1 0 0,0 1 0 0 0,0-1 0 0 0,0 0 0 0 0,7-1-1 0 0,-4 0-23 0 0,-1-1 0 0 0,1-1 0 0 0,-1 1 0 0 0,0-1 0 0 0,1 0 0 0 0,-1-1 0 0 0,-1 1 0 0 0,1-2 0 0 0,-1 1 0 0 0,1-1 0 0 0,-1 1 0 0 0,0-2-1 0 0,-1 1 1 0 0,7-8 0 0 0,8-12-82 0 0,-1-1-1 0 0,-1-1 1 0 0,-1-1-1 0 0,-2-1 1 0 0,0 0-1 0 0,-2 0 0 0 0,-2-2 1 0 0,0 0-1 0 0,-2 0 1 0 0,-2 0-1 0 0,0-1 1 0 0,2-49-1 0 0,-9 78-24 0 0,0 0 11 0 0,0 2 86 0 0,0 1-1 0 0,0-1 1 0 0,0 1 0 0 0,0 0 0 0 0,0-1-1 0 0,0 1 1 0 0,0-1 0 0 0,0 1 0 0 0,0-1-1 0 0,0 1 1 0 0,0-1 0 0 0,0 1-1 0 0,-1 0 1 0 0,1-1 0 0 0,0 1 0 0 0,0-1-1 0 0,0 1 1 0 0,-1 0 0 0 0,1-1 0 0 0,0 1-1 0 0,0-1 1 0 0,-1 1 0 0 0,1 0 0 0 0,0 0-1 0 0,-1-1 1 0 0,1 1 0 0 0,-1 0 0 0 0,1-1-1 0 0,0 1 1 0 0,-1 0 0 0 0,1 0 0 0 0,-1 0-1 0 0,1 0 1 0 0,0-1 0 0 0,-1 1-1 0 0,1 0 1 0 0,-1 0 0 0 0,1 0 0 0 0,-1 0-1 0 0,0 0 1 0 0,-15 15-154 0 0,11-7 153 0 0,0 0 1 0 0,0 0 0 0 0,-6 18-1 0 0,8-14 59 0 0,0 1-1 0 0,1 0 1 0 0,0 0 0 0 0,2 1-1 0 0,-1-1 1 0 0,1 0 0 0 0,1 0-1 0 0,1 0 1 0 0,-1 0-1 0 0,2 0 1 0 0,0 0 0 0 0,1 0-1 0 0,0-1 1 0 0,1 1-1 0 0,0-1 1 0 0,1 0 0 0 0,0-1-1 0 0,1 1 1 0 0,9 12 0 0 0,-8-14-35 0 0,0 0 1 0 0,0 0 0 0 0,1-1 0 0 0,0 0-1 0 0,0 0 1 0 0,1-1 0 0 0,0-1 0 0 0,1 0-1 0 0,0 0 1 0 0,0-1 0 0 0,0 0 0 0 0,1-1-1 0 0,0 0 1 0 0,0-1 0 0 0,0 0 0 0 0,0-1-1 0 0,1 0 1 0 0,-1-1 0 0 0,27 1 0 0 0,-30-4-254 0 0,1 0 0 0 0,0-1 1 0 0,0-1-1 0 0,-1 1 0 0 0,1-1 0 0 0,-1-1 1 0 0,0 0-1 0 0,0 0 0 0 0,0-1 1 0 0,-1 0-1 0 0,0-1 0 0 0,0 1 1 0 0,0-2-1 0 0,0 1 0 0 0,-1-1 1 0 0,8-9-1 0 0,6-7-80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8.8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200 82 688 0 0,'49'-79'5492'0'0,"-48"77"-5138"0"0,-2 10-343 0 0,-1-1 0 0 0,-1 1 0 0 0,1 0 0 0 0,-1-1 0 0 0,0 0-1 0 0,-1 0 1 0 0,-5 9 0 0 0,-4 7 58 0 0,-21 51 5 0 0,-116 255-791 0 0,134-297-1986 0 0,7-17 1763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9.2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9 968 0 0,'0'0'2718'0'0,"0"0"-2634"0"0,1-1 0 0 0,-1 1 0 0 0,1-1 0 0 0,-1 0 0 0 0,0 1 0 0 0,1-1 0 0 0,-1 1 0 0 0,1-1 0 0 0,0 1 0 0 0,-1-1 0 0 0,1 1 1 0 0,-1-1-1 0 0,1 1 0 0 0,0 0 0 0 0,-1-1 0 0 0,1 1 0 0 0,0 0 0 0 0,-1 0 0 0 0,3-1 0 0 0,18 9 377 0 0,0 1 0 0 0,0 1 0 0 0,37 25 0 0 0,7 3-137 0 0,-54-32-327 0 0,225 111 574 0 0,-75-52-3688 0 0,-130-57 1097 0 0,-28-7 1458 0 0</inkml:trace>
  <inkml:trace contextRef="#ctx0" brushRef="#br0" timeOffset="1">859 118 1264 0 0,'26'-63'7884'0'0,"-25"61"-7748"0"0,4-5 0 0 0,-4 5-52 0 0,14 14-26 0 0,-7 13-31 0 0,-2 1-1 0 0,7 45 0 0 0,-7-31-40 0 0,7 59-1372 0 0,-4-36-2402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9.5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15 207 476 0 0,'-8'-61'4232'0'0,"2"-65"-1"0"0,6 123-4281 0 0,1-14-281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29.9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 1084 0 0,'3'-1'1021'0'0,"61"-22"3186"0"0,-61 22-4043 0 0,1 2-29 0 0,1 0-98 0 0,0 1 0 0 0,0 0 0 0 0,0 0 0 0 0,0 0 0 0 0,0 1 1 0 0,0-1-1 0 0,-1 1 0 0 0,0 0 0 0 0,1 1 0 0 0,4 4 0 0 0,1 3-10 0 0,-1 1 0 0 0,0 1 0 0 0,-1-1 0 0 0,-1 1 0 0 0,0 1 0 0 0,0-1 0 0 0,-1 1 0 0 0,-1 0 0 0 0,4 16 0 0 0,3 21-18 0 0,7 64 0 0 0,-15-84 27 0 0,16 235 233 0 0,-19-155-2594 0 0,-1-108 1586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4:15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15 114 744 0 0,'0'0'1125'0'0,"-14"-29"1297"0"0,14 29-2424 0 0,0 0 0 0 0,0-1 1 0 0,0 1-1 0 0,-1-1 0 0 0,1 1 0 0 0,0 0 1 0 0,0-1-1 0 0,0 1 0 0 0,0 0 0 0 0,0-1 0 0 0,0 1 1 0 0,0 0-1 0 0,0-1 0 0 0,0 1 0 0 0,0-1 0 0 0,0 1 1 0 0,0 0-1 0 0,1-1 0 0 0,-1 1 0 0 0,0 0 0 0 0,0-1 1 0 0,0 1-1 0 0,0 0 0 0 0,0-1 0 0 0,1 1 0 0 0,-1 0 1 0 0,0-1-1 0 0,0 1 0 0 0,1 0 0 0 0,-1 0 0 0 0,0-1 1 0 0,0 1-1 0 0,1 0 0 0 0,-1 0 0 0 0,0 0 1 0 0,1-1-1 0 0,-1 1 0 0 0,0 0 0 0 0,1 0 0 0 0,-1 0 1 0 0,0 0-1 0 0,1 0 0 0 0,-1 0 0 0 0,1 0 0 0 0,-1-1 1 0 0,0 1-1 0 0,1 0 0 0 0,-1 0 0 0 0,0 0 0 0 0,1 1 1 0 0,-1-1-1 0 0,1 0 0 0 0,-1 0 0 0 0,0 0 0 0 0,1 0 1 0 0,-1 0-1 0 0,0 0 0 0 0,1 0 0 0 0,-1 1 0 0 0,0-1 1 0 0,1 0-1 0 0,0 1 6 0 0,3-1-6 0 0,33 37-50 0 0,-24-19 52 0 0,0 1 1 0 0,-1 0-1 0 0,-1 1 1 0 0,16 40 0 0 0,17 85-9 0 0,-31-88 91 0 0,9 91-1 0 0,-22-145 79 0 0,5 26 1468 0 0,-2-25-482 0 0,0-22-1054 0 0,6-75-117 0 0,39-162 0 0 0,-9 66 109 0 0,-36 177-246 0 0,0 0 1 0 0,1 1-1 0 0,8-19 0 0 0,-10 28 108 0 0,14-9-169 0 0,-10 10 200 0 0,-1 1-1 0 0,0 0 1 0 0,1 0-1 0 0,-1 1 0 0 0,0 0 1 0 0,0 0-1 0 0,1 0 1 0 0,-1 0-1 0 0,0 1 1 0 0,0 0-1 0 0,0 0 1 0 0,-1 0-1 0 0,1 0 1 0 0,0 1-1 0 0,-1 0 0 0 0,0 0 1 0 0,1 0-1 0 0,-1 1 1 0 0,0-1-1 0 0,-1 1 1 0 0,1 0-1 0 0,3 5 1 0 0,4 8 22 0 0,0 1 1 0 0,-2 0 0 0 0,0 1 0 0 0,-1 0-1 0 0,0 0 1 0 0,-2 1 0 0 0,4 22 0 0 0,20 154-24 0 0,-10-47 106 0 0,-5-58-2068 0 0,-14-88 1351 0 0,-1 0-303 0 0,4 12 130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0.2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92 344 0 0,'-13'-20'6651'0'0,"11"14"-5820"0"0,3 5-814 0 0,1 0 1 0 0,0 1-1 0 0,-1-1 0 0 0,1 0 0 0 0,0 1 1 0 0,-1-1-1 0 0,1 1 0 0 0,0 0 0 0 0,0-1 0 0 0,0 1 1 0 0,-1 0-1 0 0,1 0 0 0 0,0 0 0 0 0,0 0 1 0 0,0 1-1 0 0,-1-1 0 0 0,1 0 0 0 0,3 2 1 0 0,48 12 124 0 0,-25-6-114 0 0,-22-7 5 0 0,17 5-512 0 0,0-2 0 0 0,0 0 0 0 0,25 0-1 0 0,-38-4 287 0 0,-1-1 0 0 0,0 0 0 0 0,1 0 0 0 0,-1-1 0 0 0,0 0-1 0 0,0-1 1 0 0,0 0 0 0 0,0 0 0 0 0,0-1 0 0 0,-1 0 0 0 0,12-7-1 0 0,58-44 1448 0 0,-76 53-1145 0 0,16-7 19 0 0,-5 7-98 0 0,-10 1 24 0 0,-1 3-4 0 0,14 11 96 0 0,-2 0 0 0 0,1 1 0 0 0,-2 0 0 0 0,18 24 0 0 0,-17-19-85 0 0,2-1 0 0 0,-1-1 0 0 0,23 18 0 0 0,-32-30 21 0 0,0 0-1 0 0,0 0 0 0 0,1-1 0 0 0,-1 1 1 0 0,1-2-1 0 0,0 1 0 0 0,0-1 0 0 0,0 0 1 0 0,11 3-1 0 0,-12-6-41 0 0,0 1 0 0 0,0-1 0 0 0,-1 0-1 0 0,1-1 1 0 0,0 0 0 0 0,-1 1 0 0 0,1-2 0 0 0,0 1 0 0 0,-1-1 0 0 0,1 0-1 0 0,-1 0 1 0 0,0 0 0 0 0,10-6 0 0 0,10-9 388 0 0,0-2 0 0 0,41-39-1 0 0,-19 15 136 0 0,-45 41-574 0 0,2 0-85 0 0,-3 2 93 0 0,-1-1 1 0 0,0 1-1 0 0,0 0 1 0 0,0 0-1 0 0,0 0 1 0 0,0-1 0 0 0,0 1-1 0 0,0 0 1 0 0,1 0-1 0 0,-1 0 1 0 0,0 0-1 0 0,0-1 1 0 0,0 1 0 0 0,0 0-1 0 0,1 0 1 0 0,-1 0-1 0 0,0 0 1 0 0,0 0-1 0 0,0 0 1 0 0,1 0 0 0 0,-1 0-1 0 0,0 0 1 0 0,0-1-1 0 0,0 1 1 0 0,1 0-1 0 0,-1 0 1 0 0,0 0 0 0 0,0 0-1 0 0,1 0 1 0 0,-1 0-1 0 0,0 0 1 0 0,0 1-1 0 0,0-1 1 0 0,1 0 0 0 0,-1 0-1 0 0,0 0 1 0 0,0 0-1 0 0,0 0 1 0 0,1 0-1 0 0,-1 0 1 0 0,0 0 0 0 0,0 1-1 0 0,-9 25 20 0 0,-2 0 0 0 0,0 0 0 0 0,-2-1 0 0 0,-1 0 0 0 0,-21 27 0 0 0,5-5-33 0 0,-55 87-205 0 0,-65 110 556 0 0,55-75-6075 0 0,86-151 3958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1.3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593 159 860 0 0,'1'-3'1060'0'0,"4"-10"-185"0"0,-1 0 1 0 0,0-1-1 0 0,-1 1 0 0 0,1-17 1 0 0,-3 27-646 0 0,-1-1-35 0 0,0 0-137 0 0,0 1 0 0 0,0-1 0 0 0,-1 0 0 0 0,1 0 0 0 0,-1 1-1 0 0,1-1 1 0 0,-1 1 0 0 0,0-1 0 0 0,-1 0 0 0 0,1 1 0 0 0,-3-4 0 0 0,3 5-52 0 0,0 1-1 0 0,-1-1 1 0 0,0 1 0 0 0,1-1-1 0 0,-1 1 1 0 0,0 0-1 0 0,0 0 1 0 0,1 0 0 0 0,-1 0-1 0 0,0 0 1 0 0,0 0 0 0 0,0 0-1 0 0,0 1 1 0 0,0-1-1 0 0,0 1 1 0 0,-1-1 0 0 0,1 1-1 0 0,0 0 1 0 0,0 0 0 0 0,0 0-1 0 0,0 0 1 0 0,0 0-1 0 0,-1 0 1 0 0,1 1 0 0 0,-4 0-1 0 0,-22 6-9 0 0,-1 0-1 0 0,1 2 0 0 0,0 1 0 0 0,1 1 0 0 0,0 2 0 0 0,1 0 0 0 0,1 2 1 0 0,-29 21-1 0 0,22-12-1 0 0,1 1 1 0 0,0 2-1 0 0,2 1 0 0 0,2 1 1 0 0,-41 55-1 0 0,60-71 4 0 0,0 0-1 0 0,0 1 1 0 0,1-1 0 0 0,1 2-1 0 0,1-1 1 0 0,0 1 0 0 0,-6 24 0 0 0,11-34 12 0 0,-1-1 0 0 0,1 1 1 0 0,-1-1-1 0 0,1 1 0 0 0,1 0 1 0 0,-1-1-1 0 0,1 1 0 0 0,-1-1 1 0 0,1 1-1 0 0,0-1 0 0 0,1 0 1 0 0,3 9-1 0 0,-3-10 11 0 0,0 0 0 0 0,0 0 0 0 0,1-1 0 0 0,-1 1 0 0 0,0 0 1 0 0,1-1-1 0 0,0 0 0 0 0,0 0 0 0 0,0 0 0 0 0,0 0 0 0 0,0 0 0 0 0,0-1 0 0 0,0 1 0 0 0,0-1 1 0 0,1 0-1 0 0,-1 0 0 0 0,1 0 0 0 0,-1 0 0 0 0,5 0 0 0 0,1 0 12 0 0,0-1 0 0 0,0 0 0 0 0,1 0 1 0 0,-1-1-1 0 0,0 0 0 0 0,0-1 0 0 0,0 0 0 0 0,0 0 0 0 0,0-1 0 0 0,0 0 0 0 0,-1-1 0 0 0,0 0 1 0 0,1 0-1 0 0,-1-1 0 0 0,-1 0 0 0 0,1 0 0 0 0,12-12 0 0 0,9-10-63 0 0,-1-1 0 0 0,43-55-1 0 0,-69 80 30 0 0,88-129 468 0 0,-8 12-144 0 0,-80 118-431 0 0,-2 1 95 0 0,0 1 1 0 0,0 0-1 0 0,0 0 1 0 0,1-1 0 0 0,-1 1-1 0 0,0 0 1 0 0,0 0-1 0 0,0 0 1 0 0,1-1 0 0 0,-1 1-1 0 0,0 0 1 0 0,0 0-1 0 0,1 0 1 0 0,-1 0 0 0 0,0 0-1 0 0,1 0 1 0 0,-1-1-1 0 0,0 1 1 0 0,0 0 0 0 0,1 0-1 0 0,-1 0 1 0 0,0 0-1 0 0,1 0 1 0 0,-1 0 0 0 0,0 0-1 0 0,1 0 1 0 0,-1 0 0 0 0,0 1-1 0 0,0-1 1 0 0,1 0-1 0 0,-1 0 1 0 0,1 0 0 0 0,5 11-179 0 0,2 30 152 0 0,-4-18 17 0 0,32 103-454 0 0,-29-108-492 0 0,0-1 0 0 0,1 0 1 0 0,1 0-1 0 0,20 28 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1.8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1 150 912 0 0,'4'-19'1413'0'0,"-2"7"-731"0"0,0 0 1 0 0,1 1-1 0 0,1-1 1 0 0,0 1-1 0 0,0 0 1 0 0,1 0-1 0 0,0 0 0 0 0,10-14 1 0 0,-14 24-673 0 0,1-1 1 0 0,-1 1-1 0 0,1 0 1 0 0,0 0-1 0 0,-1 0 1 0 0,1 0-1 0 0,0 0 1 0 0,0 0-1 0 0,0 0 1 0 0,0 0-1 0 0,-1 1 1 0 0,1-1-1 0 0,0 1 1 0 0,0-1-1 0 0,0 1 1 0 0,0 0-1 0 0,0 0 1 0 0,0 0-1 0 0,0 0 1 0 0,1 0-1 0 0,-1 0 1 0 0,0 1-1 0 0,-1-1 1 0 0,1 1-1 0 0,0-1 0 0 0,0 1 1 0 0,0 0-1 0 0,0-1 1 0 0,2 3-1 0 0,2-1-18 0 0,0 2-1 0 0,0-1 0 0 0,0 1 0 0 0,0 0 1 0 0,-1 0-1 0 0,10 10 0 0 0,0 3-46 0 0,-1 1-1 0 0,-1 1 0 0 0,-1 0 1 0 0,12 25-1 0 0,33 86-626 0 0,-15-32-303 0 0,-29-58 1011 0 0,-12-38 204 0 0,1 0-176 0 0,2 4-39 0 0,-3-6-15 0 0,0-1-1 0 0,-1 1 0 0 0,1 0 1 0 0,-1-1-1 0 0,1 1 0 0 0,-1-1 0 0 0,0 1 1 0 0,1-1-1 0 0,-1 1 0 0 0,1-1 1 0 0,-1 0-1 0 0,0 1 0 0 0,0-1 1 0 0,1 1-1 0 0,-1-1 0 0 0,0 0 1 0 0,0 1-1 0 0,0-1 0 0 0,0 0 1 0 0,1 1-1 0 0,-1-1 0 0 0,0 0 1 0 0,0 0-1 0 0,10-47-169 0 0,3-12 472 0 0,2 2 0 0 0,2 0-1 0 0,27-60 1 0 0,-42 115-278 0 0,-1-1-14 0 0,1 0 0 0 0,-1 1 0 0 0,1-1 1 0 0,0 0-1 0 0,1 1 0 0 0,-1 0 0 0 0,5-6 0 0 0,-6 8-11 0 0,1-1 1 0 0,0 0-1 0 0,0 0 0 0 0,0 1 0 0 0,0-1 1 0 0,0 1-1 0 0,0 0 0 0 0,1-1 0 0 0,-1 1 1 0 0,0 0-1 0 0,1 0 0 0 0,-1 1 0 0 0,0-1 1 0 0,1 0-1 0 0,-1 1 0 0 0,1 0 0 0 0,-1-1 1 0 0,1 1-1 0 0,-1 0 0 0 0,1 0 0 0 0,-1 0 1 0 0,1 1-1 0 0,0-1 0 0 0,-1 1 0 0 0,0-1 1 0 0,1 1-1 0 0,-1 0 0 0 0,3 1 0 0 0,-1-1 1 0 0,7 4-24 0 0,1 0 1 0 0,-2 0-1 0 0,1 1 1 0 0,-1 0-1 0 0,1 1 0 0 0,-2 0 1 0 0,1 1-1 0 0,-1 0 0 0 0,12 14 1 0 0,7 10 83 0 0,30 47 0 0 0,-53-71-45 0 0,14 20-259 0 0,-2 1-1 0 0,-1 1 0 0 0,-2 1 0 0 0,-1 0 0 0 0,-1 0 0 0 0,-2 2 0 0 0,9 45 1 0 0,-18-75-142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2.2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6 1052 0 0,'-9'-5'5381'0'0,"9"5"-5349"0"0,2 7-12 0 0,0 0 1 0 0,1 1-1 0 0,0-1 0 0 0,1-1 0 0 0,-1 1 1 0 0,1 0-1 0 0,1-1 0 0 0,8 11 0 0 0,53 55-260 0 0,-42-47-134 0 0,44 43-2803 0 0,-56-59 2725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2.7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439 110 1056 0 0,'1'-3'1098'0'0,"13"-43"2488"0"0,-13 44-3146 0 0,3-22 782 0 0,-6-4-752 0 0,1 25-549 0 0,-2 2 69 0 0,-6 0 6 0 0,1 0-1 0 0,0 1 1 0 0,0 0-1 0 0,0 0 1 0 0,-1 1-1 0 0,1 0 1 0 0,0 0-1 0 0,0 1 1 0 0,0 0-1 0 0,0 0 1 0 0,1 1-1 0 0,-1 0 1 0 0,0 0-1 0 0,-12 9 1 0 0,-11 6-29 0 0,0 2 0 0 0,-28 24 0 0 0,31-21 68 0 0,1 1 1 0 0,-38 42-1 0 0,55-54-26 0 0,1 0-1 0 0,0 1 1 0 0,1 0 0 0 0,0 0-1 0 0,1 0 1 0 0,0 1-1 0 0,1 0 1 0 0,-6 22 0 0 0,11-32 5 0 0,0 0 0 0 0,1 0 0 0 0,0 0 0 0 0,0 0 0 0 0,0 0-1 0 0,0 0 1 0 0,1 0 0 0 0,-1 0 0 0 0,1 0 0 0 0,0 0 0 0 0,0 0 0 0 0,1-1 0 0 0,-1 1 0 0 0,1 0 0 0 0,0-1 0 0 0,0 1 0 0 0,0-1 0 0 0,0 1 0 0 0,0-1 0 0 0,1 0 0 0 0,0 0 0 0 0,-1 0 0 0 0,1 0 0 0 0,0-1 0 0 0,1 1 0 0 0,-1-1 0 0 0,0 0 0 0 0,1 0 0 0 0,-1 0-1 0 0,8 3 1 0 0,-7-4 10 0 0,1 1-1 0 0,-1-1 0 0 0,1 0 0 0 0,0-1 1 0 0,-1 1-1 0 0,1-1 0 0 0,-1 0 0 0 0,1 0 0 0 0,0 0 1 0 0,-1-1-1 0 0,1 0 0 0 0,0 0 0 0 0,-1 0 1 0 0,1 0-1 0 0,-1-1 0 0 0,0 1 0 0 0,1-1 1 0 0,-1 0-1 0 0,0-1 0 0 0,0 1 0 0 0,0-1 0 0 0,-1 1 1 0 0,6-6-1 0 0,6-5-32 0 0,-1 0-1 0 0,-1-1 1 0 0,0-1 0 0 0,13-18 0 0 0,46-78 211 0 0,22-27 255 0 0,-93 137-470 0 0,0 1 0 0 0,-1-1 1 0 0,1 0-1 0 0,0 0 0 0 0,0 0 1 0 0,0 1-1 0 0,0-1 0 0 0,0 0 1 0 0,0 1-1 0 0,0-1 1 0 0,0 1-1 0 0,0-1 0 0 0,0 1 1 0 0,0 0-1 0 0,0-1 0 0 0,0 1 1 0 0,0 0-1 0 0,0 0 0 0 0,0 0 1 0 0,0 0-1 0 0,0 0 1 0 0,0 0-1 0 0,1 0 0 0 0,-1 0 1 0 0,0 0-1 0 0,0 0 0 0 0,0 1 1 0 0,0-1-1 0 0,0 0 0 0 0,0 1 1 0 0,0-1-1 0 0,0 1 0 0 0,0-1 1 0 0,0 1-1 0 0,0-1 1 0 0,0 1-1 0 0,0 0 0 0 0,0-1 1 0 0,-1 1-1 0 0,1 0 0 0 0,0 0 1 0 0,1 1-1 0 0,5 7 19 0 0,0 0 0 0 0,0 0-1 0 0,9 16 1 0 0,-4-7-51 0 0,3 2-180 0 0,1 0 0 0 0,2-2 0 0 0,22 20 0 0 0,-31-30-568 0 0,2 0 0 0 0,-1-1 0 0 0,1 0 0 0 0,21 9 0 0 0,-15-9-776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3.1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96 0 640 0 0,'0'0'1222'0'0,"-4"2"-790"0"0,0 1-355 0 0,1 0 1 0 0,0 0-1 0 0,0 0 0 0 0,0 0 0 0 0,0 1 0 0 0,0-1 1 0 0,0 1-1 0 0,1 0 0 0 0,0-1 0 0 0,0 1 0 0 0,0 0 0 0 0,0 0 1 0 0,1 1-1 0 0,-3 7 0 0 0,-3 15 179 0 0,-4 33 1 0 0,9-43-157 0 0,-13 93 590 0 0,-1 201 0 0 0,36 113-1024 0 0,-20-408-128 0 0,5 20-1436 0 0,0-20 1551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3.4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21 1584 0 0,'23'-20'3879'0'0,"-19"20"-3624"0"0,4 2-162 0 0,0 0 0 0 0,0 0 1 0 0,0 0-1 0 0,0 1 0 0 0,0 0 1 0 0,-1 1-1 0 0,0 0 0 0 0,14 9 0 0 0,58 50 38 0 0,-28-21-218 0 0,-29-26-723 0 0,47 28 0 0 0,-51-36 269 0 0</inkml:trace>
  <inkml:trace contextRef="#ctx0" brushRef="#br0" timeOffset="1">575 132 612 0 0,'2'-3'1187'0'0,"30"-54"4529"0"0,-31 54-5234 0 0,4-7-350 0 0,-20 39-179 0 0,-27 41 0 0 0,-3 6 68 0 0,7-1-697 0 0,3 1 0 0 0,-50 159 1 0 0,80-218-38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3.9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1 548 940 0 0,'28'-23'1914'0'0,"-1"-1"0"0"0,27-32 0 0 0,-26 22-1128 0 0,35-51 1 0 0,-32 34-831 0 0,-3 0 1 0 0,-1-2-1 0 0,19-58 0 0 0,-44 107-22 0 0,-1 1-1 0 0,0-1 1 0 0,0 1-1 0 0,0-1 1 0 0,-1 0-1 0 0,1 0 1 0 0,-1-5-1 0 0,0 8 45 0 0,0 0 0 0 0,0 0 0 0 0,0 0 0 0 0,-1 0 1 0 0,1-1-1 0 0,0 1 0 0 0,-1 0 0 0 0,1 0 0 0 0,-1 0 0 0 0,1 0 0 0 0,-1 0 0 0 0,1 0 0 0 0,-1 0 0 0 0,0 0 0 0 0,1 0 0 0 0,-1 0 0 0 0,0 0 0 0 0,0 1 0 0 0,0-1 0 0 0,0 0 0 0 0,0 1 0 0 0,0-1 0 0 0,0 0 0 0 0,-1 0 0 0 0,-1 0-81 0 0,-1 1 8 0 0,0 1 69 0 0,-1-1 0 0 0,1 1 0 0 0,-1-1 0 0 0,1 1 0 0 0,0 0 0 0 0,-1 1 0 0 0,1-1 0 0 0,0 1-1 0 0,0 0 1 0 0,0 0 0 0 0,0 0 0 0 0,1 1 0 0 0,-1-1 0 0 0,-3 4 0 0 0,6-5 24 0 0,-3 3-11 0 0,0 0 1 0 0,1 1 0 0 0,-1-1 0 0 0,1 1 0 0 0,0 0 0 0 0,0 0-1 0 0,1 0 1 0 0,-1 1 0 0 0,-1 6 0 0 0,4-4 11 0 0,-1 0 1 0 0,2 0-1 0 0,-1-1 0 0 0,1 1 1 0 0,0 0-1 0 0,1-1 0 0 0,0 1 1 0 0,0-1-1 0 0,0 1 0 0 0,1-1 1 0 0,0 0-1 0 0,1 0 0 0 0,0 0 1 0 0,0 0-1 0 0,0-1 0 0 0,6 7 1 0 0,14 16 41 0 0,1 0 1 0 0,31 27-1 0 0,-21-23 136 0 0,-11-8-128 0 0,-1 1 0 0 0,28 41 1 0 0,-42-54-45 0 0,0 1 0 0 0,-2 0 1 0 0,0 0-1 0 0,0 1 1 0 0,-2 0-1 0 0,0 0 0 0 0,4 19 1 0 0,-8-32-2 0 0,-1 1 0 0 0,1-1 1 0 0,-1 0-1 0 0,0 0 0 0 0,0 1 1 0 0,0-1-1 0 0,0 0 0 0 0,0 0 1 0 0,0 0-1 0 0,0 1 0 0 0,-1-1 1 0 0,1 0-1 0 0,-1 0 0 0 0,0 0 1 0 0,0 0-1 0 0,0 0 0 0 0,0 0 1 0 0,0 0-1 0 0,0 0 0 0 0,0 0 0 0 0,-1 0 1 0 0,1 0-1 0 0,0-1 0 0 0,-1 1 1 0 0,0 0-1 0 0,1-1 0 0 0,-1 0 1 0 0,0 1-1 0 0,0-1 0 0 0,0 0 1 0 0,0 0-1 0 0,0 0 0 0 0,0 0 1 0 0,0 0-1 0 0,0-1 0 0 0,0 1 1 0 0,-5 0-1 0 0,-1 1 41 0 0,-1-1 1 0 0,1 0-1 0 0,-1-1 1 0 0,1 0-1 0 0,-1 0 0 0 0,1-1 1 0 0,-14-3-1 0 0,20 4-46 0 0,-1 0 0 0 0,1-1 0 0 0,-1 1 0 0 0,1-1 0 0 0,-1 0 0 0 0,1 0 0 0 0,-1 0 0 0 0,1 0 0 0 0,0 0-1 0 0,-1 0 1 0 0,1-1 0 0 0,0 1 0 0 0,0-1 0 0 0,0 0 0 0 0,0 1 0 0 0,0-1 0 0 0,0 0 0 0 0,1 0 0 0 0,-1 0 0 0 0,1-1 0 0 0,-1 1 0 0 0,1 0 0 0 0,0 0 0 0 0,0-1 0 0 0,0 1 0 0 0,0-1 0 0 0,0 1 0 0 0,0-1-1 0 0,0-4 1 0 0,1 2-180 0 0,0 0 0 0 0,1 1-1 0 0,0-1 1 0 0,0 0-1 0 0,0 0 1 0 0,0 0-1 0 0,1 1 1 0 0,-1-1 0 0 0,1 1-1 0 0,0-1 1 0 0,1 1-1 0 0,-1 0 1 0 0,1 0 0 0 0,3-5-1 0 0,7-7-1066 0 0,2-1 359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4.51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50 312 0 0,'12'-6'4437'0'0,"-12"6"-4384"0"0,0 18 343 0 0,-1 0-1 0 0,-5 21 1 0 0,-2 35 34 0 0,9-21-19 0 0,2 1 1 0 0,2-1-1 0 0,2 0 0 0 0,17 57 0 0 0,-23-107-379 0 0,-1 0-1 0 0,1-1 0 0 0,0 1 0 0 0,1-1 1 0 0,-1 0-1 0 0,0 1 0 0 0,1-1 0 0 0,-1 0 1 0 0,1 0-1 0 0,0 0 0 0 0,-1 0 0 0 0,1 0 1 0 0,0 0-1 0 0,0-1 0 0 0,1 1 0 0 0,-1-1 1 0 0,0 1-1 0 0,0-1 0 0 0,1 0 0 0 0,-1 0 1 0 0,1 0-1 0 0,-1 0 0 0 0,1 0 0 0 0,-1 0 1 0 0,1-1-1 0 0,0 1 0 0 0,-1-1 0 0 0,1 0 0 0 0,0 0 1 0 0,-1 0-1 0 0,1 0 0 0 0,0 0 0 0 0,3-1 1 0 0,5-1-13 0 0,-1 0 1 0 0,0-1-1 0 0,1 0 1 0 0,-1 0 0 0 0,-1-1-1 0 0,1 0 1 0 0,10-7-1 0 0,-1-1-8 0 0,-1-1 0 0 0,0-1 0 0 0,0 0-1 0 0,-2-2 1 0 0,0 0 0 0 0,20-25 0 0 0,74-120-14 0 0,-27 37 180 0 0,-77 117-156 0 0,10-16-22 0 0,1 2 0 0 0,38-39 0 0 0,-53 59-2 0 0,0 0 0 0 0,0 0 1 0 0,-1 0-1 0 0,1 1 0 0 0,0-1 1 0 0,0 1-1 0 0,0-1 0 0 0,0 1 1 0 0,0 0-1 0 0,0 0 0 0 0,0 0 1 0 0,0 0-1 0 0,0 0 0 0 0,0 0 1 0 0,-1 0-1 0 0,1 1 1 0 0,0-1-1 0 0,0 1 0 0 0,0-1 1 0 0,0 1-1 0 0,0 0 0 0 0,-1 0 1 0 0,1 0-1 0 0,0 0 0 0 0,-1 0 1 0 0,1 0-1 0 0,-1 0 0 0 0,1 0 1 0 0,-1 1-1 0 0,1-1 0 0 0,0 2 1 0 0,8 6-20 0 0,-2 1 0 0 0,1-1 0 0 0,8 13 0 0 0,-5-4-181 0 0,0 0 0 0 0,0 0 0 0 0,-2 1 1 0 0,0 1-1 0 0,-2-1 0 0 0,0 2 0 0 0,-1-1 0 0 0,-1 1 1 0 0,5 33-1 0 0,-10-50-86 0 0,-1 0 0 0 0,0 0 0 0 0,0 0 0 0 0,0 0 0 0 0,-1 0 0 0 0,0 0 1 0 0,1 0-1 0 0,-1 0 0 0 0,-1 0 0 0 0,1 0 0 0 0,-1-1 0 0 0,1 1 0 0 0,-5 6 0 0 0,-2 0-1023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4.8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95 372 0 0,'-3'-17'2828'0'0,"-3"-8"-1036"0"0,3 6-755 0 0,0 3-785 0 0,1-1-1072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4:16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0 134 272 0 0,'1'-19'833'0'0,"0"-1"0"0"0,2 1 0 0 0,5-26 0 0 0,-7 42-779 0 0,1-2 2 0 0,-2 4-56 0 0,0 0-1 0 0,0 0 1 0 0,1 0 0 0 0,-1 0-1 0 0,0 0 1 0 0,0 0 0 0 0,0 1 0 0 0,1-1-1 0 0,-1 0 1 0 0,0 0 0 0 0,1 0-1 0 0,-1 0 1 0 0,1 1 0 0 0,-1-1 0 0 0,1 0-1 0 0,-1 1 1 0 0,1-1 0 0 0,0 0 0 0 0,-1 1-1 0 0,1-1 1 0 0,0 1 0 0 0,-1-1-1 0 0,1 1 1 0 0,0-1 0 0 0,0 1 0 0 0,0-1-1 0 0,-1 1 1 0 0,2-1 0 0 0,1 0-1 0 0,4 1 1 0 0,14 12-5 0 0,-6 2 5 0 0,-1 0 1 0 0,0 1-1 0 0,-1 1 1 0 0,-1 0-1 0 0,17 28 1 0 0,1 1 6 0 0,-3-6 87 0 0,-1 1 1 0 0,-2 1-1 0 0,-2 1 1 0 0,-1 0-1 0 0,-3 2 1 0 0,-1 1-1 0 0,-3 0 1 0 0,-1 1-1 0 0,-3 0 1 0 0,-1 1-1 0 0,-2 0 0 0 0,-3 0 1 0 0,-2 78-1 0 0,-12-19 281 0 0,-5-1 0 0 0,-5 0-1 0 0,-60 187 1 0 0,51-210-697 0 0,29-81 200 0 0,-1 0 1 0 0,1 0-1 0 0,-1 0 1 0 0,1 0 0 0 0,-1 0-1 0 0,0 0 1 0 0,1 0-1 0 0,-1 0 1 0 0,0-1-1 0 0,0 1 1 0 0,0 0 0 0 0,1-1-1 0 0,-1 1 1 0 0,0 0-1 0 0,0-1 1 0 0,0 1 0 0 0,0-1-1 0 0,0 1 1 0 0,0-1-1 0 0,0 0 1 0 0,0 1 0 0 0,0-1-1 0 0,-1 0 1 0 0,1 0-1 0 0,0 0 1 0 0,-2 0 0 0 0,1 0 156 0 0,-1 1-597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5.8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 25 60 0 0,'0'0'1249'0'0,"24"-22"3684"0"0,-23 21-4928 0 0,0 1 0 0 0,-1 0 0 0 0,1 0 0 0 0,0-1 0 0 0,0 1 1 0 0,-1 0-1 0 0,1 0 0 0 0,0 0 0 0 0,0 0 0 0 0,0 0 0 0 0,0 0 0 0 0,-1 0 0 0 0,1 0 0 0 0,0 0 0 0 0,0 0 1 0 0,0 0-1 0 0,-1 0 0 0 0,1 1 0 0 0,0-1 0 0 0,0 0 0 0 0,0 1 0 0 0,-1-1 0 0 0,1 0 0 0 0,0 1 0 0 0,0 0 1 0 0,1 1 11 0 0,-1 1-1 0 0,0 10-13 0 0,-1 0-1 0 0,0 0 1 0 0,0 0 0 0 0,-2 0-1 0 0,0 0 1 0 0,-4 16 0 0 0,-26 84 51 0 0,26-91-110 0 0,-27 88-3411 0 0,29-91 2913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6.2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29 520 0 0,'2'-2'1197'0'0,"33"-24"2056"0"0,-33 25-2835 0 0,1 2-323 0 0,-1 1-88 0 0,0 0-1 0 0,-1-1 1 0 0,1 1-1 0 0,-1 0 1 0 0,1 0-1 0 0,-1-1 1 0 0,0 1-1 0 0,1 0 1 0 0,-1 1 0 0 0,0-1-1 0 0,0 0 1 0 0,-1 0-1 0 0,1 0 1 0 0,0 0-1 0 0,-1 1 1 0 0,1-1-1 0 0,-1 0 1 0 0,0 1-1 0 0,0-1 1 0 0,0 0-1 0 0,0 1 1 0 0,-1 2-1 0 0,1 10-104 0 0,-2-1-1 0 0,-4 24 0 0 0,-27 78-2386 0 0,22-85 2037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6.5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 1 996 0 0,'1'7'302'0'0,"0"1"-1"0"0,-1-1 1 0 0,1 1 0 0 0,-2-1-1 0 0,1 1 1 0 0,-1-1-1 0 0,0 1 1 0 0,-1-1 0 0 0,0 0-1 0 0,0 0 1 0 0,0 0-1 0 0,-6 11 1 0 0,-4 17-25 0 0,-20 59-3032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7:36.9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 1528 0 0,'0'0'1920'0'0,"16"-13"-208"0"0,4 12-1331 0 0,-9 11-121 0 0,-4 6-216 0 0,-2 9-457 0 0,-5 9-651 0 0,0-16-312 0 0,-3 0 788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17.7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0 267 200 0 0,'0'0'877'0'0,"19"5"-365"0"0,-2-2-398 0 0,0-1 1 0 0,0-1-1 0 0,1 0 1 0 0,-1-2-1 0 0,22-2 0 0 0,-26 2-104 0 0,97-6 56 0 0,93-6 5 0 0,-157 9-106 0 0,714-61 159 0 0,-668 57-103 0 0,475-56 175 0 0,305-30-119 0 0,-780 86-29 0 0,313-3-8 0 0,1 26-11 0 0,-180-5 29 0 0,411 50-143 0 0,-540-48 94 0 0,650 58 77 0 0,-132-39-234 0 0,-101-7 212 0 0,646 28 322 0 0,-297-7-93 0 0,-554-26 37 0 0,295-13 499 0 0,84-25-254 0 0,-24-1-55 0 0,40 29-416 0 0,-148 1 59 0 0,-279-25-2 0 0,-274 15-154 0 0,1-1-29 0 0,53-3-3096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2.4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600 131 40 0 0,'7'-12'313'0'0,"-6"9"-40"0"0,15-30 1055 0 0,-6 17-796 0 0,7-22 442 0 0,-16 36-859 0 0,1 0-218 0 0,-1-1 0 0 0,0 1 1 0 0,0 0-1 0 0,-1-1 0 0 0,1 1 0 0 0,0-1 1 0 0,-1 1-1 0 0,1-5 0 0 0,-27 13 101 0 0,23-6 8 0 0,-1 1-14 0 0,-10 0-17 0 0,10-1 15 0 0,1 0 13 0 0,-10 0-9 0 0,-25 3-47 0 0,35-2 43 0 0,-20 1-52 0 0,10 1 49 0 0,-2 1-8 0 0,0 1 0 0 0,1 0 0 0 0,0 1 0 0 0,0 1 0 0 0,0 0 0 0 0,1 1-1 0 0,0 0 1 0 0,1 1 0 0 0,0 0 0 0 0,0 1 0 0 0,-12 14 0 0 0,9-8 5 0 0,1 0 0 0 0,1 1 0 0 0,0 1 0 0 0,1 0 0 0 0,1 1 0 0 0,1 0 0 0 0,-9 25 0 0 0,13-29 24 0 0,2 0 1 0 0,0 0-1 0 0,1 1 1 0 0,0-1-1 0 0,1 1 1 0 0,1 0-1 0 0,1 0 1 0 0,1 21-1 0 0,5 5 23 0 0,18 70 0 0 0,-16-83-3 0 0,-1 1 0 0 0,-1-1 0 0 0,-2 1 0 0 0,-1 1-1 0 0,-1 45 1 0 0,-4-62-3 0 0,0 0 1 0 0,-2 0-1 0 0,1-1 0 0 0,-2 1 0 0 0,0-1 0 0 0,0 0 1 0 0,-1 0-1 0 0,-1-1 0 0 0,0 0 0 0 0,-1 0 1 0 0,0-1-1 0 0,-19 21 0 0 0,4-8-318 0 0,-1-2 0 0 0,-1-1 1 0 0,0 0-1 0 0,-42 23 0 0 0,46-31-157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2.8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1 106 224 0 0,'0'0'534'0'0,"4"0"-115"0"0,350-59 1207 0 0,-130 19-2865 0 0,-187 34 695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3.5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144 606 244 0 0,'-2'2'137'0'0,"-14"17"-33"0"0,0 0 0 0 0,2 1 0 0 0,0 1 0 0 0,1 0 0 0 0,1 1 0 0 0,1 0 0 0 0,-11 30 0 0 0,17-37-46 0 0,1-1 0 0 0,0 1 1 0 0,0 0-1 0 0,2 0 0 0 0,0 0 1 0 0,0 0-1 0 0,1 0 0 0 0,1 1 1 0 0,1-1-1 0 0,0 0 0 0 0,1 0 1 0 0,1 0-1 0 0,5 19 1 0 0,-6-30-25 0 0,0 1 0 0 0,0-1 0 0 0,0 1 0 0 0,0-1 0 0 0,1 0 0 0 0,0 0 0 0 0,0-1 0 0 0,0 1 0 0 0,0 0 0 0 0,0-1 0 0 0,1 0 0 0 0,-1 0 0 0 0,1 0 0 0 0,0 0 0 0 0,0 0 0 0 0,0-1 0 0 0,1 0 0 0 0,-1 0 0 0 0,0 0 0 0 0,1 0 0 0 0,-1-1 0 0 0,1 1 0 0 0,0-1 0 0 0,0 0 0 0 0,4 0 0 0 0,-3-1-11 0 0,0 0 0 0 0,0 0 0 0 0,-1-1 0 0 0,1 1 1 0 0,0-1-1 0 0,-1 0 0 0 0,1-1 0 0 0,-1 1 0 0 0,1-1 0 0 0,-1-1 0 0 0,0 1 0 0 0,0 0 0 0 0,0-1 0 0 0,0 0 0 0 0,0-1 0 0 0,-1 1 0 0 0,1-1 0 0 0,-1 1 0 0 0,0-1 1 0 0,0-1-1 0 0,4-4 0 0 0,1-4-59 0 0,-1 0-1 0 0,-1-1 1 0 0,0 0 0 0 0,-1 0 0 0 0,0 0 0 0 0,-1 0 0 0 0,-1-1 0 0 0,0 0 0 0 0,-1 0 0 0 0,-1 0-1 0 0,1-21 1 0 0,-2-15 126 0 0,-2-1 1 0 0,-9-51-1 0 0,3 39-15 0 0,7 60-208 0 0,0-18-208 0 0,0 21 337 0 0,0 1 1 0 0,0 0-1 0 0,1 0 1 0 0,-1 0-1 0 0,0 0 1 0 0,1-1-1 0 0,-1 1 1 0 0,0 0-1 0 0,0 0 1 0 0,0 0-1 0 0,1-1 1 0 0,-1 1-1 0 0,0 0 1 0 0,0 0-1 0 0,0-1 1 0 0,0 1 0 0 0,1 0-1 0 0,-1 0 1 0 0,0-1-1 0 0,0 1 1 0 0,0 0-1 0 0,0-1 1 0 0,0 1-1 0 0,0 0 1 0 0,0 0-1 0 0,0-1 1 0 0,0 1-1 0 0,0 0 1 0 0,0-1-1 0 0,0 0 1 0 0,0 0-1 0 0,0 0 1 0 0,0 1 0 0 0,1-1-1 0 0,-1 0 1 0 0,0 0-1 0 0,0 1 1 0 0,1-1-1 0 0,-1 0 1 0 0,0 0-1 0 0,1 1 1 0 0,-1-1-1 0 0,1 0 1 0 0,-1 1-1 0 0,1-1 1 0 0,-1 1 0 0 0,1-1-1 0 0,0 0 1 0 0,25-17-18 0 0,45-23-1 0 0,-42 26 125 0 0,36-26-1 0 0,-55 34-80 0 0,-1-1 0 0 0,0 0-1 0 0,0-1 1 0 0,-1 1 0 0 0,0-1-1 0 0,-1-1 1 0 0,10-15 0 0 0,-10 11-17 0 0,0 1 0 0 0,-1-1 0 0 0,-1-1 0 0 0,-1 1 0 0 0,1-1 0 0 0,-2 1 0 0 0,0-1 0 0 0,1-26 0 0 0,-4 29-8 0 0,0 0 0 0 0,0 0 0 0 0,-1 0 0 0 0,-1 0 0 0 0,0 0 0 0 0,0 0 0 0 0,-1 1 0 0 0,-1-1 0 0 0,0 1 0 0 0,0 0 0 0 0,-9-15 0 0 0,12 24-8 0 0,-1-1-1 0 0,1 0 1 0 0,-1 1 0 0 0,0 0 0 0 0,1-1 0 0 0,-1 1-1 0 0,0 0 1 0 0,-1 0 0 0 0,1 0 0 0 0,0 0-1 0 0,0 0 1 0 0,-1 0 0 0 0,1 1 0 0 0,-1-1 0 0 0,0 1-1 0 0,-2-1 1 0 0,3 2 7 0 0,-1-1 1 0 0,1 2-1 0 0,0-1 0 0 0,0 0 1 0 0,0 0-1 0 0,0 1 0 0 0,-1-1 0 0 0,1 1 1 0 0,0-1-1 0 0,0 1 0 0 0,0 0 1 0 0,0 0-1 0 0,0 0 0 0 0,1 0 0 0 0,-1 0 1 0 0,0 1-1 0 0,0-1 0 0 0,1 1 1 0 0,-1-1-1 0 0,-2 3 0 0 0,1 0-9 0 0,-1 0 0 0 0,1 0-1 0 0,0 1 1 0 0,0 0 0 0 0,0-1-1 0 0,1 1 1 0 0,-1 0 0 0 0,1 0-1 0 0,0 0 1 0 0,1 0 0 0 0,-1 1-1 0 0,1-1 1 0 0,0 0 0 0 0,0 1-1 0 0,1-1 1 0 0,0 1 0 0 0,0-1-1 0 0,0 1 1 0 0,0-1 0 0 0,1 0-1 0 0,0 1 1 0 0,0-1 0 0 0,3 8-1 0 0,1 3 9 0 0,1-1-1 0 0,0 1 0 0 0,1-1 1 0 0,0 0-1 0 0,1-1 1 0 0,14 19-1 0 0,44 46 16 0 0,8 11-96 0 0,-65-77 38 0 0,-1 0 1 0 0,0 0 0 0 0,0 1-1 0 0,-2 0 1 0 0,7 18-1 0 0,-10-21 37 0 0,0 1 0 0 0,-1 0 1 0 0,-1-1-1 0 0,0 1 0 0 0,-1 0 0 0 0,0 0 0 0 0,0 0 0 0 0,-1-1 0 0 0,-6 24 0 0 0,-3 6 23 0 0,-25 59-1 0 0,-4 13 173 0 0,36-98-110 0 0,0-1 0 0 0,1 1 0 0 0,0 0-1 0 0,2 0 1 0 0,-1 0 0 0 0,2 0 0 0 0,0 0-1 0 0,1 0 1 0 0,4 18 0 0 0,-5-26-122 0 0,1 0 1 0 0,0-1-1 0 0,1 1 0 0 0,0-1 0 0 0,0 0 1 0 0,0 1-1 0 0,1-1 0 0 0,-1-1 1 0 0,1 1-1 0 0,1 0 0 0 0,-1-1 1 0 0,1 0-1 0 0,0 0 0 0 0,0-1 0 0 0,1 1 1 0 0,-1-1-1 0 0,1 0 0 0 0,0 0 1 0 0,0-1-1 0 0,0 0 0 0 0,0 0 1 0 0,9 2-1 0 0,3 0-561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4.0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376 123 124 0 0,'12'-79'2235'0'0,"-11"76"-2064"0"0,-1-1-43 0 0,3-29-179 0 0,-3 30-4 0 0,-3 4-86 0 0,-12 11 125 0 0,0 1 1 0 0,1 1-1 0 0,1 0 1 0 0,0 0-1 0 0,1 2 1 0 0,-11 17-1 0 0,0-1 34 0 0,-25 31 50 0 0,-76 138 1 0 0,109-173-8 0 0,1 1 0 0 0,2 1 0 0 0,1 0 1 0 0,1 1-1 0 0,2 0 0 0 0,1 0 0 0 0,-5 57 0 0 0,12-66-21 0 0,1-1 0 0 0,0 1 0 0 0,2-1 0 0 0,0 0 0 0 0,2 0 0 0 0,0 0 0 0 0,1 0 0 0 0,1-1 0 0 0,1 0 0 0 0,1-1 0 0 0,11 19 0 0 0,-3-10 7 0 0,0-2 0 0 0,2 0-1 0 0,2-1 1 0 0,0-1 0 0 0,1-1 0 0 0,43 34 0 0 0,-56-50-245 0 0,1-1 0 0 0,-1 0 1 0 0,1 0-1 0 0,1-1 0 0 0,-1 0 1 0 0,1-1-1 0 0,0 0 0 0 0,0 0 1 0 0,17 2-1 0 0,-23-5-407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1.5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23 404 0 0,'0'0'591'0'0,"7"-15"1867"0"0,-2 7-2204 0 0,-1 10-117 0 0,2 21-97 0 0,-3 37-76 0 0,-15 121 107 0 0,12-143-24 0 0,2-1 0 0 0,11 74 0 0 0,-12-107-97 0 0,0 1 1 0 0,0 0 0 0 0,1 0 0 0 0,-1-1-1 0 0,1 1 1 0 0,0 0 0 0 0,0-1-1 0 0,0 0 1 0 0,1 0 0 0 0,-1 1 0 0 0,1-1-1 0 0,0-1 1 0 0,1 1 0 0 0,-1 0-1 0 0,1-1 1 0 0,-1 0 0 0 0,1 1 0 0 0,0-2-1 0 0,0 1 1 0 0,0 0 0 0 0,0-1-1 0 0,1 0 1 0 0,7 3 0 0 0,-4-5-758 0 0,15-3 121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4:16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0 208 0 0,'0'0'306'0'0,"-8"16"1532"0"0,8-3-1507 0 0,0-10 26 0 0,13 6 782 0 0,1-5-762 0 0,-1 0-1 0 0,0-1 1 0 0,1-1-1 0 0,0 0 1 0 0,-1-1-1 0 0,24-1 1 0 0,89-9 322 0 0,-126 9-699 0 0,207-34-211 0 0,-204 34-70 0 0,0-1-60 0 0,18-1-399 0 0,-8 0-2819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1.8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18 400 0 0,'0'0'924'0'0,"-12"-9"-292"0"0,2 0-512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2.2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1 180 0 0,'0'0'784'0'0,"23"1"-264"0"0,-5 0-216 0 0,1 0-112 0 0,0 1-68 0 0,1 0-72 0 0,1 1-164 0 0,-2 0-396 0 0,-2 0-356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2.5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1 244 0 0,'0'0'1052'0'0,"12"6"-360"0"0,5-3-252 0 0,7-2-148 0 0,7-2-92 0 0,5 1-160 0 0,-16-1-164 0 0,1 0-136 0 0,0 0-556 0 0,5-3 244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2.9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308 0 20 0 0,'-35'23'259'0'0,"2"2"0"0"0,0 2 0 0 0,-54 57 0 0 0,73-68-154 0 0,1 0 1 0 0,0 0-1 0 0,1 2 1 0 0,1-1-1 0 0,0 2 0 0 0,2-1 1 0 0,0 1-1 0 0,1 1 1 0 0,-9 34-1 0 0,16-47-30 0 0,0 0 0 0 0,0 0 0 0 0,1 0 0 0 0,0 1 0 0 0,1-1-1 0 0,-1 0 1 0 0,2 0 0 0 0,-1 1 0 0 0,1-1 0 0 0,0 0 0 0 0,0 0 0 0 0,0-1 0 0 0,1 1 0 0 0,0 0-1 0 0,1-1 1 0 0,0 0 0 0 0,0 0 0 0 0,0 0 0 0 0,0 0 0 0 0,1-1 0 0 0,0 1 0 0 0,0-1 0 0 0,1 0-1 0 0,-1-1 1 0 0,1 1 0 0 0,0-1 0 0 0,0-1 0 0 0,1 1 0 0 0,-1-1 0 0 0,1 0 0 0 0,-1 0-1 0 0,1-1 1 0 0,0 0 0 0 0,0 0 0 0 0,0 0 0 0 0,1-1 0 0 0,8 0 0 0 0,-11-1-29 0 0,0 0 1 0 0,0 0-1 0 0,0-1 0 0 0,0 1 1 0 0,0-1-1 0 0,0 0 1 0 0,-1-1-1 0 0,1 1 0 0 0,0-1 1 0 0,-1 0-1 0 0,1 0 0 0 0,-1-1 1 0 0,0 1-1 0 0,0-1 1 0 0,0 0-1 0 0,0 0 0 0 0,0-1 1 0 0,0 1-1 0 0,-1-1 1 0 0,0 1-1 0 0,0-1 0 0 0,4-7 1 0 0,3-3 13 0 0,-2-1 0 0 0,0 0 0 0 0,-1 0 0 0 0,11-32 0 0 0,-9 13-253 0 0,0 0 0 0 0,-3-1 0 0 0,0 0 0 0 0,-3 0 0 0 0,0-1 0 0 0,-3 1 0 0 0,-5-57-1 0 0,4 89 23 0 0,1 1-1 0 0,-1-1 0 0 0,1 0 1 0 0,-1 0-1 0 0,0 1 0 0 0,0-1 1 0 0,0 1-1 0 0,-1-1 0 0 0,1 1 1 0 0,0-1-1 0 0,-1 1 0 0 0,0 0 1 0 0,1-1-1 0 0,-1 1 0 0 0,0 0 1 0 0,-4-3-1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3.2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242 0 480 0 0,'13'7'3560'0'0,"0"1"-3060"0"0,-3 2-1700 0 0</inkml:trace>
  <inkml:trace contextRef="#ctx0" brushRef="#br0" timeOffset="1">188 553 244 0 0,'-5'32'370'0'0,"-2"1"1"0"0,-1-1-1 0 0,-25 60 0 0 0,25-75-429 0 0,0 0 0 0 0,-2-1 0 0 0,0 0 0 0 0,-1 0 0 0 0,0-1 0 0 0,-1-1 0 0 0,-1 0 0 0 0,-20 17-1 0 0,14-16-369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4.4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10 108 0 0,'0'0'120'0'0,"-9"-9"24"0"0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4.08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1 136 0 0,'9'48'478'0'0,"-3"0"0"0"0,0 85 1 0 0,-5-79-124 0 0,13 88 1 0 0,-13-135-299 0 0,1 0 0 0 0,0 0 0 0 0,0 0 0 0 0,0 0 0 0 0,1 0 0 0 0,6 12 0 0 0,-6-16-33 0 0,-1 1 0 0 0,1-1 0 0 0,0 1 0 0 0,0-1-1 0 0,1 0 1 0 0,-1 0 0 0 0,1 0 0 0 0,0-1 0 0 0,-1 1 0 0 0,6 1 0 0 0,-8-3-55 0 0,0 0-27 0 0,1 0 0 0 0,-1 0 0 0 0,1-1 0 0 0,0 1 0 0 0,-1 0 0 0 0,1-1 0 0 0,-1 1 0 0 0,1-1 0 0 0,0 1 0 0 0,0-1 0 0 0,-1 0 0 0 0,1 0 0 0 0,0 1-1 0 0,0-1 1 0 0,-1-1 0 0 0,1 1 0 0 0,0 0 0 0 0,0 0 0 0 0,2-1 0 0 0,22-3-538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4.7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234 1 8 0 0,'-1'4'245'0'0,"-4"14"-99"0"0,0 0-1 0 0,-1 0 1 0 0,0-1 0 0 0,-2 1 0 0 0,-9 15 0 0 0,-57 86 160 0 0,17-29-157 0 0,49-76-121 0 0,-5 8 483 0 0,-15 33 0 0 0,28-53-365 0 0,-1 1-39 0 0,0-2-70 0 0,0 1 1 0 0,1-1 0 0 0,-1 1 0 0 0,1-1 0 0 0,0 1 0 0 0,-1 0 0 0 0,1-1 0 0 0,0 1 0 0 0,0-1 0 0 0,0 1 0 0 0,0 0-1 0 0,0-1 1 0 0,0 1 0 0 0,1-1 0 0 0,-1 1 0 0 0,0 0 0 0 0,1-1 0 0 0,-1 1 0 0 0,1-1 0 0 0,0 1 0 0 0,-1-1-1 0 0,1 0 1 0 0,0 1 0 0 0,0-1 0 0 0,2 3 0 0 0,22 13 144 0 0,1-1-1 0 0,1-2 1 0 0,42 18 0 0 0,3 1-151 0 0,6 9 17 0 0,54 25-1513 0 0,-116-63 196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5.1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0 464 0 0,'0'0'2903'0'0,"3"1"-2816"0"0,41 2 188 0 0,-20 0-1232 0 0,41-1 0 0 0,-36-3 342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5.4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11 228 0 0,'0'0'664'0'0,"18"8"595"0"0,30-4-841 0 0,0-3-1 0 0,69-6 1 0 0,26-11-2337 0 0,-121 13 1398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19:57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8 200 0 0,'0'0'3590'0'0,"0"-3"-3248"0"0,-1-1 643 0 0,0 8-422 0 0,-1 21-295 0 0,-2 42-309 0 0,2-41 105 0 0,-6 240 365 0 0,9-192-194 0 0,18 119 1 0 0,11-46-915 0 0,-29-144 486 0 0,2 12-2406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4:16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1 106 432 0 0,'0'0'4222'0'0,"0"1"-4173"0"0,1 0-1 0 0,-1-1 0 0 0,1 1 0 0 0,-1 0 0 0 0,1-1 0 0 0,-1 1 1 0 0,1-1-1 0 0,-1 1 0 0 0,1-1 0 0 0,-1 1 0 0 0,1-1 0 0 0,0 1 0 0 0,0-1 1 0 0,-1 1-1 0 0,1-1 0 0 0,0 0 0 0 0,-1 0 0 0 0,1 1 0 0 0,0-1 1 0 0,0 0-1 0 0,1 0 0 0 0,216-53 2865 0 0,24-7-3615 0 0,-239 60 264 0 0,0-1-25 0 0,2 1 349 0 0,0-1-221 0 0,-16 8-3836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7.1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16 616 0 0,'0'0'2828'0'0,"-7"-8"-1518"0"0,7 8-1287 0 0,73 8 55 0 0,0-4 0 0 0,0-2 0 0 0,98-11 0 0 0,-58 0 1456 0 0,-109 8-1395 0 0,-1 1-18 0 0,-2-1-30 0 0,26-1-226 0 0,-27 2 127 0 0,1 0 0 0 0,-1 0 0 0 0,1 0 0 0 0,-1 0-1 0 0,1 0 1 0 0,-1 1 0 0 0,1-1 0 0 0,0 0 0 0 0,-1 0 0 0 0,1 0-1 0 0,-1 0 1 0 0,0 0 0 0 0,1 1 0 0 0,-1-1 0 0 0,1 0 0 0 0,-1 1-1 0 0,1-1 1 0 0,-1 0 0 0 0,1 1 0 0 0,-1-1 0 0 0,0 0-1 0 0,1 1 1 0 0,-1-1 0 0 0,0 1 0 0 0,1-1 0 0 0,-1 0 0 0 0,0 1-1 0 0,0-1 1 0 0,1 1 0 0 0,-1-1 0 0 0,0 1 0 0 0,0-1-1 0 0,0 1 1 0 0,0-1 0 0 0,0 1 0 0 0,0-1 0 0 0,0 1 0 0 0,0-1-1 0 0,0 1 1 0 0,0-1 0 0 0,0 1 0 0 0,0 0 0 0 0,0-1 0 0 0,0 1-1 0 0,0-1 1 0 0,0 1 0 0 0,0-1 0 0 0,-1 1 0 0 0,1-1-1 0 0,0 0 1 0 0,0 1 0 0 0,-1 0 0 0 0,-123 229-57 0 0,74-144 148 0 0,-45 105 0 0 0,76-143-489 0 0,-22 88 0 0 0,31-103-2297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7.4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24 636 0 0,'0'0'704'0'0,"-4"-15"468"0"0,17 9-764 0 0,6 4-160 0 0,8 2-112 0 0,3 0-100 0 0,4 2-348 0 0,-16 0-32 0 0,17 0-1096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7.8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298 0 756 0 0,'0'0'1608'0'0,"8"11"-1960"0"0</inkml:trace>
  <inkml:trace contextRef="#ctx0" brushRef="#br0" timeOffset="1">228 423 304 0 0,'0'14'213'0'0,"-1"0"0"0"0,-1 0 0 0 0,0 0 1 0 0,0 0-1 0 0,-2 0 0 0 0,0 0 0 0 0,0-1 0 0 0,-1 0 0 0 0,-13 24 0 0 0,7-19-192 0 0,0-2-1 0 0,-1 1 1 0 0,-1-1-1 0 0,-1-1 1 0 0,0 0-1 0 0,-21 16 1 0 0,-22 11-1253 0 0,38-31 757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8.2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52 1 540 0 0,'0'0'1055'0'0,"0"3"-945"0"0,1 6-59 0 0,-1 1 0 0 0,-1-1 0 0 0,1 1 0 0 0,-2-1 0 0 0,1 0-1 0 0,-1 1 1 0 0,-1-1 0 0 0,-5 15 0 0 0,-6 23 20 0 0,6-8 106 0 0,2 0 0 0 0,2 1 0 0 0,1-1-1 0 0,3 1 1 0 0,1-1 0 0 0,7 51 0 0 0,-8-88-154 0 0,1-1 1 0 0,-1 1 0 0 0,1 0-1 0 0,0 0 1 0 0,-1 0 0 0 0,1 0-1 0 0,0 0 1 0 0,0-1 0 0 0,0 1-1 0 0,0 0 1 0 0,1-1 0 0 0,-1 1-1 0 0,0-1 1 0 0,1 1 0 0 0,-1-1-1 0 0,1 0 1 0 0,-1 0 0 0 0,1 1-1 0 0,0-1 1 0 0,-1 0 0 0 0,1 0-1 0 0,0-1 1 0 0,0 1 0 0 0,0 0-1 0 0,0-1 1 0 0,0 1 0 0 0,-1-1-1 0 0,1 1 1 0 0,0-1 0 0 0,0 0-1 0 0,0 0 1 0 0,0 0 0 0 0,0 0-1 0 0,0 0 1 0 0,0 0 0 0 0,0-1-1 0 0,3 0 1 0 0,3 0-321 0 0,1-1-1 0 0,-1 0 1 0 0,0-1-1 0 0,0 0 1 0 0,0 0-1 0 0,14-8 1 0 0,-6 0-460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8.5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0 180 0 0,'0'0'140'0'0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8.9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0 156 0 0,'4'4'254'0'0,"0"0"1"0"0,0 0-1 0 0,1 0 1 0 0,-1-1-1 0 0,1 1 1 0 0,0-1-1 0 0,0 0 1 0 0,0-1-1 0 0,1 1 1 0 0,-1-1-1 0 0,1 0 1 0 0,-1-1-1 0 0,1 1 1 0 0,-1-1-1 0 0,9 1 1 0 0,45 6-325 0 0,1-3 1 0 0,-1-2-1 0 0,1-3 0 0 0,75-10 1 0 0,-102 3-1570 0 0,-17 2 898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9.3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0 344 0 0,'0'0'1080'0'0,"-7"14"-501"0"0,20 53-266 0 0,16 115-110 0 0,-20-11-1229 0 0,-7-149 501 0 0</inkml:trace>
  <inkml:trace contextRef="#ctx0" brushRef="#br0" timeOffset="1">713 153 36 0 0,'21'-3'2025'0'0,"48"2"-1233"0"0,10 1-1351 0 0,130-19 0 0 0,-192 16-32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19.6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1 200 0 0,'2'159'1260'0'0,"-1"19"-1653"0"0,-2-158 10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0.0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640 0 224 0 0,'-15'177'1424'0'0,"14"-132"-1361"0"0,-2 0 0 0 0,-1-1 0 0 0,-3 1 0 0 0,-24 82 1 0 0,16-89-5 0 0,-2-1 0 0 0,-2-1 1 0 0,-1 0-1 0 0,-2-1 1 0 0,-1-2-1 0 0,-2 0 0 0 0,-49 50 1 0 0,13-24-450 0 0,-2-3 1 0 0,-120 81 0 0 0,126-101-66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0.9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32 496 0 0,'0'0'815'0'0,"-1"-3"-174"0"0,-4-18 701 0 0,5 13-618 0 0,5 20-835 0 0,15 49 265 0 0,22 122 0 0 0,-8 67-2213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32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149 353 216 0 0,'0'0'517'0'0,"1"-3"-75"0"0,8-28 809 0 0,-8 28-1017 0 0,7-50 1028 0 0,-6 45-1219 0 0,0 0 0 0 0,0-1 0 0 0,0 1 0 0 0,1 0 0 0 0,0 0 0 0 0,1 1 0 0 0,0-1 0 0 0,0 0 1 0 0,0 1-1 0 0,1 0 0 0 0,0 0 0 0 0,1 1 0 0 0,7-8 0 0 0,10-8-55 0 0,0 2-1 0 0,1 1 0 0 0,1 1 1 0 0,1 1-1 0 0,0 1 1 0 0,35-15-1 0 0,-56 30 4 0 0,0-1-1 0 0,-1 1 1 0 0,1 0-1 0 0,0 0 1 0 0,0 1-1 0 0,0-1 1 0 0,0 1-1 0 0,0 0 1 0 0,0 1-1 0 0,0-1 1 0 0,-1 1-1 0 0,1 0 1 0 0,0 0-1 0 0,0 0 1 0 0,-1 1-1 0 0,1 0 1 0 0,-1-1-1 0 0,1 2 1 0 0,7 4-1 0 0,-8-5 1 0 0,1 1 0 0 0,-1 0 0 0 0,-1 0-1 0 0,1 1 1 0 0,0-1 0 0 0,-1 1 0 0 0,1-1 0 0 0,-1 1 0 0 0,0 0 0 0 0,0 1-1 0 0,-1-1 1 0 0,1 0 0 0 0,2 8 0 0 0,0 0-8 0 0,-1 0-1 0 0,0 0 1 0 0,3 23-1 0 0,-4-7 2 0 0,-2 0 0 0 0,0 0 0 0 0,-2 1 0 0 0,-1-1 0 0 0,-1 0 0 0 0,-2-1 0 0 0,0 1 0 0 0,-15 41 0 0 0,-12 18 40 0 0,-51 101 1 0 0,75-170 31 0 0,-11 22 252 0 0,-37 59 0 0 0,54-96-145 0 0,0-2-72 0 0,-12 5 134 0 0,14-6-222 0 0,-1 0 0 0 0,1 0 0 0 0,-1 0 0 0 0,1 0 0 0 0,0 0 0 0 0,-1 0 0 0 0,1 0 0 0 0,-1 0 0 0 0,1 0 1 0 0,0 0-1 0 0,-1 0 0 0 0,1 0 0 0 0,0-1 0 0 0,-1 1 0 0 0,1 0 0 0 0,-1 0 0 0 0,1 0 0 0 0,0 0 0 0 0,-1-1 0 0 0,1 1 0 0 0,0 0 0 0 0,0-1 0 0 0,-1 1 0 0 0,1 0 0 0 0,0 0 0 0 0,-1-1 0 0 0,1 1 0 0 0,0 0 0 0 0,0-1 0 0 0,0 1 0 0 0,0-1 0 0 0,-1 1 0 0 0,1 0 0 0 0,0-1 0 0 0,0 1 1 0 0,0-1-1 0 0,0 1 0 0 0,0 0 0 0 0,0-1 0 0 0,0 1 0 0 0,0-1 0 0 0,0 0 0 0 0,0-6-15 0 0,0 1 0 0 0,1-1 0 0 0,0 0 0 0 0,0 0 0 0 0,0 0 0 0 0,1 0 0 0 0,0 1 0 0 0,0-1 0 0 0,1 1 0 0 0,0 0 0 0 0,0-1 0 0 0,0 1 0 0 0,1 1 0 0 0,0-1 0 0 0,0 0 0 0 0,1 1 0 0 0,-1 0 0 0 0,9-7 0 0 0,-3 3-12 0 0,1 0-1 0 0,0 0 1 0 0,0 1 0 0 0,1 1-1 0 0,0 0 1 0 0,0 0 0 0 0,1 1-1 0 0,14-5 1 0 0,-21 10 8 0 0,0 0 1 0 0,0 0-1 0 0,0 0 0 0 0,0 1 1 0 0,0-1-1 0 0,0 2 0 0 0,0-1 1 0 0,1 1-1 0 0,-1-1 0 0 0,0 2 1 0 0,0-1-1 0 0,-1 1 0 0 0,1 0 1 0 0,8 4-1 0 0,1 1-41 0 0,0 1 1 0 0,-1 0-1 0 0,26 20 0 0 0,-26-16 30 0 0,1 1-1 0 0,-2 1 1 0 0,0 0-1 0 0,0 1 1 0 0,-1 0 0 0 0,-1 1-1 0 0,-1 0 1 0 0,0 1-1 0 0,-1 0 1 0 0,-1 0 0 0 0,-1 1-1 0 0,8 26 1 0 0,-10-27 22 0 0,-2 0 0 0 0,0 0 1 0 0,0 1-1 0 0,-2-1 0 0 0,0 1 1 0 0,-1-1-1 0 0,-1 1 0 0 0,0-1 1 0 0,-1 1-1 0 0,-1-1 0 0 0,-1 0 0 0 0,-1 0 1 0 0,-10 28-1 0 0,3-21 38 0 0,-1-1 0 0 0,0 0 0 0 0,-2-1 0 0 0,0 0 0 0 0,-2-2 0 0 0,0 1 0 0 0,-2-2 0 0 0,0-1 0 0 0,0 0 0 0 0,-2-1 0 0 0,0-1 0 0 0,-37 20 0 0 0,39-25 49 0 0,1-2 1 0 0,-1 0-1 0 0,-1-1 0 0 0,1-1 1 0 0,-1-1-1 0 0,0-1 1 0 0,-1 0-1 0 0,1-2 1 0 0,-1 0-1 0 0,0-2 1 0 0,0 0-1 0 0,0-1 0 0 0,0-1 1 0 0,1-1-1 0 0,-1-1 1 0 0,-29-8-1 0 0,-89-38 54 0 0,80 19-3118 0 0,46 23 2497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1.2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77 936 0 0,'-4'-17'1264'0'0,"1"-8"-828"0"0,0 7-612 0 0,2 2-840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1.6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290 1 720 0 0,'0'0'1836'0'0,"5"16"-1272"0"0,-51 67-317 0 0,28-54-181 0 0,-24 51 1 0 0,17-6 61 0 0,3 1 1 0 0,-18 110 0 0 0,15-65-33 0 0,-15 161 149 0 0,29-188-271 0 0,11-90-85 0 0,0-1-1 0 0,-1 1 1 0 0,1 0-1 0 0,-1-1 1 0 0,0 1-1 0 0,0-1 1 0 0,0 1-1 0 0,0-1 1 0 0,0 1-1 0 0,0-1 1 0 0,-1 0-1 0 0,1 1 1 0 0,-1-1-1 0 0,0 0 1 0 0,0 0-1 0 0,0 0 1 0 0,0 0-1 0 0,-2 1 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1.9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1 146 268 0 0,'2'-3'839'0'0,"4"-3"-621"0"0,-1 0-1 0 0,1 0 0 0 0,1 0 0 0 0,-1 0 0 0 0,1 1 0 0 0,0 0 0 0 0,0 1 0 0 0,1 0 1 0 0,0 0-1 0 0,-1 0 0 0 0,15-4 0 0 0,15-3 150 0 0,50-9 1 0 0,-59 14-240 0 0,45-6-109 0 0,86-3-1 0 0,-38 5-1975 0 0,-86 6 1705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5.3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306 55 152 0 0,'14'-29'3129'0'0,"-14"29"-3111"0"0,1-1 0 0 0,-1 0 1 0 0,0 1-1 0 0,0-1 0 0 0,1 0 0 0 0,-1 0 1 0 0,0 1-1 0 0,0-1 0 0 0,0 0 0 0 0,0 0 0 0 0,0 0 1 0 0,0 1-1 0 0,0-1 0 0 0,0 0 0 0 0,0 0 0 0 0,-1 1 1 0 0,1-1-1 0 0,0 0 0 0 0,0 0 0 0 0,-1 1 1 0 0,1-1-1 0 0,0 0 0 0 0,-1 1 0 0 0,1-1 0 0 0,-1 0 1 0 0,1 1-1 0 0,0-1 0 0 0,-1 1 0 0 0,0-1 1 0 0,1 1-1 0 0,-1-1 0 0 0,1 1 0 0 0,-1-1 0 0 0,0 1 1 0 0,1-1-1 0 0,-1 1 0 0 0,0 0 0 0 0,1-1 1 0 0,-1 1-1 0 0,0 0 0 0 0,0 0 0 0 0,1 0 0 0 0,-1-1 1 0 0,0 1-1 0 0,0 0 0 0 0,1 0 0 0 0,-1 0 0 0 0,-1 0 1 0 0,-2 1-51 0 0,1 0-14 0 0,-4 0 20 0 0,1 1 5 0 0,1 0 0 0 0,-1-1 1 0 0,1 2-1 0 0,0-1 0 0 0,0 1 0 0 0,0-1 0 0 0,-6 6 1 0 0,2-4 8 0 0,0 1 1 0 0,1 0-1 0 0,0 0 0 0 0,0 1 1 0 0,0 0-1 0 0,1 0 1 0 0,-1 1-1 0 0,1 0 0 0 0,1 0 1 0 0,0 1-1 0 0,0 0 1 0 0,0 0-1 0 0,1 0 0 0 0,0 0 1 0 0,1 1-1 0 0,0 0 1 0 0,-5 16-1 0 0,7-17 12 0 0,1 0 0 0 0,0 0-1 0 0,0-1 1 0 0,1 1 0 0 0,0 0-1 0 0,1 0 1 0 0,-1 0 0 0 0,2 0 0 0 0,-1-1-1 0 0,1 1 1 0 0,0 0 0 0 0,0-1 0 0 0,1 1-1 0 0,6 10 1 0 0,5 9 3 0 0,2 0 0 0 0,25 32 0 0 0,-28-41 5 0 0,-12-17-7 0 0,17 23-29 0 0,0 1 0 0 0,-2 1-1 0 0,-1 0 1 0 0,16 42 0 0 0,-30-62 26 0 0,0 0 9 0 0,-1 0 0 0 0,0 0 1 0 0,0 0-1 0 0,-1 0 0 0 0,0 0 1 0 0,0-1-1 0 0,0 1 0 0 0,-1 0 1 0 0,0-1-1 0 0,0 1 0 0 0,0-1 1 0 0,-1 1-1 0 0,1-1 0 0 0,-1 0 1 0 0,-7 9-1 0 0,2-7 15 0 0,1 0 1 0 0,-1 0-1 0 0,0-1 1 0 0,-1 0-1 0 0,1 0 0 0 0,-12 5 1 0 0,9-5-14 0 0,-2 2 160 0 0,-1-1-1 0 0,1-1 1 0 0,-1 0-1 0 0,0 0 1 0 0,0-2-1 0 0,-1 0 1 0 0,0 0 0 0 0,0-1-1 0 0,1-1 1 0 0,-1-1-1 0 0,-17 0 1 0 0,29-1-66 0 0,-4-4 0 0 0,6 4-103 0 0,1 0 0 0 0,-1 0 1 0 0,1 0-1 0 0,-1 0 0 0 0,1 0 0 0 0,0 0 0 0 0,-1 0 1 0 0,1-1-1 0 0,-1 1 0 0 0,1 0 0 0 0,0 0 1 0 0,-1 0-1 0 0,1 0 0 0 0,0 0 0 0 0,-1-1 0 0 0,1 1 1 0 0,0 0-1 0 0,-1 0 0 0 0,1-1 0 0 0,0 1 0 0 0,-1 0 1 0 0,1-1-1 0 0,0 1 0 0 0,0 0 0 0 0,-1-1 1 0 0,1 1-1 0 0,0 0 0 0 0,0-1 0 0 0,0 1 0 0 0,-1 0 1 0 0,1-1-1 0 0,0 1 0 0 0,0-1 0 0 0,0 1 0 0 0,0 0 1 0 0,0-1-1 0 0,0-2-8 0 0,1 1 1 0 0,-1-1 0 0 0,1 1-1 0 0,0-1 1 0 0,0 1-1 0 0,0 0 1 0 0,0-1 0 0 0,0 1-1 0 0,0 0 1 0 0,1 0-1 0 0,-1-1 1 0 0,1 1-1 0 0,0 1 1 0 0,-1-1 0 0 0,1 0-1 0 0,0 0 1 0 0,0 1-1 0 0,0-1 1 0 0,3-1 0 0 0,2-1-25 0 0,1 0 0 0 0,-1 0 1 0 0,0 1-1 0 0,15-5 1 0 0,-19 7 10 0 0,1 1-9 0 0,2 0 17 0 0,-1 1 1 0 0,1 0-1 0 0,-1-1 0 0 0,1 2 0 0 0,-1-1 0 0 0,1 0 1 0 0,-1 1-1 0 0,0 0 0 0 0,0 1 0 0 0,0-1 0 0 0,0 1 1 0 0,0 0-1 0 0,-1 0 0 0 0,1 0 0 0 0,-1 1 1 0 0,6 5-1 0 0,-5-4-4 0 0,0 2 0 0 0,0-1 1 0 0,0 1-1 0 0,-1-1 0 0 0,0 1 1 0 0,0 0-1 0 0,-1 1 0 0 0,0-1 1 0 0,0 1-1 0 0,0-1 0 0 0,1 13 1 0 0,1 16 0 0 0,1 73 1 0 0,-5-73 49 0 0,8 63 1 0 0,-8-92-51 0 0,0-1 0 0 0,0 0 0 0 0,1 0 0 0 0,0 0 0 0 0,0-1 0 0 0,1 1-1 0 0,0 0 1 0 0,0-1 0 0 0,0 0 0 0 0,0 1 0 0 0,1-1 0 0 0,0 0 0 0 0,7 7 0 0 0,-6-9-273 0 0,0 0-1 0 0,-1 0 0 0 0,1 0 1 0 0,1 0-1 0 0,-1-1 1 0 0,8 3-1 0 0,5-1-404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6.0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16 688 0 0,'0'0'2484'0'0,"-1"-1"-2448"0"0,1 1 1 0 0,0-1-1 0 0,0 0 1 0 0,0 1-1 0 0,0-1 1 0 0,-1 0 0 0 0,1 0-1 0 0,0 1 1 0 0,0-1-1 0 0,0 0 1 0 0,0 1 0 0 0,1-1-1 0 0,-1 0 1 0 0,0 1-1 0 0,0-1 1 0 0,0 0-1 0 0,1 1 1 0 0,-1-1 0 0 0,0 0-1 0 0,1 0 1 0 0,1 2-44 0 0,0 0 1 0 0,0 0 0 0 0,0 0-1 0 0,0 1 1 0 0,-1-1 0 0 0,1 1-1 0 0,0 0 1 0 0,-1-1 0 0 0,1 1-1 0 0,-1 0 1 0 0,0 0 0 0 0,1 0-1 0 0,-1 0 1 0 0,0 0 0 0 0,0 0-1 0 0,0 0 1 0 0,-1 0 0 0 0,1 0-1 0 0,0 0 1 0 0,0 5 0 0 0,5 50-31 0 0,-6-53 33 0 0,-4 199 257 0 0,-1-67-1385 0 0,5-133 709 0 0,3 14-869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6.4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143 1 40 0 0,'0'0'1235'0'0,"-1"3"-1180"0"0,0 4-15 0 0,0-1 0 0 0,-1 0 0 0 0,0 0 0 0 0,0 0 0 0 0,-1 0 0 0 0,0 0-1 0 0,0 0 1 0 0,0-1 0 0 0,-8 11 0 0 0,-3 0 188 0 0,-27 25 0 0 0,4-5-52 0 0,35-34-126 0 0,1-1-36 0 0,0-1 0 0 0,1 0 0 0 0,-1 1 0 0 0,0-1 0 0 0,0 1 0 0 0,0-1 0 0 0,0 1 1 0 0,1 0-1 0 0,-1-1 0 0 0,0 1 0 0 0,1 0 0 0 0,-1 0 0 0 0,0-1 0 0 0,1 1 0 0 0,-1 0 0 0 0,1 0 0 0 0,-1 0 0 0 0,1 0 0 0 0,0 0 0 0 0,-1 0 1 0 0,1 0-1 0 0,0 0 0 0 0,0 0 0 0 0,-1 0 0 0 0,1 1 0 0 0,0 1 11 0 0,-1-1 0 0 0,1 0 0 0 0,0 0 0 0 0,-1 1 0 0 0,1-1 0 0 0,0 0 0 0 0,0 1 0 0 0,1-1 0 0 0,-1 0 0 0 0,1 1 0 0 0,0 2 0 0 0,4 3 10 0 0,0 0 0 0 0,0 0 0 0 0,1-1 0 0 0,0 1 0 0 0,0-1 0 0 0,1-1 0 0 0,11 10 1 0 0,61 39 73 0 0,-23-17-21 0 0,112 92-413 0 0,-141-116-1345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6.8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6 232 0 0,'0'0'1708'0'0,"20"-1"-1092"0"0,7 4-392 0 0,5-3-140 0 0,-11 0-24 0 0,2 0 8 0 0,6 0-12 0 0,0-1-8 0 0,1-1-164 0 0,-1 1-132 0 0,-1 0-620 0 0,2-1 276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7.1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0 320 0 0,'23'8'560'0'0,"-7"-4"-152"0"0,2-1-68 0 0,0-1-100 0 0,3-1-24 0 0,2 0-124 0 0,3 0-124 0 0,1 0-176 0 0,-4 0-132 0 0,4-1-188 0 0,-1-2 160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7.5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110 586 8 0 0,'0'0'219'0'0,"5"18"310"0"0,-5 37-3 0 0,-1-1 0 0 0,-11 64 0 0 0,0 2 62 0 0,11-111-472 0 0,1 0 1 0 0,0 0-1 0 0,0 0 0 0 0,1 0 1 0 0,1 1-1 0 0,-1-1 1 0 0,1 0-1 0 0,1-1 1 0 0,-1 1-1 0 0,2 0 1 0 0,-1-1-1 0 0,8 14 1 0 0,-9-19-69 0 0,1 0 1 0 0,-1 0-1 0 0,1 0 0 0 0,0 0 1 0 0,0 0-1 0 0,0 0 1 0 0,0-1-1 0 0,0 0 0 0 0,0 1 1 0 0,1-1-1 0 0,-1 0 1 0 0,1-1-1 0 0,-1 1 0 0 0,6 1 1 0 0,0 0-81 0 0,0-1 0 0 0,0 0-1 0 0,0 0 1 0 0,0-1 0 0 0,13 1 0 0 0,-10-2-361 0 0,0-1-1 0 0,0 0 1 0 0,0 0 0 0 0,0-2-1 0 0,19-4 1 0 0,-10-2 188 0 0</inkml:trace>
  <inkml:trace contextRef="#ctx0" brushRef="#br0" timeOffset="1">79 108 64 0 0,'-9'-11'2224'0'0,"-5"-7"-964"0"0,2 2-480 0 0,2 3-392 0 0,-1 0-380 0 0,7 1-272 0 0,-7-3-728 0 0,3 5-1128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7.9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1 652 0 0,'0'0'1756'0'0,"12"8"-468"0"0,2-1-804 0 0,4 2-564 0 0,-5-4-548 0 0,1-1-860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33.9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0 327 60 0 0,'0'0'705'0'0,"21"-25"2732"0"0,-19 23-3406 0 0,0 0 0 0 0,0 0 0 0 0,0 1-1 0 0,0-1 1 0 0,1 1 0 0 0,-1 0 0 0 0,1-1-1 0 0,-1 1 1 0 0,1 0 0 0 0,0 0 0 0 0,-1 1-1 0 0,1-1 1 0 0,0 0 0 0 0,-1 1 0 0 0,1 0-1 0 0,0 0 1 0 0,3 0 0 0 0,-3 0-47 0 0,13 9-21 0 0,-6-2 22 0 0,-5-3 1 0 0,1 0 0 0 0,-1 1-1 0 0,0 0 1 0 0,0 0 0 0 0,-1 0-1 0 0,0 0 1 0 0,0 1 0 0 0,7 11-1 0 0,-7-11 7 0 0,14 29-15 0 0,-1 1 1 0 0,-2 1-1 0 0,-2 0 0 0 0,-1 1 0 0 0,-2 1 1 0 0,-1 0-1 0 0,-3 0 0 0 0,3 41 0 0 0,-6-28 289 0 0,-1-1 0 0 0,-11 97-1 0 0,8-145 37 0 0,-1 3-60 0 0,-1 1 221 0 0,-4-18-156 0 0,-1-16-287 0 0,2 1-1 0 0,1-1 0 0 0,1 0 0 0 0,2 0 1 0 0,1-53-1 0 0,22-141-371 0 0,-9 131 309 0 0,61-313-50 0 0,-73 400 81 0 0,1-1 0 0 0,-1 1 1 0 0,1 0-1 0 0,0-1 0 0 0,1 1 0 0 0,-1 0 0 0 0,0 0 0 0 0,1 0 0 0 0,0 0 0 0 0,-1 0 1 0 0,1 0-1 0 0,1 0 0 0 0,-1 1 0 0 0,0-1 0 0 0,1 1 0 0 0,-1 0 0 0 0,1-1 0 0 0,-1 1 0 0 0,1 0 1 0 0,0 0-1 0 0,0 1 0 0 0,0-1 0 0 0,0 1 0 0 0,0-1 0 0 0,1 1 0 0 0,-1 0 0 0 0,0 0 1 0 0,1 1-1 0 0,-1-1 0 0 0,0 1 0 0 0,1-1 0 0 0,-1 1 0 0 0,1 0 0 0 0,-1 0 0 0 0,1 1 0 0 0,-1-1 1 0 0,4 1-1 0 0,6 2-8 0 0,0 1 1 0 0,0 0-1 0 0,-1 0 1 0 0,0 2-1 0 0,1-1 1 0 0,-2 1-1 0 0,1 1 1 0 0,11 9-1 0 0,-4-1 13 0 0,0 0-1 0 0,-2 1 1 0 0,0 1-1 0 0,-1 1 0 0 0,-1 0 1 0 0,0 2-1 0 0,-2-1 0 0 0,0 1 1 0 0,-1 1-1 0 0,-1 0 0 0 0,-1 1 1 0 0,-1 0-1 0 0,-1 1 0 0 0,-1 0 1 0 0,-1 0-1 0 0,-1 0 0 0 0,-1 1 1 0 0,2 41-1 0 0,1 99 26 0 0,-4-54 47 0 0,24 155 0 0 0,-26-262-21 0 0,7 15-2406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8.2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369 0 200 0 0,'2'11'266'0'0,"3"21"676"0"0,2 61 0 0 0,-7-81-833 0 0,-1 1 1 0 0,0-1 0 0 0,-1 0-1 0 0,-1 0 1 0 0,1 0 0 0 0,-2-1 0 0 0,0 1-1 0 0,-8 15 1 0 0,-2 1-33 0 0,-2-1-1 0 0,-2-1 1 0 0,0-1 0 0 0,-1-1-1 0 0,-30 29 1 0 0,0-6-926 0 0,-75 55 0 0 0,77-67 158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8.9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32 524 0 0,'0'0'1552'0'0,"0"-2"-1006"0"0,7-25 642 0 0,-7 25-1197 0 0,2 4-17 0 0,5 8 15 0 0,-4-5 7 0 0,0 1 0 0 0,0 0-1 0 0,-1-1 1 0 0,1 1-1 0 0,-2 0 1 0 0,1 0 0 0 0,0 0-1 0 0,0 12 1 0 0,1 1-3 0 0,53 203 82 0 0,17 75 338 0 0,-71-284-254 0 0,6 7 3250 0 0,-3-34-3432 0 0,-1 0-9 0 0,0 1-1 0 0,2-1 0 0 0,-1 1 0 0 0,1 0 0 0 0,1 1 1 0 0,1 0-1 0 0,8-12 0 0 0,-11 17 6 0 0,1 0-1 0 0,0 1 1 0 0,0 0-1 0 0,0 0 1 0 0,1 1-1 0 0,0-1 1 0 0,0 2-1 0 0,0-1 1 0 0,1 1 0 0 0,-1 0-1 0 0,1 0 1 0 0,0 1-1 0 0,0 0 1 0 0,9-2-1 0 0,-8 4 17 0 0,-1 0 0 0 0,1 0-1 0 0,0 0 1 0 0,-1 1 0 0 0,1 1 0 0 0,0 0-1 0 0,-1 0 1 0 0,1 0 0 0 0,-1 1-1 0 0,1 0 1 0 0,-1 1 0 0 0,0 0-1 0 0,0 0 1 0 0,0 1 0 0 0,-1 0-1 0 0,1 0 1 0 0,-1 1 0 0 0,0 0 0 0 0,0 0-1 0 0,8 8 1 0 0,-12-9 5 0 0,1-1 1 0 0,-1 0-1 0 0,0 1 1 0 0,0 0-1 0 0,-1 0 0 0 0,1 0 1 0 0,-1 0-1 0 0,0 0 1 0 0,0 0-1 0 0,0 1 0 0 0,0-1 1 0 0,-1 1-1 0 0,0-1 1 0 0,0 1-1 0 0,0 0 1 0 0,0-1-1 0 0,-1 1 0 0 0,0 0 1 0 0,0-1-1 0 0,0 1 1 0 0,-2 6-1 0 0,1-4 4 0 0,-1-1 1 0 0,-1 0-1 0 0,1 0 0 0 0,-1 0 0 0 0,0-1 1 0 0,0 1-1 0 0,-1-1 0 0 0,0 1 0 0 0,0-1 1 0 0,0 0-1 0 0,0 0 0 0 0,-1-1 0 0 0,0 0 1 0 0,0 1-1 0 0,-6 3 0 0 0,-15 8-218 0 0,-1-1 1 0 0,0-2-1 0 0,-1 0 0 0 0,0-2 0 0 0,-1-1 0 0 0,0-1 1 0 0,-1-2-1 0 0,1 0 0 0 0,-51 3 0 0 0,35-11-1489 0 0,25-1 1331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40.4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1 913 328 0 0,'9'-4'252'0'0,"0"0"0"0"0,0-1 0 0 0,0 0 0 0 0,0 0 0 0 0,-1-1 0 0 0,0 0 0 0 0,0 0 0 0 0,-1-1 0 0 0,1 0 0 0 0,-1-1 0 0 0,-1 1 0 0 0,0-1 0 0 0,0-1 0 0 0,0 1 0 0 0,5-13 0 0 0,7-15-288 0 0,-1-2 0 0 0,16-52 0 0 0,-24 60-78 0 0,0 0 0 0 0,5-41 0 0 0,-12 57 54 0 0,-1 0 1 0 0,0 1-1 0 0,-1-1 0 0 0,-1 0 1 0 0,0 1-1 0 0,0-1 1 0 0,-6-21-1 0 0,6 32 45 0 0,-1 0 0 0 0,1-1 0 0 0,-1 1 1 0 0,1 0-1 0 0,-1 0 0 0 0,0 0 0 0 0,0 0 0 0 0,0 0 0 0 0,-1 0 0 0 0,1 1 0 0 0,-1-1 1 0 0,0 1-1 0 0,1-1 0 0 0,-1 1 0 0 0,0 0 0 0 0,0 0 0 0 0,0 0 0 0 0,-1 1 1 0 0,1-1-1 0 0,0 1 0 0 0,-1 0 0 0 0,1 0 0 0 0,-1 0 0 0 0,1 0 0 0 0,-1 1 0 0 0,1-1 1 0 0,-1 1-1 0 0,0 0 0 0 0,1 0 0 0 0,-1 0 0 0 0,1 0 0 0 0,-1 1 0 0 0,0 0 1 0 0,1-1-1 0 0,-1 1 0 0 0,1 1 0 0 0,0-1 0 0 0,-1 0 0 0 0,1 1 0 0 0,0 0 0 0 0,0-1 1 0 0,0 1-1 0 0,0 0 0 0 0,0 1 0 0 0,0-1 0 0 0,1 1 0 0 0,-1-1 0 0 0,1 1 1 0 0,-1 0-1 0 0,1 0 0 0 0,0 0 0 0 0,0 0 0 0 0,-2 5 0 0 0,2-5 19 0 0,1 0 0 0 0,-1 0-1 0 0,1 1 1 0 0,0-1 0 0 0,0 1-1 0 0,0-1 1 0 0,0 1 0 0 0,1-1-1 0 0,0 1 1 0 0,-1 0 0 0 0,1-1-1 0 0,0 1 1 0 0,1-1 0 0 0,-1 1 0 0 0,1 0-1 0 0,-1-1 1 0 0,1 1 0 0 0,2 3-1 0 0,-1-1 13 0 0,2 1-1 0 0,-1-1 1 0 0,1 0 0 0 0,-1 0-1 0 0,2-1 1 0 0,-1 1-1 0 0,1-1 1 0 0,9 9 0 0 0,8 3 23 0 0,0-1 1 0 0,1 0 0 0 0,41 19 0 0 0,-62-34-42 0 0,12 5-16 0 0,22 15-56 0 0,-29-17 55 0 0,-4-2 9 0 0,0 0 0 0 0,0 0 0 0 0,0 1 1 0 0,0-1-1 0 0,0 1 0 0 0,-1-1 0 0 0,1 1 0 0 0,-1 0 0 0 0,0 0 0 0 0,0 0 0 0 0,0 0 1 0 0,0 0-1 0 0,2 6 0 0 0,4 8-31 0 0,-2 0 0 0 0,9 30 0 0 0,-12-36 99 0 0,0 1 0 0 0,1-1 0 0 0,0 1 0 0 0,0-1-1 0 0,1 0 1 0 0,1-1 0 0 0,0 1 0 0 0,0-1 0 0 0,1 0-1 0 0,12 13 1 0 0,-15-19-6 0 0,0-1-1 0 0,0 0 0 0 0,0-1 1 0 0,1 1-1 0 0,-1-1 1 0 0,1 1-1 0 0,-1-1 0 0 0,1-1 1 0 0,0 1-1 0 0,0-1 0 0 0,0 1 1 0 0,9 0-1 0 0,-4-2 6 0 0,1 0-1 0 0,-1 0 1 0 0,0-1-1 0 0,1 0 1 0 0,-1 0-1 0 0,10-4 1 0 0,4-2-1 0 0,-1-1 0 0 0,0-2 0 0 0,-1 0 0 0 0,41-25 0 0 0,-43 23-93 0 0,-1-2 0 0 0,0-1 0 0 0,-1 0 0 0 0,0-1 0 0 0,-1-1 0 0 0,-1 0 0 0 0,-1-2 0 0 0,0 0-1 0 0,-1 0 1 0 0,-2-1 0 0 0,0-1 0 0 0,13-30 0 0 0,-24 49 20 0 0,0 0 1 0 0,-1-1-1 0 0,1 1 0 0 0,0 0 0 0 0,-1 0 0 0 0,0 0 0 0 0,1-1 0 0 0,-1 1 0 0 0,0 0 0 0 0,0 0 0 0 0,0-1 0 0 0,-1 1 1 0 0,0-4-1 0 0,1 5 6 0 0,-1-1 0 0 0,1 1 1 0 0,-1 0-1 0 0,0 0 1 0 0,1 1-1 0 0,-1-1 1 0 0,0 0-1 0 0,1 0 1 0 0,-1 0-1 0 0,0 0 1 0 0,0 1-1 0 0,0-1 0 0 0,0 0 1 0 0,0 1-1 0 0,0-1 1 0 0,0 0-1 0 0,0 1 1 0 0,0 0-1 0 0,-2-1 1 0 0,0 0-3 0 0,-1 0 0 0 0,1 1 1 0 0,-1 0-1 0 0,1 0 0 0 0,-1 0 1 0 0,0 0-1 0 0,1 0 0 0 0,-1 1 1 0 0,1 0-1 0 0,0 0 1 0 0,-1 0-1 0 0,1 0 0 0 0,-1 0 1 0 0,-4 3-1 0 0,-3 2 14 0 0,0 1 1 0 0,0 0-1 0 0,1 1 0 0 0,0 0 1 0 0,0 0-1 0 0,-16 19 0 0 0,21-21 14 0 0,1 0-1 0 0,0 0 0 0 0,0 0 0 0 0,0 1 0 0 0,1-1 0 0 0,0 1 0 0 0,0 0 1 0 0,0 0-1 0 0,1 0 0 0 0,0 1 0 0 0,1-1 0 0 0,-2 13 0 0 0,3-17 0 0 0,1 0-1 0 0,-1 0 1 0 0,0-1 0 0 0,1 1-1 0 0,-1 0 1 0 0,1 0-1 0 0,0-1 1 0 0,0 1-1 0 0,0-1 1 0 0,0 1-1 0 0,0-1 1 0 0,1 1-1 0 0,-1-1 1 0 0,1 0 0 0 0,0 1-1 0 0,-1-1 1 0 0,1 0-1 0 0,0 0 1 0 0,0 0-1 0 0,0-1 1 0 0,1 1-1 0 0,-1 0 1 0 0,4 1-1 0 0,0 1 37 0 0,0-1-1 0 0,1 0 0 0 0,0 0 1 0 0,-1-1-1 0 0,1 0 0 0 0,0 0 0 0 0,11 1 1 0 0,4-1 68 0 0,0-2 1 0 0,0 0-1 0 0,1-2 1 0 0,-1 0-1 0 0,-1-1 1 0 0,1-1 0 0 0,42-15-1 0 0,-12 0 22 0 0,97-51-1 0 0,-112 49-199 0 0,-2-1-1 0 0,-1-2 1 0 0,0-1-1 0 0,56-56 0 0 0,-88 79-45 0 0,-5 2-223 0 0,2-1 325 0 0,0 1-1 0 0,-1 0 1 0 0,1 0 0 0 0,0 0-1 0 0,-1 0 1 0 0,1 1-1 0 0,0-1 1 0 0,-1 0 0 0 0,1 0-1 0 0,0 1 1 0 0,-1-1 0 0 0,1 1-1 0 0,0-1 1 0 0,0 1-1 0 0,0 0 1 0 0,-1 0 0 0 0,0 0-1 0 0,-25 20-38 0 0,24-18 42 0 0,-16 13-12 0 0,1 1-1 0 0,1 1 0 0 0,0 1 0 0 0,2 0 1 0 0,0 1-1 0 0,1 1 0 0 0,-13 25 0 0 0,26-43 50 0 0,0-1 40 0 0,1-1-68 0 0,-1 0 1 0 0,1-1 0 0 0,0 1-1 0 0,0 0 1 0 0,0 0 0 0 0,-1-1-1 0 0,1 1 1 0 0,0 0 0 0 0,0 0-1 0 0,0-1 1 0 0,0 1-1 0 0,0 0 1 0 0,0 0 0 0 0,0 0-1 0 0,1-1 1 0 0,-1 1 0 0 0,0 0-1 0 0,1 0 1 0 0,0 0 7 0 0,0 0 0 0 0,0 0 0 0 0,1 0 1 0 0,-1-1-1 0 0,0 1 0 0 0,1 0 0 0 0,-1-1 0 0 0,1 0 1 0 0,-1 1-1 0 0,0-1 0 0 0,1 0 0 0 0,-1 1 0 0 0,1-1 1 0 0,-1 0-1 0 0,1 0 0 0 0,-1 0 0 0 0,1-1 0 0 0,-1 1 0 0 0,2 0 1 0 0,2-2 7 0 0,1 1 0 0 0,-1-1 0 0 0,0 0 0 0 0,0 0 0 0 0,6-4 0 0 0,5-4-23 0 0,0-1 0 0 0,17-16-1 0 0,0-2-10 0 0,20-17-686 0 0,-51 44 546 0 0,0 2-160 0 0,-1 1 305 0 0,0-1 1 0 0,-1 0 0 0 0,1 0-1 0 0,0 0 1 0 0,-1 1 0 0 0,1-1 0 0 0,-1 0-1 0 0,1 1 1 0 0,0-1 0 0 0,-1 0-1 0 0,1 1 1 0 0,-1-1 0 0 0,1 1 0 0 0,-1-1-1 0 0,0 1 1 0 0,1-1 0 0 0,-1 1-1 0 0,1-1 1 0 0,-1 1 0 0 0,0-1-1 0 0,0 1 1 0 0,1 0 0 0 0,-1-1 0 0 0,0 2-1 0 0,11 25-56 0 0,-7-14 79 0 0,0-5 49 0 0,0 0-1 0 0,0 0 1 0 0,0-1 0 0 0,1 0-1 0 0,0 0 1 0 0,1 0 0 0 0,-1-1-1 0 0,1 1 1 0 0,0-1 0 0 0,1-1-1 0 0,0 1 1 0 0,0-1 0 0 0,0 0-1 0 0,0-1 1 0 0,1 0 0 0 0,-1 0-1 0 0,1 0 1 0 0,0-1 0 0 0,0 0-1 0 0,1-1 1 0 0,-1 0 0 0 0,1 0 0 0 0,-1-1-1 0 0,1 0 1 0 0,-1 0 0 0 0,1-1-1 0 0,0 0 1 0 0,14-2 0 0 0,-9-1-6 0 0,1-1 0 0 0,-1 0 0 0 0,1-1 0 0 0,-1-1 1 0 0,-1 0-1 0 0,1-1 0 0 0,-1 0 0 0 0,0-1 0 0 0,14-11 1 0 0,-10 5-99 0 0,-1-1 0 0 0,-1 0 1 0 0,0-1-1 0 0,-1-1 1 0 0,21-32-1 0 0,-14 12-148 0 0,-1 0 1 0 0,-3-1-1 0 0,-1-1 0 0 0,-1-1 0 0 0,-2 0 1 0 0,7-46-1 0 0,-18 79 163 0 0,14-92-281 0 0,-15 91 245 0 0,0 0-1 0 0,-1-1 1 0 0,0 1-1 0 0,-1-1 1 0 0,0 1 0 0 0,0 0-1 0 0,0-1 1 0 0,-1 1-1 0 0,-4-10 1 0 0,5 16 41 0 0,0 0 0 0 0,0 0-1 0 0,0 0 1 0 0,0 0 0 0 0,0 0 0 0 0,0 1-1 0 0,0-1 1 0 0,0 0 0 0 0,-1 1-1 0 0,1-1 1 0 0,-1 1 0 0 0,1-1 0 0 0,-1 1-1 0 0,0 0 1 0 0,1 0 0 0 0,-1 0 0 0 0,0 0-1 0 0,0 0 1 0 0,0 0 0 0 0,0 0 0 0 0,0 1-1 0 0,-2-1 1 0 0,1 0 7 0 0,0 2 0 0 0,0-1 0 0 0,0 0 0 0 0,0 0-1 0 0,0 1 1 0 0,0 0 0 0 0,0-1 0 0 0,0 1 0 0 0,0 0 0 0 0,1 1-1 0 0,-1-1 1 0 0,0 0 0 0 0,-3 3 0 0 0,-6 5-2 0 0,0 0 1 0 0,1 1-1 0 0,1 0 0 0 0,-18 20 1 0 0,12-9 28 0 0,0 2 0 0 0,2-1 0 0 0,0 2 0 0 0,2 0 0 0 0,0 0 0 0 0,-8 27 0 0 0,4-1 90 0 0,2 0 0 0 0,-9 61 0 0 0,19-88-128 0 0,0 1 0 0 0,2-1 1 0 0,0 1-1 0 0,2 0 0 0 0,0 0 0 0 0,5 28 0 0 0,-4-50-58 0 0,-1-1 1 0 0,1 0-1 0 0,-1 1 1 0 0,1-1-1 0 0,-1 0 1 0 0,1 1-1 0 0,0-1 1 0 0,-1 0-1 0 0,1 0 1 0 0,0 0 0 0 0,0 1-1 0 0,0-1 1 0 0,0 0-1 0 0,0 0 1 0 0,0 0-1 0 0,0-1 1 0 0,0 1-1 0 0,0 0 1 0 0,1 0-1 0 0,-1-1 1 0 0,0 1-1 0 0,1 0 1 0 0,1 0-1 0 0,-1-1-17 0 0,1 2-550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40.8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472 0 96 0 0,'-19'24'355'0'0,"-1"-1"0"0"0,-1 0 1 0 0,-1-2-1 0 0,-35 27 0 0 0,-106 63 97 0 0,24-17 1330 0 0,136-92-1716 0 0,0 0 0 0 0,0 0 1 0 0,1 1-1 0 0,-1-1 1 0 0,1 1-1 0 0,-1-1 0 0 0,1 1 1 0 0,0 0-1 0 0,0 0 0 0 0,-2 5 1 0 0,3-5 21 0 0,17 18 202 0 0,4-6-207 0 0,1-1-1 0 0,1 0 0 0 0,0-2 0 0 0,33 13 1 0 0,105 33-245 0 0,-123-45-148 0 0,-24-8-233 0 0,1-1 0 0 0,-1-1 0 0 0,0 0 0 0 0,23 1 0 0 0,-17-4-268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41.2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44 296 0 0,'0'0'1144'0'0,"11"-12"288"0"0,-4 1-264 0 0,2 0-696 0 0,3 2-560 0 0,3 18-2724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41.5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295 0 68 0 0,'-8'72'2076'0'0,"7"-52"-1924"0"0,-1 1 0 0 0,-1-1 1 0 0,-1 1-1 0 0,-1-1 0 0 0,0 0 1 0 0,-2 0-1 0 0,-9 20 0 0 0,-7-3-412 0 0,-1 0-1 0 0,-1-2 0 0 0,-2-1 1 0 0,-56 54-1 0 0,21-29-418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41.9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 64 748 0 0,'-11'-31'4000'0'0,"4"2"-3045"0"0,7 26-854 0 0,5 3-103 0 0,0 1 1 0 0,0 0 0 0 0,0 0-1 0 0,0 0 1 0 0,0 1-1 0 0,-1 0 1 0 0,1-1-1 0 0,0 2 1 0 0,-1-1 0 0 0,0 0-1 0 0,1 1 1 0 0,-1 0-1 0 0,0 0 1 0 0,0 0-1 0 0,-1 1 1 0 0,1-1-1 0 0,-1 1 1 0 0,1 0 0 0 0,3 6-1 0 0,7 9 7 0 0,0 1 0 0 0,-1 0 0 0 0,-1 1 0 0 0,-1 1 0 0 0,-1-1 0 0 0,0 2 0 0 0,-2-1 0 0 0,6 29 0 0 0,3 29 52 0 0,8 90 0 0 0,-10-59 61 0 0,-15-110-87 0 0,0 1-1 0 0,0 0 1 0 0,1-1 0 0 0,-1 1-1 0 0,0 0 1 0 0,1-1 0 0 0,0 1-1 0 0,-1-1 1 0 0,1 1 0 0 0,0-1 0 0 0,0 0-1 0 0,0 1 1 0 0,1 0 0 0 0,-1-1-30 0 0,-1 0 0 0 0,1-1 0 0 0,0 0 0 0 0,0 1 0 0 0,0-1 0 0 0,0 1 0 0 0,0-1 0 0 0,0 0 0 0 0,0 0 0 0 0,0 1 0 0 0,0-1 0 0 0,0 0 0 0 0,0 0 0 0 0,0 0 0 0 0,0 0 0 0 0,0 0 1 0 0,0 0-1 0 0,0-1 0 0 0,0 1 0 0 0,0 0 0 0 0,0 0 0 0 0,-1-1 0 0 0,1 1 0 0 0,2-1 0 0 0,5-4 7 0 0,1 0 1 0 0,-1 0-1 0 0,0 0 0 0 0,0-1 1 0 0,0-1-1 0 0,-1 1 0 0 0,0-1 1 0 0,11-13-1 0 0,4-5 253 0 0,-20 24-306 0 0,-51 107-71 0 0,4 3 161 0 0,5 1 0 0 0,5 2 1 0 0,4 1-1 0 0,-23 183 0 0 0,42-208-374 0 0,-27 153-2892 0 0,25-188 2266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22.0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0 126 108 0 0,'0'0'487'0'0,"6"-16"589"0"0,-6 12-920 0 0,4-14 559 0 0,-1 17-583 0 0,2 13-413 0 0,4 28 258 0 0,30 171 77 0 0,-29-141-38 0 0,58 708 181 0 0,-59-632-149 0 0,2 72 66 0 0,-7-166-100 0 0,-4-49-1 0 0,0 21 19 0 0,0-20-20 0 0,-5 69 108 0 0,5-70-101 0 0,-4 19 14 0 0,-4 22 3496 0 0,15-61-3598 0 0,-5 11 45 0 0,1 1 1 0 0,0 0-1 0 0,0 0 1 0 0,0 0-1 0 0,1 0 1 0 0,-1 0-1 0 0,1 1 1 0 0,0 0-1 0 0,1 0 0 0 0,-1 0 1 0 0,1 0-1 0 0,0 0 1 0 0,0 1-1 0 0,8-4 1 0 0,14-8-66 0 0,43-15 0 0 0,-62 27 85 0 0,55-20-61 0 0,1 4-1 0 0,118-22 1 0 0,138 1-3 0 0,-266 35 62 0 0,388-16-384 0 0,-131 11 338 0 0,598-51-77 0 0,179 34-549 0 0,-318 19 529 0 0,-623 4-12 0 0,537-1 55 0 0,561 56 179 0 0,-1133-46-84 0 0,989 80-19 0 0,-1098-85 30 0 0,393 48-73 0 0,-181-20 44 0 0,833 84 75 0 0,153 7-778 0 0,-385-22-596 0 0,-434-65 1436 0 0,-277-25-20 0 0,95 4-54 0 0,144 14 108 0 0,-304-21-172 0 0,-3 1 574 0 0,0-1-1 0 0,0-2 1 0 0,46-4-1 0 0,-81 1-474 0 0,1 1-50 0 0,8-2-8 0 0,-8 1-1 0 0,-2 1-9 0 0,-1 0 0 0 0,1 0-1 0 0,-1 0 1 0 0,1 0 0 0 0,-1 0 0 0 0,1 0 0 0 0,0 0 0 0 0,-1 0-1 0 0,1 0 1 0 0,-1 0 0 0 0,1 0 0 0 0,-1-1 0 0 0,1 1-1 0 0,-1 0 1 0 0,1 0 0 0 0,-1-1 0 0 0,1 1 0 0 0,-1 0-1 0 0,1-1 1 0 0,-1 1 0 0 0,0 0 0 0 0,1-1 0 0 0,-1 1-1 0 0,1-1 1 0 0,-1 1 0 0 0,0-1 0 0 0,1 1 0 0 0,-1-1-1 0 0,0 1 1 0 0,0-1 0 0 0,0 1 0 0 0,1-1 0 0 0,-1 1-1 0 0,0-1 1 0 0,0 1 0 0 0,0-1 0 0 0,0 1 0 0 0,0-1-1 0 0,0 1 1 0 0,0-1 0 0 0,0 0 0 0 0,0-20 6 0 0,-1 18 6 0 0,-8-13 266 0 0,3 2-225 0 0,1 1 0 0 0,1-1 0 0 0,0 0 0 0 0,0-1 0 0 0,2 1 0 0 0,-1-1 1 0 0,2 1-1 0 0,0-30 0 0 0,19-126-78 0 0,-11 116 39 0 0,82-513 324 0 0,-54 350 289 0 0,-31 188-406 0 0,-1 0 0 0 0,-2 0 0 0 0,-1 0 0 0 0,-2 0-1 0 0,-5-33 1 0 0,4 27-139 0 0,-3-11 6 0 0,-12-49-1 0 0,5 37-44 0 0,12 53-41 0 0,-15-31-27 0 0,9 21 9 0 0,0-1 0 0 0,-1 1 1 0 0,0 1-1 0 0,-19-26 0 0 0,-59-57-380 0 0,81 92 234 0 0,-1 0-1 0 0,0 1 1 0 0,1 0 0 0 0,-1 0 0 0 0,-1 0-1 0 0,1 1 1 0 0,0 0 0 0 0,-13-4 0 0 0,-23-12-173 0 0,18 6-1179 0 0,-32-26 1 0 0,45 30 1230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23.4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27 240 0 0,'0'0'356'0'0,"-3"-17"1444"0"0,6 7-2227 0 0,0 24 355 0 0,2 31 117 0 0,16 360 93 0 0,-9-280-27 0 0,36 157 0 0 0,73 144 98 0 0,-78-289-62 0 0,-32-98-1320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24.1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0 8 0 0,'0'3'223'0'0,"2"52"118"0"0,-2-1 0 0 0,-2 0 0 0 0,-12 69 0 0 0,-5-2-91 0 0,6 1-1 0 0,2 180 1 0 0,13-200-179 0 0,8 127 120 0 0,-9-227-582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34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 44 644 0 0,'6'-33'2159'0'0,"-8"23"-1114"0"0,-11 31-1568 0 0,-260 465 583 0 0,188-347-5 0 0,54-85 1443 0 0,30-53-1063 0 0,0 5 133 0 0,3 4 373 0 0,16-11-807 0 0,83-20 53 0 0,105-20-82 0 0,-33 11-3553 0 0,-168 28 2466 0 0,8-4 508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24.7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1 148 0 0,'0'0'229'0'0,"9"16"257"0"0,-1 6-361 0 0,0 0-1 0 0,-2 1 0 0 0,0 0 0 0 0,-2 0 1 0 0,3 32-1 0 0,-2 125 82 0 0,-5-155-164 0 0,9 420 758 0 0,1-306-594 0 0,33 163-1 0 0,10-43 355 0 0,-47-242-2065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25.2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 0 84 0 0,'0'5'212'0'0,"1"99"677"0"0,-8 239-218 0 0,-19 483-143 0 0,28-802-1674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29.4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0 120 164 0 0,'2'-2'615'0'0,"9"-11"-398"0"0,0 2 0 0 0,1 0 1 0 0,0 0-1 0 0,1 1 1 0 0,0 0-1 0 0,0 1 0 0 0,1 1 1 0 0,0 0-1 0 0,1 1 0 0 0,16-6 1 0 0,-28 12-250 0 0,0 0 8 0 0,1 0 24 0 0,11-3-30 0 0,-11 4 23 0 0,0 1 1 0 0,0 0-1 0 0,0-1 0 0 0,0 1 0 0 0,0 1 1 0 0,0-1-1 0 0,4 3 0 0 0,-1-1 12 0 0,-4-2-4 0 0,0 1 0 0 0,0-1 0 0 0,0 1 0 0 0,0 0 0 0 0,-1 0 0 0 0,1 1 0 0 0,-1-1 1 0 0,1 0-1 0 0,-1 1 0 0 0,3 4 0 0 0,-1-3 6 0 0,0 1 0 0 0,-1 0 0 0 0,1 0-1 0 0,-1 0 1 0 0,0 1 0 0 0,-1-1 0 0 0,1 1 0 0 0,-1-1 0 0 0,0 1-1 0 0,-1 0 1 0 0,1 0 0 0 0,-1 0 0 0 0,0 8 0 0 0,0 6-6 0 0,-1 0-1 0 0,-3 30 1 0 0,2-44-10 0 0,1-2 16 0 0,0-1 0 0 0,0 1 1 0 0,0 0-1 0 0,1 0 0 0 0,0-1 0 0 0,-1 1 0 0 0,1 0 0 0 0,0-1 0 0 0,1 1 0 0 0,-1-1 0 0 0,1 1 0 0 0,-1-1 0 0 0,1 0 0 0 0,0 1 0 0 0,0-1 1 0 0,1 0-1 0 0,-1 0 0 0 0,1 0 0 0 0,-1-1 0 0 0,4 4 0 0 0,6 3 28 0 0,-1-1-1 0 0,1 0 1 0 0,23 11 0 0 0,-9-4-61 0 0,-14-8 41 0 0,-1 0-1 0 0,-1 0 1 0 0,1 1-1 0 0,-1 1 1 0 0,-1-1-1 0 0,15 18 1 0 0,-22-22-7 0 0,1 1 0 0 0,0-1 0 0 0,-1 1 0 0 0,0 0 0 0 0,0 0 0 0 0,-1 0 0 0 0,1 0 0 0 0,-1 0 0 0 0,0 0 0 0 0,0 1 1 0 0,-1-1-1 0 0,0 0 0 0 0,0 1 0 0 0,0-1 0 0 0,0 0 0 0 0,-1 0 0 0 0,0 1 0 0 0,-1 5 0 0 0,-4 6-1 0 0,0 0 0 0 0,0-1 0 0 0,-2 1 0 0 0,0-1 0 0 0,-1-1 0 0 0,-1 1 1 0 0,0-2-1 0 0,-1 1 0 0 0,0-1 0 0 0,-1-1 0 0 0,-1 0 0 0 0,-15 12 0 0 0,24-22-216 0 0,0 0-1 0 0,0 0 1 0 0,0-1-1 0 0,-1 0 1 0 0,1 0-1 0 0,-6 2 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29.8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143 131 628 0 0,'15'-32'1616'0'0,"-14"30"-1199"0"0,0-1-61 0 0,9-25 473 0 0,-9 25-773 0 0,-4 6-59 0 0,-6 7-2 0 0,1 0 1 0 0,0 1-1 0 0,1 0 0 0 0,0 1 1 0 0,1 0-1 0 0,0 0 0 0 0,0 0 1 0 0,2 1-1 0 0,-1-1 0 0 0,2 1 1 0 0,0 0-1 0 0,0 0 0 0 0,1 1 1 0 0,0 19-1 0 0,2-29 41 0 0,-1-1 0 0 0,1 0-1 0 0,1 1 1 0 0,-1-1 0 0 0,0 0 0 0 0,1 0 0 0 0,0 1 0 0 0,0-1-1 0 0,0 0 1 0 0,0 0 0 0 0,0 0 0 0 0,1 0 0 0 0,-1 0-1 0 0,1 0 1 0 0,0 0 0 0 0,0 0 0 0 0,0-1 0 0 0,0 1 0 0 0,0-1-1 0 0,0 0 1 0 0,1 1 0 0 0,-1-1 0 0 0,1 0 0 0 0,4 2-1 0 0,-5-2 117 0 0,2-2-18 0 0,-2 0-113 0 0,0 1-1 0 0,0-1 1 0 0,0 0 0 0 0,0 0 0 0 0,0 0-1 0 0,0 0 1 0 0,0-1 0 0 0,0 1 0 0 0,0 0 0 0 0,0-1-1 0 0,0 1 1 0 0,0-1 0 0 0,-1 0 0 0 0,1 0-1 0 0,0 1 1 0 0,0-1 0 0 0,-1 0 0 0 0,1-1-1 0 0,0 1 1 0 0,-1 0 0 0 0,1 0 0 0 0,-1-1 0 0 0,0 1-1 0 0,1-1 1 0 0,1-2 0 0 0,-1-2-49 0 0,-1 0 0 0 0,0 0 1 0 0,0 0-1 0 0,0 0 0 0 0,-1 0 0 0 0,0-1 1 0 0,0 1-1 0 0,0 0 0 0 0,-1 0 1 0 0,0 0-1 0 0,0 0 0 0 0,-1 0 0 0 0,1 0 1 0 0,-1 0-1 0 0,-1 1 0 0 0,1-1 1 0 0,-6-9-1 0 0,-8-12-126 0 0,-1 0 0 0 0,-25-30 0 0 0,23 33 92 0 0,13 15-202 0 0,-1 0-1 0 0,0 1 1 0 0,0 0 0 0 0,-1 0-1 0 0,0 1 1 0 0,0 0 0 0 0,-13-8-1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30.2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64 0 0,'21'36'533'0'0,"-1"2"-1"0"0,-2 0 1 0 0,21 65-1 0 0,-20-51-420 0 0,50 158-949 0 0,-64-192 320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30.7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126 1 208 0 0,'0'0'899'0'0,"-3"1"-711"0"0,-3 1-156 0 0,0 1-1 0 0,0-1 1 0 0,0 1 0 0 0,1 1-1 0 0,-1-1 1 0 0,1 1 0 0 0,0 0 0 0 0,0 0-1 0 0,1 1 1 0 0,-1-1 0 0 0,1 1 0 0 0,0 0-1 0 0,0 0 1 0 0,1 1 0 0 0,-1-1 0 0 0,1 1-1 0 0,0 0 1 0 0,-3 9 0 0 0,0 1-15 0 0,0 0-1 0 0,1 1 1 0 0,0 0-1 0 0,2-1 1 0 0,0 1 0 0 0,-1 18-1 0 0,4-24 29 0 0,0 0 0 0 0,1 0-1 0 0,1-1 1 0 0,-1 1 0 0 0,2 0 0 0 0,-1-1 0 0 0,2 1-1 0 0,-1-1 1 0 0,1 0 0 0 0,1 0 0 0 0,0 0-1 0 0,0-1 1 0 0,1 0 0 0 0,0 0 0 0 0,1 0 0 0 0,14 14-1 0 0,-11-13 64 0 0,0-1-1 0 0,1 0 1 0 0,0 0-1 0 0,0-1 1 0 0,1-1-1 0 0,0 0 1 0 0,1-1-1 0 0,-1 0 1 0 0,1-1-1 0 0,0 0 0 0 0,0-1 1 0 0,23 4-1 0 0,-30-7-61 0 0,0 0 0 0 0,0-1 0 0 0,-1 0-1 0 0,1 0 1 0 0,0-1 0 0 0,0 0 0 0 0,0 0-1 0 0,0 0 1 0 0,-1 0 0 0 0,1-1 0 0 0,0 0-1 0 0,-1 0 1 0 0,0-1 0 0 0,1 1 0 0 0,-1-1-1 0 0,0 0 1 0 0,0-1 0 0 0,-1 1 0 0 0,1-1-1 0 0,-1 0 1 0 0,0 0 0 0 0,0-1 0 0 0,0 1-1 0 0,0-1 1 0 0,-1 0 0 0 0,1 0 0 0 0,4-10-1 0 0,-2 3-31 0 0,-1-1-1 0 0,0 0 0 0 0,0 0 1 0 0,-2-1-1 0 0,1 1 0 0 0,-2-1 1 0 0,0 0-1 0 0,0 0 0 0 0,-1 1 1 0 0,-2-23-1 0 0,0 20 7 0 0,-1 0-1 0 0,-1 0 1 0 0,0 0 0 0 0,-1 1 0 0 0,-1-1 0 0 0,-8-17-1 0 0,11 28-79 0 0,-1 0 0 0 0,0 0 0 0 0,1 0-1 0 0,-2 0 1 0 0,1 1 0 0 0,-1-1 0 0 0,1 1-1 0 0,-1 0 1 0 0,0 0 0 0 0,0 0 0 0 0,-1 1-1 0 0,1-1 1 0 0,-1 1 0 0 0,0 0 0 0 0,0 1-1 0 0,0-1 1 0 0,0 1 0 0 0,0 0 0 0 0,-1 0-1 0 0,-7-1 1 0 0,9 2-83 0 0,-1 1 1 0 0,1-1-1 0 0,-1 1 0 0 0,0 1 1 0 0,1-1-1 0 0,-1 1 0 0 0,0-1 1 0 0,-6 3-1 0 0,-4 1-412 0 0,-7 0 325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32.5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424 0 432 0 0,'-3'1'419'0'0,"-8"4"-57"0"0,8-4-48 0 0,0 0-42 0 0,-228 56 1389 0 0,111-14-1702 0 0,117-42 30 0 0,0 1 4 0 0,0-1-1 0 0,0 0 1 0 0,1 1 0 0 0,-1 0 0 0 0,0-1 0 0 0,1 1 0 0 0,-1 0 0 0 0,1 0 0 0 0,0 0 0 0 0,0 1 0 0 0,-1-1 0 0 0,-1 4 0 0 0,3-4 3 0 0,0 2 12 0 0,-3 11 2 0 0,1 0 0 0 0,0 0 1 0 0,2 0-1 0 0,-1 1 0 0 0,2 16 1 0 0,9 83 131 0 0,-3-52-102 0 0,-5-55-14 0 0,3 24 15 0 0,-4-29 1 0 0,4 20 1287 0 0,-4-23-1316 0 0,0 1 0 0 0,0-1-1 0 0,0 0 1 0 0,0 1-1 0 0,0-1 1 0 0,0 0-1 0 0,0 1 1 0 0,0-1-1 0 0,0 0 1 0 0,0 1 0 0 0,1-1-1 0 0,-1 0 1 0 0,0 1-1 0 0,0-1 1 0 0,0 0-1 0 0,0 1 1 0 0,1-1-1 0 0,-1 0 1 0 0,0 0 0 0 0,0 1-1 0 0,1-1 1 0 0,-1 0-1 0 0,0 0 1 0 0,1 0-1 0 0,-1 1 1 0 0,0-1-1 0 0,0 0 1 0 0,1 0 0 0 0,-1 0-1 0 0,0 0 1 0 0,1 0-1 0 0,-1 1 1 0 0,0-1-1 0 0,1 0 1 0 0,-1 0-1 0 0,1 0 1 0 0,-1 0 0 0 0,0 0-1 0 0,1 0 1 0 0,-1 0-1 0 0,0 0 1 0 0,1 0-1 0 0,-1 0 1 0 0,0-1-1 0 0,1 1 1 0 0,-1 0 0 0 0,1 0-1 0 0,17-15 74 0 0,6-11-162 0 0,-1 2-38 0 0,1 1 1 0 0,48-36 0 0 0,-63 53 63 0 0,0 0 1 0 0,1 1 0 0 0,0 0 0 0 0,0 1 0 0 0,0 0 0 0 0,0 0 0 0 0,0 1 0 0 0,1 1 0 0 0,0-1-1 0 0,-1 2 1 0 0,1-1 0 0 0,0 2 0 0 0,11 0 0 0 0,-4 1-42 0 0,-1 1 1 0 0,1 1-1 0 0,0 1 1 0 0,-1 0-1 0 0,0 1 0 0 0,0 1 1 0 0,0 1-1 0 0,18 10 0 0 0,-27-13 79 0 0,-1 0 1 0 0,1 1-1 0 0,-1 0 0 0 0,0 0 0 0 0,-1 0 0 0 0,1 1 0 0 0,-1 0 0 0 0,0 1 0 0 0,0-1 0 0 0,-1 1 1 0 0,0 0-1 0 0,0 1 0 0 0,-1-1 0 0 0,1 1 0 0 0,-2 0 0 0 0,1 0 0 0 0,-1 0 0 0 0,-1 0 1 0 0,4 14-1 0 0,-6-16 13 0 0,1 0 0 0 0,-1 0 0 0 0,0-1 0 0 0,0 1 0 0 0,-1 0 0 0 0,0 0 0 0 0,0 0 0 0 0,0-1 0 0 0,-1 1 0 0 0,1 0 0 0 0,-1-1 0 0 0,-1 0 0 0 0,1 1 0 0 0,-4 4 0 0 0,1-2 48 0 0,-1-1 0 0 0,1 1 0 0 0,-2-1 0 0 0,1-1 1 0 0,-1 1-1 0 0,0-1 0 0 0,0 0 0 0 0,-10 5 0 0 0,2-2 209 0 0,0-1 1 0 0,0 0 0 0 0,-1-1-1 0 0,0-1 1 0 0,0 0-1 0 0,-1-2 1 0 0,0 0-1 0 0,-32 4 1 0 0,45-8-211 0 0,-1 0 0 0 0,0 0 0 0 0,1 0 0 0 0,-1 0 0 0 0,1-1 1 0 0,-7-1-1 0 0,9 1-83 0 0,-1 0-110 0 0,3-1-215 0 0,0 1 306 0 0,0 0 1 0 0,0 0 0 0 0,0 0-1 0 0,0 0 1 0 0,0 0 0 0 0,1 0-1 0 0,-1 0 1 0 0,0 0 0 0 0,1 0-1 0 0,-1 0 1 0 0,1 0 0 0 0,-1 0-1 0 0,1 0 1 0 0,-1 0-1 0 0,1 0 1 0 0,0 1 0 0 0,-1-1-1 0 0,1 0 1 0 0,0 0 0 0 0,0 1-1 0 0,-1-1 1 0 0,2 0 0 0 0,26-12-874 0 0,-16 8-94 0 0,7-4 485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25.8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11 240 0 0,'0'0'1139'0'0,"4"-7"-873"0"0,-4 7-261 0 0,0 0 1 0 0,0-1 0 0 0,0 1-1 0 0,0 0 1 0 0,0 0 0 0 0,0 0-1 0 0,0 0 1 0 0,0 0-1 0 0,0 0 1 0 0,0-1 0 0 0,0 1-1 0 0,0 0 1 0 0,0 0 0 0 0,0 0-1 0 0,0 0 1 0 0,0 0 0 0 0,0 0-1 0 0,0 0 1 0 0,0-1 0 0 0,0 1-1 0 0,0 0 1 0 0,0 0-1 0 0,1 0 1 0 0,-1 0 0 0 0,0 0-1 0 0,0 0 1 0 0,0 0 0 0 0,0 0-1 0 0,0 0 1 0 0,0 0 0 0 0,0 0-1 0 0,1 0 1 0 0,-1 0 0 0 0,0 0-1 0 0,0 0 1 0 0,0-1-1 0 0,0 1 1 0 0,0 0 0 0 0,0 0-1 0 0,1 0 1 0 0,-1 0 0 0 0,0 0-1 0 0,0 1 1 0 0,0-1 0 0 0,0 0-1 0 0,0 0 1 0 0,0 0 0 0 0,0 0-1 0 0,1 0 1 0 0,-1 0-1 0 0,0 0 1 0 0,0 0 0 0 0,0 0-1 0 0,0 0 1 0 0,0 0 0 0 0,0 0-1 0 0,0 0 1 0 0,1 0 0 0 0,-1 1-1 0 0,0-1 1 0 0,2 9 6 0 0,-1 0 0 0 0,0 0 0 0 0,0 0 0 0 0,-1 0-1 0 0,0 0 1 0 0,-1 0 0 0 0,0 0 0 0 0,-3 11 0 0 0,-1 29 91 0 0,24 837 741 0 0,-11-705-715 0 0,-6-149-598 0 0,8 54 0 0 0,-8-80-156 0 0,5 5 68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26.3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51 1 36 0 0,'0'0'361'0'0,"4"0"-207"0"0,10 2-25 0 0,-10-1 92 0 0,-2 0-149 0 0,4 5-32 0 0,-1 0-1 0 0,0 1 1 0 0,0-1-1 0 0,0 1 0 0 0,-1 0 1 0 0,0 0-1 0 0,0 1 1 0 0,-1-1-1 0 0,0 1 1 0 0,0 0-1 0 0,-1-1 0 0 0,0 1 1 0 0,0 0-1 0 0,-1 0 1 0 0,0 1-1 0 0,-1 13 0 0 0,1 18 154 0 0,-3 0-1 0 0,-6 42 0 0 0,7-76-176 0 0,-52 298 825 0 0,27-180-371 0 0,-12 170 1 0 0,35-231-353 0 0,3 1 0 0 0,3-1-1 0 0,2 1 1 0 0,3-1-1 0 0,3 0 1 0 0,3-1 0 0 0,25 72-1 0 0,-25-99-1299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26.9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227 0 776 0 0,'0'0'3650'0'0,"1"3"-3670"0"0,0 4 16 0 0,0 0-1 0 0,0 0 0 0 0,0 1 0 0 0,-1-1 0 0 0,0 0 0 0 0,-1 1 0 0 0,-1 8 0 0 0,-12 60 19 0 0,-45 167 139 0 0,-19 91 133 0 0,15 198 94 0 0,62-492-404 0 0,0-11-1466 0 0,-8 53 0 0 0,5-61 762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35.3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51 808 0 0,'0'0'749'0'0,"-10"-17"1375"0"0,9 16-2038 0 0,0-2 42 0 0,0-1-1 0 0,-1 1 1 0 0,1 0-1 0 0,-1 0 1 0 0,0 0-1 0 0,0 0 1 0 0,0 1-1 0 0,0-1 1 0 0,-3-2-1 0 0,2 7-127 0 0,0 1-1 0 0,1-1 1 0 0,-1 1-1 0 0,1 0 1 0 0,0 0-1 0 0,0 0 0 0 0,0 0 1 0 0,0 0-1 0 0,1 1 1 0 0,-1-1-1 0 0,1 1 0 0 0,0-1 1 0 0,-1 5-1 0 0,-3 8-6 0 0,-16 42-3 0 0,2 1 0 0 0,3 0 0 0 0,2 2 0 0 0,-10 114-1 0 0,19-67 101 0 0,5-106-72 0 0,0 2-16 0 0,-1 0 39 0 0,0 32-2841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33.3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450 89 268 0 0,'-8'-9'247'0'0,"-1"0"0"0"0,0 0 0 0 0,-1 1 0 0 0,0 0-1 0 0,0 1 1 0 0,0 0 0 0 0,-1 0 0 0 0,0 1 0 0 0,-1 0 0 0 0,-11-3 0 0 0,17 8-240 0 0,1 0 0 0 0,0 0 0 0 0,-1 0 0 0 0,1 1 0 0 0,-1 0 1 0 0,1 0-1 0 0,-1 1 0 0 0,1-1 0 0 0,-1 1 0 0 0,1 0 0 0 0,0 1 1 0 0,-7 2-1 0 0,3-1-11 0 0,-1 1-1 0 0,1 1 1 0 0,1-1 0 0 0,-1 2 0 0 0,-12 8 0 0 0,3 3 10 0 0,0 1 1 0 0,1 0 0 0 0,1 2 0 0 0,1-1 0 0 0,0 2 0 0 0,2 0 0 0 0,0 1 0 0 0,2 0-1 0 0,0 1 1 0 0,1 0 0 0 0,2 0 0 0 0,-9 37 0 0 0,17-56 4 0 0,-1 1 0 0 0,1 0 0 0 0,0 0 1 0 0,0 0-1 0 0,0-1 0 0 0,1 1 0 0 0,0 0 0 0 0,0 0 0 0 0,0-1 1 0 0,0 1-1 0 0,1-1 0 0 0,0 1 0 0 0,0-1 0 0 0,0 0 0 0 0,4 6 1 0 0,0-2 4 0 0,1 0 1 0 0,0 0-1 0 0,1-1 0 0 0,0 0 1 0 0,0-1-1 0 0,0 1 1 0 0,1-2-1 0 0,18 10 1 0 0,7 1-16 0 0,45 13 0 0 0,-57-23-90 0 0,1 2 0 0 0,-1 1-1 0 0,-1 0 1 0 0,1 2 0 0 0,37 26 0 0 0,-54-34 73 0 0,-1 1 1 0 0,1-1-1 0 0,-1 1 1 0 0,-1 0-1 0 0,1 1 1 0 0,0-1-1 0 0,-1 0 1 0 0,0 1-1 0 0,0 0 0 0 0,0 0 1 0 0,-1 0-1 0 0,0 0 1 0 0,0 0-1 0 0,0 1 1 0 0,2 9-1 0 0,-4-10 22 0 0,0-1 1 0 0,0 0-1 0 0,-1 0 0 0 0,1 0 0 0 0,-1 0 1 0 0,0 0-1 0 0,0 1 0 0 0,-1-2 1 0 0,1 1-1 0 0,-1 0 0 0 0,0 0 0 0 0,0 0 1 0 0,0-1-1 0 0,0 1 0 0 0,-1-1 0 0 0,0 0 1 0 0,1 1-1 0 0,-1-1 0 0 0,0-1 0 0 0,-1 1 1 0 0,1 0-1 0 0,-4 2 0 0 0,-5 3 174 0 0,1-1-1 0 0,-1 0 0 0 0,-1-1 1 0 0,1-1-1 0 0,-1 0 0 0 0,0 0 1 0 0,0-1-1 0 0,0-1 0 0 0,-1 0 1 0 0,1-1-1 0 0,-20 1 0 0 0,30-3-136 0 0,-1 1 0 0 0,1-1 0 0 0,0 0 0 0 0,-1 0 0 0 0,1 0 0 0 0,0-1 0 0 0,-1 1 0 0 0,1-1 0 0 0,0 0 0 0 0,0 0 0 0 0,0 0 0 0 0,-1 0 0 0 0,1 0 0 0 0,0-1 0 0 0,0 1 0 0 0,1-1 0 0 0,-1 0 0 0 0,0 0 0 0 0,1 0 0 0 0,-1 0 0 0 0,1-1 0 0 0,-1 1 0 0 0,1-1 0 0 0,0 1 0 0 0,0-1 0 0 0,0 0 0 0 0,1 0 0 0 0,-1 0 0 0 0,1 0 0 0 0,-2-3 0 0 0,1 0-26 0 0,1-1-1 0 0,0 1 1 0 0,0-1 0 0 0,0 0-1 0 0,1 1 1 0 0,0-1-1 0 0,0 1 1 0 0,1-1-1 0 0,0 0 1 0 0,0 1 0 0 0,1-1-1 0 0,-1 1 1 0 0,5-9-1 0 0,7-16-29 0 0,1 2 0 0 0,2-1 0 0 0,1 2-1 0 0,24-31 1 0 0,92-101 197 0 0,11-16-4394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35.5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223 58 616 0 0,'0'0'1240'0'0,"-5"-17"420"0"0,4 14-1580 0 0,0 0 0 0 0,-1 0 0 0 0,1 1 1 0 0,-1-1-1 0 0,1 1 0 0 0,-1-1 0 0 0,0 1 0 0 0,0 0 0 0 0,0-1 0 0 0,0 1 0 0 0,0 0 0 0 0,-1 0 0 0 0,1 1 0 0 0,0-1 0 0 0,-6-2 0 0 0,6 3-79 0 0,-21 5-44 0 0,13 1 34 0 0,0 0 0 0 0,0 1 0 0 0,0 0 0 0 0,1 0 0 0 0,0 1-1 0 0,0 0 1 0 0,1 0 0 0 0,0 1 0 0 0,0 1 0 0 0,1-1 0 0 0,0 1 0 0 0,1 0 0 0 0,-1 1 0 0 0,2-1 0 0 0,-1 1-1 0 0,2 0 1 0 0,-1 1 0 0 0,1-1 0 0 0,-5 22 0 0 0,7-21 12 0 0,0 1-1 0 0,0-1 1 0 0,1 20 0 0 0,1-28 7 0 0,3 7 19 0 0,-1 4 37 0 0,-1-13-56 0 0,0 1 0 0 0,0 0-1 0 0,0-1 1 0 0,0 0 0 0 0,0 1-1 0 0,1-1 1 0 0,-1 0 0 0 0,0 1 0 0 0,1-1-1 0 0,-1 0 1 0 0,0 0 0 0 0,1 0-1 0 0,-1 0 1 0 0,1-1 0 0 0,0 1 0 0 0,-1 0-1 0 0,1-1 1 0 0,0 1 0 0 0,-1-1-1 0 0,4 1 1 0 0,-1 0 16 0 0,1-1-1 0 0,0 0 1 0 0,-1 0-1 0 0,1-1 1 0 0,-1 1 0 0 0,1-1-1 0 0,8-2 1 0 0,2-3 30 0 0,0 1 1 0 0,-1-2-1 0 0,0 0 0 0 0,16-11 1 0 0,86-60-37 0 0,-114 77-86 0 0,-1 0 56 0 0,-1 1 0 0 0,0-1 0 0 0,1 1 0 0 0,-1 0 0 0 0,1-1 0 0 0,-1 1 0 0 0,1-1 0 0 0,-1 1 0 0 0,1 0 0 0 0,-1-1 0 0 0,1 1 0 0 0,-1 0 0 0 0,1 0 0 0 0,0 0 0 0 0,-1-1 0 0 0,1 1 0 0 0,-1 0 0 0 0,1 0 0 0 0,0 0 0 0 0,-1 0 0 0 0,1 0 0 0 0,0 0 0 0 0,-1 0 0 0 0,1 0 0 0 0,-1 0 0 0 0,2 0 0 0 0,14 1-108 0 0,-16-1 126 0 0,3 1-32 0 0,-1 2 8 0 0,1 6 11 0 0,-1 0 0 0 0,0 0 0 0 0,0 1 0 0 0,-1-1 0 0 0,0 0 0 0 0,-1 1 0 0 0,0-1 0 0 0,0 1 0 0 0,-4 16 0 0 0,-23 95 42 0 0,17-81-24 0 0,-29 101 77 0 0,-17 87-612 0 0,55-225 148 0 0,5 8-1117 0 0,-4-9 1278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36.0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163 27 680 0 0,'0'0'1107'0'0,"0"-3"-736"0"0,-1 2-346 0 0,1 1-1 0 0,0-1 0 0 0,0 0 1 0 0,0 1-1 0 0,0-1 1 0 0,0 0-1 0 0,-1 1 0 0 0,1-1 1 0 0,0 1-1 0 0,-1-1 1 0 0,1 1-1 0 0,0-1 1 0 0,-1 1-1 0 0,1-1 0 0 0,-1 1 1 0 0,1-1-1 0 0,-1 1 1 0 0,1-1-1 0 0,-1 1 0 0 0,1 0 1 0 0,-1-1-1 0 0,1 1 1 0 0,-1 0-1 0 0,1-1 0 0 0,-1 1 1 0 0,0 0-1 0 0,1 0 1 0 0,-1-1-1 0 0,0 1 0 0 0,1 0 1 0 0,-1 0-1 0 0,1 0 1 0 0,-1 0-1 0 0,0 0 1 0 0,1 0-1 0 0,-1 0 0 0 0,0 0 1 0 0,1 0-1 0 0,-1 1 1 0 0,0-1-1 0 0,-3 0 48 0 0,2 2-19 0 0,-7 6-39 0 0,0 0 0 0 0,1 1 0 0 0,0 0-1 0 0,0 1 1 0 0,1 0 0 0 0,0 0 0 0 0,1 0 0 0 0,0 1-1 0 0,1-1 1 0 0,-4 13 0 0 0,0-1-20 0 0,2-1 0 0 0,1 1-1 0 0,0 1 1 0 0,-4 35 0 0 0,10-50 79 0 0,0 1 0 0 0,0-1 0 0 0,1 0 0 0 0,0 1-1 0 0,0-1 1 0 0,1 0 0 0 0,0 0 0 0 0,0 0 0 0 0,1 0 0 0 0,0 0 0 0 0,1-1 0 0 0,-1 1 0 0 0,1-1 0 0 0,1 0 0 0 0,0 0-1 0 0,0 0 1 0 0,0 0 0 0 0,0-1 0 0 0,1 0 0 0 0,0-1 0 0 0,1 1 0 0 0,-1-1 0 0 0,1 0 0 0 0,0 0 0 0 0,0-1-1 0 0,1 0 1 0 0,-1 0 0 0 0,11 3 0 0 0,-14-6-31 0 0,-1 0 0 0 0,1-1 0 0 0,-1 1 1 0 0,1-1-1 0 0,-1 1 0 0 0,1-1 0 0 0,-1 0 0 0 0,1 0 0 0 0,-1-1 0 0 0,1 1 0 0 0,-1-1 0 0 0,1 0 0 0 0,-1 1 0 0 0,1-2 1 0 0,-1 1-1 0 0,0 0 0 0 0,0-1 0 0 0,1 1 0 0 0,-1-1 0 0 0,0 0 0 0 0,0 0 0 0 0,-1 0 0 0 0,1-1 0 0 0,0 1 0 0 0,-1 0 1 0 0,3-4-1 0 0,1-1-6 0 0,0-1-1 0 0,-1 1 1 0 0,0-1 0 0 0,0 0 0 0 0,-1-1 0 0 0,0 1 0 0 0,0-1 0 0 0,3-12 0 0 0,-4 8-26 0 0,-1-1-1 0 0,0 0 1 0 0,-1 0 0 0 0,0 0 0 0 0,-1 0 0 0 0,-1 1 0 0 0,0-1 0 0 0,-1 0 0 0 0,-1 0 0 0 0,0 1 0 0 0,-1-1 0 0 0,-5-13 0 0 0,5 15-65 0 0,-1 1-1 0 0,-1-1 1 0 0,0 1 0 0 0,0 0 0 0 0,-1 0-1 0 0,0 0 1 0 0,-1 1 0 0 0,0 1 0 0 0,-1-1-1 0 0,0 1 1 0 0,0 1 0 0 0,-1-1 0 0 0,-14-8 0 0 0,19 14-156 0 0,-1 1 1 0 0,0-1-1 0 0,-1 1 1 0 0,1 0 0 0 0,0 0-1 0 0,-1 0 1 0 0,1 1 0 0 0,0 0-1 0 0,-1 1 1 0 0,0-1 0 0 0,1 1-1 0 0,-1 0 1 0 0,1 1-1 0 0,-1 0 1 0 0,1 0 0 0 0,-1 0-1 0 0,1 1 1 0 0,-11 4 0 0 0,-2 0-568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39.4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68 0 0,'0'0'4472'0'0,"4"19"-4263"0"0,2-3-223 0 0,-1 1 0 0 0,-1-1 1 0 0,0 1-1 0 0,-1 0 0 0 0,1 27 0 0 0,-5 93 74 0 0,-1-60-38 0 0,14 260 146 0 0,-8-305-80 0 0,-2-23-25 0 0,-1 0 0 0 0,0 0-1 0 0,-1 1 1 0 0,0 8 0 0 0,0-17-169 0 0,0-1 0 0 0,0 1 0 0 0,1-1 0 0 0,-1 1 0 0 0,0-1 0 0 0,0 1 1 0 0,0-1-1 0 0,1 1 0 0 0,-1-1 0 0 0,6 6-1271 0 0,7-14 899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40.3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416 7 320 0 0,'0'0'1634'0'0,"10"-6"-684"0"0,-12 9-933 0 0,0 1 0 0 0,-1-1 0 0 0,1 0 0 0 0,-1 1 0 0 0,0-1 0 0 0,0 0 1 0 0,0-1-1 0 0,0 1 0 0 0,0-1 0 0 0,-1 1 0 0 0,1-1 0 0 0,-7 3 0 0 0,-47 17 99 0 0,44-17-94 0 0,-20 6 15 0 0,-1-2 1 0 0,-37 6-1 0 0,-20 4 35 0 0,56-10-144 0 0,32-8 15 0 0,-5 2 26 0 0,6-3 25 0 0,1 1 0 0 0,-1-1 0 0 0,1 1 0 0 0,-1-1 0 0 0,1 1-1 0 0,-1-1 1 0 0,1 1 0 0 0,0 0 0 0 0,-1-1 0 0 0,1 1 0 0 0,0 0 0 0 0,0 0 0 0 0,0 0 0 0 0,-2 2 0 0 0,0 4 10 0 0,0 0 0 0 0,1 0-1 0 0,0 0 1 0 0,1 0 0 0 0,-1 1 0 0 0,1-1 0 0 0,1 0 0 0 0,-1 1-1 0 0,2 11 1 0 0,10 73 50 0 0,-7-64-61 0 0,12 94 71 0 0,-15-119-38 0 0,1 9 52 0 0,3 10 242 0 0,-4-21-320 0 0,-1-1 1 0 0,0 0-1 0 0,0 0 1 0 0,1 1-1 0 0,-1-1 1 0 0,0 0-1 0 0,1 0 1 0 0,-1 1-1 0 0,1-1 0 0 0,-1 0 1 0 0,0 0-1 0 0,1 0 1 0 0,-1 0-1 0 0,1 0 1 0 0,-1 1-1 0 0,0-1 1 0 0,1 0-1 0 0,-1 0 0 0 0,1 0 1 0 0,-1 0-1 0 0,1 0 1 0 0,-1 0-1 0 0,0 0 1 0 0,1-1-1 0 0,-1 1 1 0 0,1 0-1 0 0,-1 0 1 0 0,0 0-1 0 0,1 0 0 0 0,-1 0 1 0 0,1-1-1 0 0,-1 1 1 0 0,0 0-1 0 0,1 0 1 0 0,-1-1-1 0 0,0 1 1 0 0,1 0-1 0 0,-1-1 0 0 0,0 1 1 0 0,0 0-1 0 0,1-1 1 0 0,-1 1-1 0 0,0 0 1 0 0,0-1-1 0 0,0 1 1 0 0,1 0-1 0 0,-1-1 0 0 0,0 1 1 0 0,0-1-1 0 0,15-15-39 0 0,0 0 0 0 0,0 1 0 0 0,2 1-1 0 0,0 0 1 0 0,32-19 0 0 0,-45 31 27 0 0,-1 1 1 0 0,1-1-1 0 0,1 1 1 0 0,-1-1-1 0 0,0 1 1 0 0,0 1-1 0 0,0-1 0 0 0,0 0 1 0 0,1 1-1 0 0,-1 0 1 0 0,0 0-1 0 0,1 0 1 0 0,-1 1-1 0 0,0 0 0 0 0,0-1 1 0 0,0 1-1 0 0,1 1 1 0 0,-1-1-1 0 0,7 4 1 0 0,-6-3 12 0 0,0 1 0 0 0,0 0-1 0 0,-1 0 1 0 0,1 0 0 0 0,-1 0 0 0 0,0 1 0 0 0,0-1 0 0 0,0 1 0 0 0,0 0 0 0 0,-1 1 0 0 0,1-1 0 0 0,-1 1 0 0 0,4 7 0 0 0,0 2 3 0 0,-1 0-1 0 0,0 0 1 0 0,5 20 0 0 0,-8-23-5 0 0,-1 1-1 0 0,0-1 1 0 0,-1 0 0 0 0,-1 1 0 0 0,0-1 0 0 0,0 1 0 0 0,-1-1 0 0 0,0 0 0 0 0,-1 1-1 0 0,-1-1 1 0 0,1 0 0 0 0,-2 0 0 0 0,0 0 0 0 0,0-1 0 0 0,-9 17 0 0 0,3-10 307 0 0,0-1 1 0 0,0-1-1 0 0,-2 1 1 0 0,0-2-1 0 0,0 0 1 0 0,-2 0-1 0 0,0-1 1 0 0,-22 16 0 0 0,34-28-233 0 0,-1 1 1 0 0,1-1-1 0 0,-1 0 1 0 0,0 0-1 0 0,1 0 1 0 0,-1 0-1 0 0,0 0 1 0 0,0 0-1 0 0,0-1 1 0 0,-3 1-1 0 0,3-1-87 0 0,0 1 199 0 0,-18-6-32 0 0,20 4-269 0 0,1 1 0 0 0,-1-1 0 0 0,1 0 0 0 0,-1 1 0 0 0,1-1 0 0 0,-1 0 0 0 0,1 0 0 0 0,0 0 0 0 0,-1 1 0 0 0,1-1-1 0 0,0 0 1 0 0,0 0 0 0 0,0 0 0 0 0,0 1 0 0 0,0-1 0 0 0,0 0 0 0 0,0 0 0 0 0,0 0 0 0 0,0 0 0 0 0,0 0 0 0 0,0 1 0 0 0,0-1-1 0 0,0 0 1 0 0,1 0 0 0 0,-1 0 0 0 0,0 1 0 0 0,1-1 0 0 0,-1 0 0 0 0,0 0 0 0 0,1 1 0 0 0,-1-1 0 0 0,2-1 0 0 0,8-9-925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45.4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423 113 180 0 0,'-10'-12'1638'0'0,"-26"-27"510"0"0,34 37-1962 0 0,-31-31 613 0 0,29 28-789 0 0,-11-5-44 0 0,-28 2-88 0 0,31 6 106 0 0,-1 1 1 0 0,1 0-1 0 0,0 1 0 0 0,0 1 0 0 0,0 0 1 0 0,0 0-1 0 0,0 1 0 0 0,0 1 0 0 0,0 0 0 0 0,0 0 1 0 0,1 1-1 0 0,0 1 0 0 0,-1 0 0 0 0,2 0 1 0 0,-1 1-1 0 0,-16 13 0 0 0,22-16 7 0 0,0 1-1 0 0,0 0 1 0 0,1 0-1 0 0,-1 1 1 0 0,1-1-1 0 0,0 1 1 0 0,1 0-1 0 0,-1 0 1 0 0,1 0-1 0 0,0 1 1 0 0,0-1-1 0 0,0 1 1 0 0,1-1 0 0 0,-2 8-1 0 0,2-4 12 0 0,0 0 0 0 0,0 0-1 0 0,1 0 1 0 0,1 0 0 0 0,-1 1 0 0 0,2-1-1 0 0,0 10 1 0 0,0-13 8 0 0,1 0 0 0 0,0-1-1 0 0,0 1 1 0 0,0 0 0 0 0,1-1 0 0 0,-1 1 0 0 0,1-1-1 0 0,6 7 1 0 0,-2-2-53 0 0,1-1 1 0 0,0 0-1 0 0,1-1 1 0 0,0 0-1 0 0,0 0 0 0 0,0-1 1 0 0,1 0-1 0 0,0 0 0 0 0,1-1 1 0 0,18 7-1 0 0,10 2-559 0 0,73 17 0 0 0,7 4-36 0 0,-104-31 675 0 0,-1 1 0 0 0,-1 0-1 0 0,1 2 1 0 0,-1-1 0 0 0,0 2-1 0 0,-1-1 1 0 0,0 2 0 0 0,-1 0-1 0 0,1 0 1 0 0,-2 1 0 0 0,0 0 0 0 0,0 1-1 0 0,-1 0 1 0 0,0 1 0 0 0,-1-1-1 0 0,-1 2 1 0 0,0-1 0 0 0,0 1-1 0 0,-2 0 1 0 0,0 0 0 0 0,0 1 0 0 0,3 21-1 0 0,-6-25 53 0 0,-1 0-1 0 0,0 0 0 0 0,0 0 0 0 0,-1 1 1 0 0,-1-1-1 0 0,0 0 0 0 0,0 0 0 0 0,-1 0 1 0 0,0 0-1 0 0,-1 0 0 0 0,-1 0 0 0 0,1-1 1 0 0,-11 20-1 0 0,9-22 46 0 0,0 0 0 0 0,-1 0 0 0 0,1-1 1 0 0,-2 0-1 0 0,1 0 0 0 0,-1 0 0 0 0,0-1 0 0 0,0 0 0 0 0,-1 0 1 0 0,1-1-1 0 0,-1 0 0 0 0,-1-1 0 0 0,1 1 0 0 0,-1-1 0 0 0,1-1 0 0 0,-18 5 1 0 0,10-5-79 0 0,-1 0 1 0 0,0-1 0 0 0,0-1 0 0 0,0-1 0 0 0,0 0 0 0 0,0-1 0 0 0,0-1-1 0 0,0 0 1 0 0,1-2 0 0 0,-1 0 0 0 0,1 0 0 0 0,0-2 0 0 0,0 0-1 0 0,-17-9 1 0 0,33 15-139 0 0,-1 0 0 0 0,0-1 0 0 0,1 1 0 0 0,-1 0-1 0 0,1 0 1 0 0,-1 0 0 0 0,1-1 0 0 0,-1 1 0 0 0,0 0 0 0 0,1-1-1 0 0,-1 1 1 0 0,1 0 0 0 0,-1-1 0 0 0,1 1 0 0 0,0-1-1 0 0,-1 1 1 0 0,1-1 0 0 0,-1 1 0 0 0,1-1 0 0 0,0 1 0 0 0,-1-1-1 0 0,1 1 1 0 0,0-1 0 0 0,0 1 0 0 0,-1-1 0 0 0,1 0-1 0 0,0 1 1 0 0,0-1 0 0 0,0 1 0 0 0,0-1 0 0 0,0 0 0 0 0,0 1-1 0 0,0-1 1 0 0,0 0 0 0 0,0 1 0 0 0,0-1 0 0 0,0 1-1 0 0,0-1 1 0 0,0 0 0 0 0,1 1 0 0 0,-1-1 0 0 0,0 1 0 0 0,0-1-1 0 0,1 0 1 0 0,-1 1 0 0 0,0-1 0 0 0,1 1 0 0 0,-1-1-1 0 0,1 1 1 0 0,-1-1 0 0 0,0 1 0 0 0,1 0 0 0 0,0-1 0 0 0,13-8-476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45.9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0 458 628 0 0,'4'-1'884'0'0,"4"-2"-608"0"0,-1 0 1 0 0,1-1-1 0 0,0 0 0 0 0,-1 0 1 0 0,0 0-1 0 0,0-1 0 0 0,0 0 0 0 0,0-1 1 0 0,-1 0-1 0 0,0 0 0 0 0,9-12 1 0 0,10-13-185 0 0,24-43 1 0 0,-30 44 104 0 0,-2 4 18 0 0,-1 0 0 0 0,-1-1 0 0 0,-1 0 0 0 0,15-48 0 0 0,-28 72-214 0 0,0 0 0 0 0,0 0 0 0 0,0 0 0 0 0,-1-1 0 0 0,0 1 0 0 0,1 0 0 0 0,-1 0 0 0 0,-1 0 0 0 0,1 0 0 0 0,0 0 0 0 0,-1-1 0 0 0,1 1 0 0 0,-3-5 0 0 0,2 6-6 0 0,0 1 0 0 0,1-1 0 0 0,-1 1 0 0 0,0-1 0 0 0,-1 1 1 0 0,1 0-1 0 0,0 0 0 0 0,0-1 0 0 0,-1 1 0 0 0,1 0 0 0 0,0 0 0 0 0,-1 0 0 0 0,1 0 1 0 0,-1 0-1 0 0,1 1 0 0 0,-1-1 0 0 0,0 0 0 0 0,-2 0 0 0 0,-1 0-9 0 0,0 1 0 0 0,0-1 0 0 0,1 1 0 0 0,-1 0 0 0 0,0 1 0 0 0,0-1 0 0 0,0 1 0 0 0,1 0 0 0 0,-1 0 0 0 0,0 0 0 0 0,1 1 0 0 0,-1 0 0 0 0,1 0 0 0 0,-1 0 1 0 0,1 0-1 0 0,-5 4 0 0 0,-3 3 5 0 0,1 0 1 0 0,1 1-1 0 0,-1 0 1 0 0,1 1-1 0 0,1 0 1 0 0,0 0-1 0 0,1 1 1 0 0,0 0-1 0 0,0 1 1 0 0,2 0-1 0 0,-1 0 1 0 0,2 0-1 0 0,-7 23 1 0 0,7-19 33 0 0,1 0-1 0 0,0 1 1 0 0,1 0-1 0 0,1-1 1 0 0,1 1-1 0 0,1 0 1 0 0,0 0-1 0 0,1 0 1 0 0,1 0-1 0 0,7 28 1 0 0,-6-35-12 0 0,1 1 0 0 0,0-1-1 0 0,1 0 1 0 0,1 0 0 0 0,0 0 0 0 0,0-1 0 0 0,1 0 0 0 0,0 0-1 0 0,1-1 1 0 0,12 12 0 0 0,-14-15-209 0 0,0-1-1 0 0,0 0 1 0 0,1 0 0 0 0,0-1-1 0 0,0 0 1 0 0,0 0-1 0 0,0 0 1 0 0,0-1 0 0 0,1 0-1 0 0,0-1 1 0 0,0 0-1 0 0,0 0 1 0 0,-1 0-1 0 0,2-1 1 0 0,-1 0 0 0 0,11-1-1 0 0,2-2-321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46.8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241 457 828 0 0,'27'-61'4194'0'0,"-27"59"-3989"0"0,1 1-180 0 0,-1 1-1 0 0,0-1 0 0 0,0 0 1 0 0,1 0-1 0 0,-1 1 1 0 0,0-1-1 0 0,0 0 0 0 0,0 0 1 0 0,0 0-1 0 0,0 1 1 0 0,0-1-1 0 0,0 0 0 0 0,0 0 1 0 0,0 1-1 0 0,0-1 1 0 0,0 0-1 0 0,0 0 0 0 0,-1 0 1 0 0,1 0-1 0 0,-4 1-23 0 0,0 0 0 0 0,1 1-1 0 0,-1 0 1 0 0,1 0 0 0 0,0 0 0 0 0,-1 0 0 0 0,1 1-1 0 0,0-1 1 0 0,-1 1 0 0 0,1 0 0 0 0,0 0-1 0 0,0 0 1 0 0,1 0 0 0 0,-5 5 0 0 0,-44 44-44 0 0,39-38 26 0 0,-7 7 27 0 0,1 1 1 0 0,1 1-1 0 0,2 0 1 0 0,-24 44-1 0 0,31-50 4 0 0,2 0-1 0 0,-1 0 1 0 0,2 0-1 0 0,0 1 1 0 0,1 0-1 0 0,1 0 1 0 0,0 0-1 0 0,0 27 1 0 0,3-41 16 0 0,1 1 9 0 0,8 26 372 0 0,-8-28-345 0 0,2-3-4 0 0,2-1-49 0 0,0 0 1 0 0,0 0 0 0 0,0-1 0 0 0,0 1-1 0 0,0-1 1 0 0,-1 0 0 0 0,1-1 0 0 0,-1 1 0 0 0,0-1-1 0 0,0 0 1 0 0,0 0 0 0 0,-1 0 0 0 0,1-1 0 0 0,2-5-1 0 0,12-17-14 0 0,17-37 0 0 0,-14 24-23 0 0,-3 7 26 0 0,-12 21-269 0 0,0 0-1 0 0,1 0 1 0 0,14-18-1 0 0,-19 28 151 0 0,1 1-19 0 0,-2 1 121 0 0,0-1 1 0 0,0 1-1 0 0,0-1 0 0 0,0 1 1 0 0,0 0-1 0 0,0-1 0 0 0,0 1 0 0 0,0 0 1 0 0,0 0-1 0 0,0 0 0 0 0,0 0 0 0 0,0 0 1 0 0,0 0-1 0 0,0 0 0 0 0,1 0 0 0 0,10 7-13 0 0,0 1 0 0 0,-1 0 1 0 0,0 0-1 0 0,0 1 0 0 0,-1 0 0 0 0,14 17 0 0 0,-11-12-2 0 0,0-1 1 0 0,2 0-1 0 0,21 16 1 0 0,-24-22 45 0 0,0-1 0 0 0,0 1 0 0 0,1-2 0 0 0,-1 0 0 0 0,1 0 0 0 0,0-2 0 0 0,1 1 0 0 0,-1-2 0 0 0,1 0 0 0 0,15 1 0 0 0,-24-3-21 0 0,0-1 0 0 0,0 1 1 0 0,0-1-1 0 0,0 0 0 0 0,0-1 0 0 0,-1 1 0 0 0,1-1 1 0 0,0 0-1 0 0,-1 0 0 0 0,1 0 0 0 0,-1-1 0 0 0,0 0 1 0 0,0 1-1 0 0,0-1 0 0 0,0-1 0 0 0,0 1 0 0 0,3-5 0 0 0,0 0-8 0 0,-1 0-1 0 0,1-1 1 0 0,-1 0-1 0 0,-1 0 1 0 0,0-1-1 0 0,5-13 1 0 0,1-8-11 0 0,-1-1 0 0 0,-2 0 1 0 0,-2 0-1 0 0,0-1 0 0 0,0-46 0 0 0,-4 21-14 0 0,-4 0-1 0 0,-10-70 1 0 0,10 110-3 0 0,0 0 0 0 0,-2 1 0 0 0,0-1 1 0 0,-13-31-1 0 0,17 48 36 0 0,0 0 0 0 0,-1 1-1 0 0,1-1 1 0 0,-1 0 0 0 0,1 0 0 0 0,-1 0 0 0 0,1 1 0 0 0,-1-1 0 0 0,0 0 0 0 0,1 0 0 0 0,-1 1 0 0 0,0-1 0 0 0,1 1 0 0 0,-1-1 0 0 0,0 1 0 0 0,0-1-1 0 0,0 1 1 0 0,0-1 0 0 0,0 1 0 0 0,1 0 0 0 0,-1-1 0 0 0,0 1 0 0 0,0 0 0 0 0,0 0 0 0 0,0 0 0 0 0,0 0 0 0 0,0 0 0 0 0,0 0 0 0 0,0 0-1 0 0,0 0 1 0 0,0 0 0 0 0,0 0 0 0 0,0 0 0 0 0,0 1 0 0 0,0-1 0 0 0,-1 1 0 0 0,0 0-8 0 0,0 0 0 0 0,0 0 0 0 0,0 0 0 0 0,0 1 0 0 0,0-1 0 0 0,0 1 0 0 0,0 0 0 0 0,1-1 0 0 0,-1 1 1 0 0,0 0-1 0 0,1 0 0 0 0,-3 4 0 0 0,1 0-7 0 0,1 0 1 0 0,-1 0-1 0 0,1 0 0 0 0,1 1 1 0 0,-1-1-1 0 0,1 1 1 0 0,0-1-1 0 0,0 1 0 0 0,1 0 1 0 0,0-1-1 0 0,0 1 1 0 0,1-1-1 0 0,-1 1 0 0 0,1-1 1 0 0,1 1-1 0 0,-1-1 1 0 0,4 9-1 0 0,-1-7-16 0 0,-1 0 0 0 0,1-1 0 0 0,0 1-1 0 0,1-1 1 0 0,0 0 0 0 0,0 0 0 0 0,0-1 0 0 0,1 1 0 0 0,0-1 0 0 0,0-1-1 0 0,0 1 1 0 0,1-1 0 0 0,0 0 0 0 0,8 4 0 0 0,5 2-35 0 0,-11-7 43 0 0,1 1 0 0 0,-1 0 1 0 0,0 0-1 0 0,-1 1 1 0 0,1 0-1 0 0,-1 0 0 0 0,0 1 1 0 0,-1 0-1 0 0,0 1 0 0 0,0 0 1 0 0,0 0-1 0 0,-1 0 1 0 0,8 15-1 0 0,-1 9 66 0 0,-3 0-1 0 0,-1 0 1 0 0,6 38-1 0 0,7 23-3 0 0,-20-88-201 0 0,0 0 0 0 0,1-1 0 0 0,-1 1 0 0 0,1-1 0 0 0,0 1 0 0 0,0-1 0 0 0,4 5 1 0 0,-6-9 120 0 0,1 3-448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47.1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314 13 800 0 0,'0'0'887'0'0,"0"0"-806"0"0,-1-1 1 0 0,1 0-1 0 0,0 1 1 0 0,0-1-1 0 0,0 0 1 0 0,-1 1-1 0 0,1-1 1 0 0,0 0-1 0 0,-1 1 0 0 0,1-1 1 0 0,0 1-1 0 0,-1-1 1 0 0,1 1-1 0 0,-1-1 1 0 0,1 1-1 0 0,-1-1 1 0 0,1 1-1 0 0,-1-1 1 0 0,1 1-1 0 0,-1-1 1 0 0,0 1-1 0 0,-5 1-27 0 0,1 0 0 0 0,-1 1 0 0 0,1 0 0 0 0,0 0 0 0 0,0 1 0 0 0,0-1 0 0 0,0 1 0 0 0,1 0 0 0 0,-1 0 0 0 0,1 1-1 0 0,-1-1 1 0 0,1 1 0 0 0,0 0 0 0 0,-5 7 0 0 0,-9 12-7 0 0,-25 37 0 0 0,30-40 13 0 0,-13 19 24 0 0,2 2-1 0 0,1 1 0 0 0,-21 56 0 0 0,37-79-25 0 0,0 1 0 0 0,1 0-1 0 0,1 0 1 0 0,1 1 0 0 0,1 0-1 0 0,0-1 1 0 0,2 1 0 0 0,0 0-1 0 0,5 40 1 0 0,-2-52-55 0 0,0 0 0 0 0,0 0 1 0 0,1-1-1 0 0,1 1 0 0 0,-1 0 1 0 0,1-1-1 0 0,0 0 0 0 0,1 0 1 0 0,0 0-1 0 0,1 0 0 0 0,-1-1 0 0 0,1 0 1 0 0,1 0-1 0 0,-1-1 0 0 0,1 1 1 0 0,0-2-1 0 0,1 1 0 0 0,-1-1 1 0 0,14 7-1 0 0,-14-8-208 0 0,1-1 1 0 0,0 0 0 0 0,0 0-1 0 0,0-1 1 0 0,0 0-1 0 0,0-1 1 0 0,1 0-1 0 0,-1 0 1 0 0,0-1 0 0 0,1 0-1 0 0,-1 0 1 0 0,1-1-1 0 0,-1 0 1 0 0,9-2 0 0 0,8-4-576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47.6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59 984 0 0,'0'-4'680'0'0,"1"-47"851"0"0,-1 47-1435 0 0,1 8-53 0 0,12 188 135 0 0,5 37-10 0 0,29 38 1228 0 0,-47-265-1013 0 0,2 7 74 0 0,-2-9-450 0 0,0 0 1 0 0,0 0-1 0 0,0 1 0 0 0,0-1 1 0 0,0 0-1 0 0,0 0 0 0 0,0 0 1 0 0,0 0-1 0 0,0 0 0 0 0,0 1 1 0 0,0-1-1 0 0,0 0 0 0 0,0 0 1 0 0,0 0-1 0 0,0 0 0 0 0,0 0 0 0 0,0 1 1 0 0,0-1-1 0 0,0 0 0 0 0,0 0 1 0 0,0 0-1 0 0,0 0 0 0 0,0 0 1 0 0,0 1-1 0 0,0-1 0 0 0,0 0 1 0 0,1 0-1 0 0,-1 0 0 0 0,0 0 1 0 0,0 0-1 0 0,0 0 0 0 0,0 0 1 0 0,0 1-1 0 0,0-1 0 0 0,0 0 1 0 0,1 0-1 0 0,-1 0 0 0 0,0 0 0 0 0,0 0 1 0 0,0 0-1 0 0,0 0 0 0 0,0 0 1 0 0,1 0-1 0 0,-1 0 0 0 0,0 0 1 0 0,0 0-1 0 0,0 0 0 0 0,0 0 1 0 0,0 0-1 0 0,1 0 0 0 0,-1 0 1 0 0,0 0-1 0 0,0 0 0 0 0,0 0 1 0 0,17-27 69 0 0,18-39 0 0 0,-21 37-40 0 0,25-36 1 0 0,-32 55-46 0 0,0 1 1 0 0,0 0 0 0 0,1 1 0 0 0,0 0 0 0 0,1 0 0 0 0,0 0 0 0 0,15-9 0 0 0,-17 13-13 0 0,0-1 0 0 0,0 1 0 0 0,0 1 1 0 0,1 0-1 0 0,0 0 0 0 0,-1 0 1 0 0,1 1-1 0 0,0 0 0 0 0,0 1 0 0 0,16-2 1 0 0,-18 4 16 0 0,1-1 0 0 0,0 1 0 0 0,-1 0 0 0 0,1 1 0 0 0,-1 0 0 0 0,0 0 0 0 0,0 0-1 0 0,1 1 1 0 0,-1 0 0 0 0,-1 0 0 0 0,1 0 0 0 0,0 1 0 0 0,8 7 0 0 0,-3-1 25 0 0,0 0 0 0 0,-1 1 0 0 0,-1 0 0 0 0,0 0 0 0 0,0 1 0 0 0,-1 0 0 0 0,12 26 0 0 0,-9-13-855 0 0,0 1-1 0 0,-2 1 1 0 0,8 38-1 0 0,-12-43 165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35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19 188 0 0,'0'0'1623'0'0,"13"-13"520"0"0,-10 8-2116 0 0,3 8-20 0 0,-3 15-4 0 0,-1 230-4 0 0,-2-39 9 0 0,6-128-236 0 0,4 0 0 0 0,3 0 0 0 0,4-1 0 0 0,49 141 0 0 0,-64-216-596 0 0,5 5 150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50.2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531 21 96 0 0,'0'0'1943'0'0,"-18"-7"164"0"0,-22-6-966 0 0,37 13-1134 0 0,-19 7-18 0 0,9-2 9 0 0,-7 3 4 0 0,0 1 0 0 0,0 1 0 0 0,1 0 0 0 0,1 2 0 0 0,0 0 0 0 0,-19 18 0 0 0,22-19-2 0 0,-15 15 14 0 0,0 0 1 0 0,2 2-1 0 0,1 1 0 0 0,-32 46 0 0 0,46-58-6 0 0,2 0 0 0 0,0 1-1 0 0,1 1 1 0 0,1 0 0 0 0,1 0-1 0 0,1 1 1 0 0,0 0 0 0 0,2 0-1 0 0,0 1 1 0 0,-2 21-1 0 0,7-33 18 0 0,0 1 0 0 0,0 0-1 0 0,1-1 1 0 0,0 1-1 0 0,0-1 1 0 0,1 1-1 0 0,0-1 1 0 0,1 0 0 0 0,0 0-1 0 0,1 0 1 0 0,0 0-1 0 0,0 0 1 0 0,1-1-1 0 0,0 0 1 0 0,0 0 0 0 0,1 0-1 0 0,0-1 1 0 0,1 0-1 0 0,9 10 1 0 0,-3-7 13 0 0,0 1 0 0 0,1-2 0 0 0,0 0 1 0 0,0 0-1 0 0,1-2 0 0 0,0 1 0 0 0,1-2 0 0 0,-1 0 1 0 0,1-1-1 0 0,21 4 0 0 0,-28-8-12 0 0,1 0 1 0 0,-1-1-1 0 0,1 0 1 0 0,-1-1-1 0 0,0 1 1 0 0,1-2-1 0 0,-1 1 1 0 0,0-2-1 0 0,0 1 1 0 0,16-7-1 0 0,-16 4-15 0 0,0 0 0 0 0,0-1 0 0 0,-1 0 0 0 0,0 0 0 0 0,0-1 0 0 0,0 0-1 0 0,-1 0 1 0 0,0-1 0 0 0,0 0 0 0 0,6-11 0 0 0,-8 12-2 0 0,-1 0-1 0 0,0 0 1 0 0,0-1 0 0 0,-1 1 0 0 0,0-1-1 0 0,0 0 1 0 0,-1 0 0 0 0,0 0 0 0 0,0 0-1 0 0,-1-1 1 0 0,0 1 0 0 0,0-12 0 0 0,-2 18-15 0 0,1 1 0 0 0,0-1 0 0 0,-1 0 1 0 0,0 0-1 0 0,1 0 0 0 0,-1 1 0 0 0,0-1 1 0 0,0 0-1 0 0,0 0 0 0 0,0 1 0 0 0,0-1 1 0 0,0 1-1 0 0,-1-1 0 0 0,1 1 0 0 0,0 0 1 0 0,-1-1-1 0 0,1 1 0 0 0,-1 0 0 0 0,1 0 1 0 0,-1 0-1 0 0,0 0 0 0 0,0 0 0 0 0,1 0 1 0 0,-3 0-1 0 0,-2-1-13 0 0,1 0 0 0 0,-1 1 0 0 0,1-1 0 0 0,-1 1 0 0 0,0 0 1 0 0,-9 0-1 0 0,-20 4-376 0 0,0 2 1 0 0,0 1-1 0 0,1 2 1 0 0,-57 20-1 0 0,26-8-2205 0 0,61-19 1926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8:50.8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383 1 80 0 0,'0'0'1842'0'0,"-3"1"-1498"0"0,-21 11-218 0 0,1 0 1 0 0,1 2-1 0 0,0 1 1 0 0,1 0-1 0 0,1 1 1 0 0,0 2-1 0 0,1 0 1 0 0,1 1-1 0 0,-20 25 1 0 0,28-29-143 0 0,-21 26 179 0 0,-36 65 0 0 0,60-93-82 0 0,1 1 0 0 0,-1 0 0 0 0,2 1 0 0 0,0-1 0 0 0,1 1 0 0 0,1 0 0 0 0,0 0-1 0 0,1 0 1 0 0,-1 19 0 0 0,4-29-50 0 0,-1 1-1 0 0,1-1 1 0 0,-1 1-1 0 0,1-1 0 0 0,1 0 1 0 0,-1 1-1 0 0,1-1 1 0 0,0 0-1 0 0,0 0 0 0 0,1 0 1 0 0,-1 0-1 0 0,1-1 1 0 0,0 1-1 0 0,1-1 1 0 0,-1 0-1 0 0,1 1 0 0 0,-1-1 1 0 0,1-1-1 0 0,1 1 1 0 0,-1-1-1 0 0,0 1 0 0 0,1-1 1 0 0,0-1-1 0 0,8 5 1 0 0,-2-2 52 0 0,1-1 1 0 0,0 0 0 0 0,0 0-1 0 0,0-1 1 0 0,0-1 0 0 0,0 0-1 0 0,1 0 1 0 0,-1-2 0 0 0,1 1 0 0 0,16-3-1 0 0,-15 0-39 0 0,1 0 1 0 0,-1-1-1 0 0,1-1 0 0 0,-1 0 0 0 0,0-1 1 0 0,-1-1-1 0 0,1 0 0 0 0,-1 0 0 0 0,0-2 1 0 0,-1 1-1 0 0,1-2 0 0 0,-2 0 0 0 0,1 0 1 0 0,-1-1-1 0 0,-1 0 0 0 0,0-1 0 0 0,0 0 1 0 0,-1-1-1 0 0,0 0 0 0 0,-1 0 0 0 0,10-22 1 0 0,-6 10 13 0 0,-1-1 0 0 0,-1 0 1 0 0,-2 0-1 0 0,7-28 0 0 0,-12 39-120 0 0,-1-1 0 0 0,0 1 0 0 0,-1 0 0 0 0,0 0-1 0 0,-1-1 1 0 0,0 1 0 0 0,-2-1 0 0 0,0 1 0 0 0,-4-18 0 0 0,3 25-180 0 0,0 0 0 0 0,0 0 0 0 0,0 1 0 0 0,-1-1 0 0 0,0 1 0 0 0,0 0-1 0 0,-1 0 1 0 0,0 1 0 0 0,0-1 0 0 0,0 1 0 0 0,0 0 0 0 0,-1 0 0 0 0,0 1 0 0 0,0 0 0 0 0,-7-4 0 0 0,-9-4-456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9:11.7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1182 156 0 0,'0'0'975'0'0,"17"-22"-112"0"0,14 11-920 0 0,0 2 155 0 0,0-2 1 0 0,0-1-1 0 0,-1-1 0 0 0,-1-2 1 0 0,-1-1-1 0 0,28-20 1 0 0,-33 18-77 0 0,0-1 1 0 0,-1-1 0 0 0,-1-1 0 0 0,-1 0 0 0 0,-1-2 0 0 0,22-34 0 0 0,1-10-66 0 0,41-86 0 0 0,-63 109 32 0 0,-3 1 0 0 0,-1-2 0 0 0,15-72 0 0 0,9-137-165 0 0,-36 187 179 0 0,-3 14-190 0 0,0 49-17 0 0,-9-6-1233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9:12.5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0 249 148 0 0,'7'1'95'0'0,"0"-1"1"0"0,0 0-1 0 0,0 0 1 0 0,1 0-1 0 0,-1-1 0 0 0,0 0 1 0 0,-1-1-1 0 0,1 0 1 0 0,0 0-1 0 0,0 0 0 0 0,-1-1 1 0 0,1 0-1 0 0,6-4 1 0 0,14-8-134 0 0,42-34 0 0 0,-46 33 108 0 0,18-16-118 0 0,-24 18 14 0 0,1 0-1 0 0,1 2 0 0 0,0 0 0 0 0,1 0 0 0 0,25-9 0 0 0,-40 19 13 0 0,17-3 17 0 0,0 0 0 0 0,22 0 0 0 0,-7 0 308 0 0,-33 4-139 0 0,27-5 117 0 0,-29 6-271 0 0,1 0-305 0 0,9 1 259 0 0,-9-1 11 0 0,5 17-109 0 0,-5-3 133 0 0,1 20-7 0 0,-7 42 12 0 0,2-19 72 0 0,-5 39 64 0 0,6-92-118 0 0,-3 16-154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9:40.0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16 0 0,'0'0'104'0'0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9:40.39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92 0 0,'0'0'-32'0'0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9:40.7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0 755 4 0 0,'0'0'18'0'0,"3"1"21"0"0,25 15 130 0 0,-25-14-115 0 0,1-1-4 0 0,11 3-14 0 0,1 0-10 0 0,0 0 0 0 0,0-2 0 0 0,0 1 0 0 0,23-1 0 0 0,28 4-80 0 0,-33-4 122 0 0,-13 0-21 0 0,1-2 1 0 0,39-2-1 0 0,-13-3-40 0 0,15-6-19 0 0,-40 6 24 0 0,34-10-10 0 0,-42 10 2 0 0,7-3-4 0 0,35-16 0 0 0,-8 1 10 0 0,-22 11 41 0 0,0-1-1 0 0,-1-2 1 0 0,-1 0 0 0 0,0-2 0 0 0,-1-1-1 0 0,-1 0 1 0 0,-1-2 0 0 0,-1-1 0 0 0,-1-1 0 0 0,18-24-1 0 0,-28 34 24 0 0,-2-1-1 0 0,1-1 0 0 0,-2 0 0 0 0,0 0 0 0 0,7-19 0 0 0,19-88 531 0 0,-17 34-410 0 0,5-26-284 0 0,-6 48-190 0 0,-14 63 74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49:41.4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1 307 40 0 0,'0'0'209'0'0,"3"-1"-73"0"0,25-10 31 0 0,-1-2-1 0 0,0 0 0 0 0,-1-2 0 0 0,-1 0 0 0 0,0-2 0 0 0,-1-1 0 0 0,-1-1 1 0 0,-1-1-1 0 0,39-44 0 0 0,-56 59-160 0 0,56-63-119 0 0,-60 67 73 0 0,15-10-63 0 0,-14 10 97 0 0,-1-1-1 0 0,1 1 1 0 0,-1-1-1 0 0,1 1 1 0 0,0 0-1 0 0,0-1 0 0 0,0 1 1 0 0,0 0-1 0 0,0 0 1 0 0,0 1-1 0 0,0-1 1 0 0,4-1-1 0 0,43 8-216 0 0,-46-5 180 0 0,-1-1-3 0 0,0 1 30 0 0,-1-1 0 0 0,1 0 0 0 0,0 1 0 0 0,-1-1 0 0 0,1 1 0 0 0,-1 0 0 0 0,1 0 0 0 0,-1-1 1 0 0,1 1-1 0 0,-1 0 0 0 0,1 0 0 0 0,-1 0 0 0 0,0 1 0 0 0,0-1 0 0 0,1 0 0 0 0,-1 0 0 0 0,0 1 0 0 0,0-1 1 0 0,0 1-1 0 0,0-1 0 0 0,-1 1 0 0 0,1-1 0 0 0,0 1 0 0 0,-1-1 0 0 0,2 3 0 0 0,0 3-11 0 0,0-1-1 0 0,-1 1 0 0 0,1 0 0 0 0,-1-1 1 0 0,0 14-1 0 0,-11 135 76 0 0,5-90-91 0 0,2 94-1 0 0,6-126 146 0 0,-3-29-37 0 0,2 14 976 0 0,1-5-1722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5.9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171 220 168 0 0,'-9'-21'365'0'0,"2"-1"-1"0"0,0 1 1 0 0,2-1 0 0 0,-5-34-1 0 0,5 26-175 0 0,5 27-167 0 0,-3-11 18 0 0,3 11-81 0 0,-1 0 0 0 0,0 0 0 0 0,1 0 0 0 0,-1 0 0 0 0,0 0 0 0 0,0 1 1 0 0,0-1-1 0 0,-2-3 0 0 0,3 6 35 0 0,0 0 0 0 0,-1 0 0 0 0,1 0 0 0 0,0-1 0 0 0,0 1 0 0 0,-1 0 0 0 0,1 0 0 0 0,0 0 1 0 0,0 0-1 0 0,-1 0 0 0 0,1-1 0 0 0,0 1 0 0 0,0 0 0 0 0,-1 0 0 0 0,1 0 0 0 0,0 0 0 0 0,0 0 0 0 0,-1 0 0 0 0,1 0 0 0 0,0 0 0 0 0,-1 0 1 0 0,1 0-1 0 0,0 0 0 0 0,0 0 0 0 0,-1 0 0 0 0,1 0 0 0 0,0 0 0 0 0,0 1 0 0 0,-1-1 0 0 0,1 0 0 0 0,0 0 0 0 0,-1 0 0 0 0,-13 16-35 0 0,-7 16 11 0 0,14-18 18 0 0,1 0-1 0 0,1 1 0 0 0,0-1 0 0 0,0 1 0 0 0,2 0 0 0 0,0 0 0 0 0,1 0 1 0 0,0 1-1 0 0,1-1 0 0 0,1 1 0 0 0,0-1 0 0 0,1 0 0 0 0,6 26 0 0 0,-1-8 47 0 0,3 0 0 0 0,0-1-1 0 0,3 0 1 0 0,0 0 0 0 0,21 35-1 0 0,-28-55 4 0 0,1-1-1 0 0,1-1 1 0 0,0 1-1 0 0,0-1 1 0 0,1 0-1 0 0,0-1 0 0 0,1 0 1 0 0,0 0-1 0 0,1-1 1 0 0,-1 0-1 0 0,2-1 0 0 0,12 8 1 0 0,-20-14-22 0 0,-1 0-1 0 0,1 0 1 0 0,-1 0 0 0 0,1-1-1 0 0,0 1 1 0 0,0-1-1 0 0,-1 0 1 0 0,1 1 0 0 0,0-1-1 0 0,0 0 1 0 0,-1-1 0 0 0,1 1-1 0 0,0 0 1 0 0,-1-1 0 0 0,1 0-1 0 0,0 1 1 0 0,-1-1 0 0 0,1 0-1 0 0,-1 0 1 0 0,1-1 0 0 0,-1 1-1 0 0,1 0 1 0 0,-1-1 0 0 0,0 0-1 0 0,0 1 1 0 0,0-1 0 0 0,0 0-1 0 0,0 0 1 0 0,2-3 0 0 0,2-1 4 0 0,-1-1 1 0 0,0-1 0 0 0,0 1 0 0 0,-1-1 0 0 0,0 0-1 0 0,0 0 1 0 0,3-12 0 0 0,-1-1 10 0 0,-2-1 1 0 0,0 0-1 0 0,-1 0 1 0 0,-1 0-1 0 0,-1 0 1 0 0,-1 0-1 0 0,-2 0 1 0 0,-5-35-1 0 0,4 38-18 0 0,-1-1-1 0 0,-1 1 1 0 0,-1 0 0 0 0,-1 0-1 0 0,0 1 1 0 0,-2 0-1 0 0,0 0 1 0 0,-1 1-1 0 0,-21-28 1 0 0,26 39-72 0 0,0 0-1 0 0,-1 1 1 0 0,0 0 0 0 0,0 0-1 0 0,0 0 1 0 0,0 1 0 0 0,-1 0 0 0 0,1 0-1 0 0,-1 0 1 0 0,0 1 0 0 0,0 0-1 0 0,-1 1 1 0 0,1 0 0 0 0,-1 0-1 0 0,1 0 1 0 0,-1 1 0 0 0,1 0-1 0 0,-1 0 1 0 0,0 1 0 0 0,0 0 0 0 0,1 1-1 0 0,-1-1 1 0 0,0 2 0 0 0,1-1-1 0 0,-1 1 1 0 0,1 0 0 0 0,-1 0-1 0 0,1 1 1 0 0,0 0 0 0 0,0 0 0 0 0,0 1-1 0 0,1 0 1 0 0,-1 0 0 0 0,1 1-1 0 0,0 0 1 0 0,0 0 0 0 0,-7 8-1 0 0,3-1-230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6.4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31 408 0 0,'-6'-17'1381'0'0,"4"4"-1284"0"0,9 31-103 0 0,-1 1 0 0 0,-1 0 0 0 0,-1 0 0 0 0,-1 0 0 0 0,-1 1 0 0 0,0-1 0 0 0,-1 26 0 0 0,4 39 94 0 0,16 116-844 0 0,-20-195 334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36.2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13 592 0 0,'0'0'1177'0'0,"5"0"-860"0"0,70-4 1087 0 0,85-4-148 0 0,190 14 1 0 0,-193 12-1827 0 0,-103-12-2463 0 0,-50-5 2237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7.0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64 540 0 0,'0'0'2401'0'0,"3"-1"-2312"0"0,0 2-66 0 0,2-1-11 0 0,14-11 86 0 0,-5 2-132 0 0,0 0 0 0 0,1 2-1 0 0,29-12 1 0 0,-38 17-14 0 0,0 0 0 0 0,0 1 0 0 0,-1 0 0 0 0,1 0 0 0 0,0 0 0 0 0,0 1 0 0 0,0 0 0 0 0,0 0 0 0 0,0 0 0 0 0,0 1 0 0 0,6 1 0 0 0,-7 1 27 0 0,-1-1 1 0 0,0 1-1 0 0,0 0 0 0 0,0 0 1 0 0,0 0-1 0 0,0 0 1 0 0,-1 1-1 0 0,1 0 1 0 0,-1-1-1 0 0,0 1 1 0 0,0 0-1 0 0,0 1 1 0 0,2 4-1 0 0,2 6 21 0 0,0-1 0 0 0,-1 1-1 0 0,-1 0 1 0 0,0 1 0 0 0,-1-1 0 0 0,2 20-1 0 0,6 100 61 0 0,-6-54-52 0 0,-5-67 79 0 0,0-1-1 0 0,1 1 1 0 0,1-1-1 0 0,0 0 0 0 0,8 21 1 0 0,-9-31-15 0 0,13-4-39 0 0,0 0 0 0 0,-1-1 0 0 0,1-1 0 0 0,0 0 0 0 0,26-10 0 0 0,72-37-8 0 0,-28 11-9 0 0,50-10-1743 0 0,-119 44 1256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7.7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79 328 0 0,'0'0'1732'0'0,"1"-3"-1701"0"0,0-1-23 0 0,3-6 11 0 0,22-9 10 0 0,-11 12-62 0 0,-1 0-1 0 0,1 1 1 0 0,0 0 0 0 0,1 2-1 0 0,-1 0 1 0 0,27-4 0 0 0,-40 8 22 0 0,0 0 1 0 0,0 0-1 0 0,0 0 1 0 0,-1 0 0 0 0,1 0-1 0 0,0 1 1 0 0,0-1-1 0 0,0 0 1 0 0,0 1 0 0 0,0 0-1 0 0,0-1 1 0 0,0 1-1 0 0,-1 0 1 0 0,1 0 0 0 0,0 0-1 0 0,-1 0 1 0 0,1 0-1 0 0,-1 0 1 0 0,1 1 0 0 0,-1-1-1 0 0,1 1 1 0 0,-1-1-1 0 0,0 1 1 0 0,0-1 0 0 0,0 1-1 0 0,0-1 1 0 0,2 5-1 0 0,-1-1 10 0 0,0 1-1 0 0,-1 0 0 0 0,1-1 1 0 0,-1 1-1 0 0,0 0 0 0 0,-1 0 1 0 0,1 0-1 0 0,-2 9 0 0 0,0 9 4 0 0,-8 37-60 0 0,8-54 39 0 0,0 0 6 0 0,1 1 0 0 0,0-1 0 0 0,0 1 0 0 0,0-1 0 0 0,1 1 0 0 0,0-1 0 0 0,0 1 0 0 0,5 13 0 0 0,-3-16 15 0 0,-1 0-1 0 0,0-1 0 0 0,1 0 1 0 0,0 1-1 0 0,0-1 0 0 0,0 0 1 0 0,1-1-1 0 0,-1 1 0 0 0,1-1 0 0 0,0 1 1 0 0,0-1-1 0 0,0 0 0 0 0,0 0 1 0 0,0-1-1 0 0,1 1 0 0 0,8 2 0 0 0,-5-1-3 0 0,23 10 5 0 0,25 13-56 0 0,-52-25 45 0 0,0 1 0 0 0,0-1 0 0 0,-1 1 0 0 0,1 1 0 0 0,-1-1 0 0 0,1 0 0 0 0,-1 1-1 0 0,0-1 1 0 0,0 1 0 0 0,3 6 0 0 0,-4-8 10 0 0,-1 1 0 0 0,0 0 1 0 0,1-1-1 0 0,-1 1 0 0 0,0 0 0 0 0,0 0 0 0 0,0 0 1 0 0,-1 0-1 0 0,1 0 0 0 0,-1 0 0 0 0,0 0 0 0 0,0 0 1 0 0,0 0-1 0 0,0 0 0 0 0,0 0 0 0 0,0 0 0 0 0,-1 0 0 0 0,0 0 1 0 0,0 0-1 0 0,1 0 0 0 0,-2 0 0 0 0,1 0 0 0 0,0 0 1 0 0,-1-1-1 0 0,1 1 0 0 0,-3 3 0 0 0,1-1 2 0 0,-7 10 8 0 0,-1 0 0 0 0,-1-1-1 0 0,0 0 1 0 0,-16 14 0 0 0,-2 3-697 0 0,28-29 416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8.2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71 1 96 0 0,'-28'121'401'0'0,"15"-73"-267"0"0,2 0-1 0 0,-6 71 1 0 0,16-118-108 0 0,1 1 1 0 0,0 0-1 0 0,0 0 0 0 0,-1 0 1 0 0,1-1-1 0 0,0 1 0 0 0,1 0 0 0 0,-1 0 1 0 0,0-1-1 0 0,0 1 0 0 0,1 0 1 0 0,-1 0-1 0 0,1-1 0 0 0,0 1 1 0 0,-1 0-1 0 0,1-1 0 0 0,0 1 0 0 0,0-1 1 0 0,0 1-1 0 0,0-1 0 0 0,0 1 1 0 0,0-1-1 0 0,0 0 0 0 0,1 0 0 0 0,-1 1 1 0 0,1-1-1 0 0,-1 0 0 0 0,0 0 1 0 0,1 0-1 0 0,0 0 0 0 0,-1-1 1 0 0,1 1-1 0 0,3 1 0 0 0,-3-2 56 0 0,3 0-12 0 0,7-2-17 0 0,0 0 1 0 0,-1-1 0 0 0,1 0 0 0 0,-1-1 0 0 0,0-1 0 0 0,0 0 0 0 0,0 0 0 0 0,-1-1 0 0 0,1 0 0 0 0,-1-1 0 0 0,-1 0 0 0 0,15-14 0 0 0,-23 20-6 0 0,1-1-4 0 0,-1 1-78 0 0,0 0 0 0 0,0-1 0 0 0,1 1 0 0 0,-1 0 1 0 0,0 0-1 0 0,0 0 0 0 0,1 0 0 0 0,-1 0 0 0 0,1 1 0 0 0,-1-1 1 0 0,1 0-1 0 0,-1 1 0 0 0,1-1 0 0 0,-1 1 0 0 0,4-1 1 0 0,0 8 10 0 0,1-1-1 0 0,-1 2 1 0 0,-1-1 0 0 0,1 1 0 0 0,-1-1 0 0 0,-1 1 0 0 0,5 13 0 0 0,7 15 34 0 0,15 24 54 0 0,-10-16-468 0 0,33 50-1 0 0,-42-78-48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8.9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357 0 60 0 0,'-3'2'294'0'0,"-14"8"-71"0"0,0-1 0 0 0,-1-1 0 0 0,0-1 0 0 0,-1 0 0 0 0,0-1 1 0 0,-36 6-1 0 0,31-7-163 0 0,1 0-38 0 0,12-3-61 0 0,0 0 1 0 0,1 1 0 0 0,-19 6 0 0 0,25-7 21 0 0,0 0 1 0 0,0 1-1 0 0,0-1 1 0 0,1 1-1 0 0,-1-1 1 0 0,1 1-1 0 0,-1 0 1 0 0,1 0-1 0 0,0 1 1 0 0,0-1 0 0 0,0 1-1 0 0,1-1 1 0 0,-5 8-1 0 0,1 3 32 0 0,1 1 0 0 0,0 0 1 0 0,1 0-1 0 0,0 0 0 0 0,2 0 0 0 0,-1 1 0 0 0,2-1 0 0 0,0 1 1 0 0,1-1-1 0 0,0 1 0 0 0,4 18 0 0 0,13 66 64 0 0,-17-97-66 0 0,9 16 133 0 0,-7-18-147 0 0,0 0 1 0 0,1 0 0 0 0,-1 0-1 0 0,1 0 1 0 0,0-1 0 0 0,-1 1 0 0 0,1-1-1 0 0,0 0 1 0 0,-1 0 0 0 0,1 0-1 0 0,0 0 1 0 0,-1 0 0 0 0,1 0 0 0 0,3-1-1 0 0,50-13-44 0 0,-13 3-46 0 0,-41 11 78 0 0,21 0-44 0 0,-19 1 27 0 0,1 0 24 0 0,0 0 1 0 0,0 0-1 0 0,0 1 1 0 0,0 0-1 0 0,-1 0 1 0 0,1 0-1 0 0,-1 1 1 0 0,1 0-1 0 0,-1-1 1 0 0,0 2-1 0 0,0-1 1 0 0,0 0-1 0 0,-1 1 1 0 0,1 0-1 0 0,-1-1 1 0 0,0 1-1 0 0,0 1 1 0 0,0-1-1 0 0,0 0 1 0 0,-1 1-1 0 0,0-1 1 0 0,0 1-1 0 0,0 0 1 0 0,2 8-1 0 0,-2-5 36 0 0,0 1-1 0 0,-1-1 0 0 0,0 1 0 0 0,-1 0 0 0 0,0-1 0 0 0,0 1 0 0 0,-1 0 0 0 0,0-1 0 0 0,0 1 0 0 0,-1-1 0 0 0,0 1 0 0 0,-1-1 0 0 0,0 0 0 0 0,0 0 0 0 0,-1 0 0 0 0,0 0 0 0 0,0 0 0 0 0,-1-1 0 0 0,-10 13 0 0 0,9-13-176 0 0,0 1-1 0 0,-1-1 0 0 0,0 0 1 0 0,-1-1-1 0 0,-11 8 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9.5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127 2 208 0 0,'0'0'1205'0'0,"3"0"-1104"0"0,-3 0-106 0 0,1-1 0 0 0,-1 1 0 0 0,0 0 0 0 0,1 0 1 0 0,-1 0-1 0 0,0 0 0 0 0,0 0 0 0 0,1 0 0 0 0,-1 0 0 0 0,0 0 0 0 0,1 0 0 0 0,-1 0 0 0 0,0 0 0 0 0,1 0 0 0 0,-1 0 0 0 0,0 0 0 0 0,1 0 0 0 0,-1 0 1 0 0,0 0-1 0 0,0 0 0 0 0,1 0 0 0 0,-1 0 0 0 0,0 0 0 0 0,1 1 0 0 0,-1-1 0 0 0,0 0 0 0 0,0 0 0 0 0,1 0 0 0 0,-1 0 0 0 0,0 1 0 0 0,0-1 1 0 0,0 0-1 0 0,1 0 0 0 0,-1 1 0 0 0,-4 10 1 0 0,-24 22 171 0 0,17-21-158 0 0,-1 2 24 0 0,1 0-1 0 0,1 1 1 0 0,0 1 0 0 0,0-1-1 0 0,2 2 1 0 0,0-1-1 0 0,1 1 1 0 0,1 0 0 0 0,-5 22-1 0 0,9-32 19 0 0,1 1 0 0 0,1-1 0 0 0,-1 1-1 0 0,1-1 1 0 0,1 1 0 0 0,0-1 0 0 0,0 1 0 0 0,0-1 0 0 0,1 1-1 0 0,0-1 1 0 0,5 13 0 0 0,-5-15-12 0 0,0-1 0 0 0,1 1 0 0 0,-1-1 0 0 0,1 0-1 0 0,0 0 1 0 0,0 0 0 0 0,1 0 0 0 0,-1-1 0 0 0,1 1 0 0 0,0-1 0 0 0,0 0 0 0 0,0 0-1 0 0,0 0 1 0 0,0-1 0 0 0,1 1 0 0 0,-1-1 0 0 0,1 0 0 0 0,-1 0 0 0 0,8 1 0 0 0,-1 0 37 0 0,-8-3-9 0 0,1 0-8 0 0,-4 0-59 0 0,4 1 5 0 0,0-1 0 0 0,0 0 0 0 0,-1 0 0 0 0,1 0 0 0 0,0-1 1 0 0,0 1-1 0 0,-1-1 0 0 0,1 0 0 0 0,0 0 0 0 0,-1 0 0 0 0,6-3 1 0 0,-7 3-107 0 0,-3-1-184 0 0,0 2 260 0 0,0-1-1 0 0,1 1 1 0 0,-1-1-1 0 0,0 0 1 0 0,1 1-1 0 0,-1-1 1 0 0,0 1 0 0 0,0 0-1 0 0,0-1 1 0 0,1 1-1 0 0,-1 0 1 0 0,0-1-1 0 0,0 1 1 0 0,0 0-1 0 0,0 0 1 0 0,0 0 0 0 0,1 0-1 0 0,-1 0 1 0 0,-2 0-1 0 0,-13-2-238 0 0,11 2 23 0 0,1 0-108 0 0,-12 1-157 0 0,12-1 61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09.9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41 148 0 0,'46'-2'1326'0'0,"0"-2"0"0"0,88-19 0 0 0,-97 15-522 0 0,-34 8-725 0 0,20-3-70 0 0,-22 3-21 0 0,-1 0-1 0 0,1 0 0 0 0,0-1 0 0 0,-1 1 1 0 0,1 0-1 0 0,0 0 0 0 0,0 0 0 0 0,-1 1 1 0 0,1-1-1 0 0,0 0 0 0 0,0 0 0 0 0,-1 0 1 0 0,1 0-1 0 0,0 1 0 0 0,-1-1 0 0 0,1 0 1 0 0,0 1-1 0 0,-1-1 0 0 0,1 1 0 0 0,-1-1 1 0 0,1 0-1 0 0,0 1 0 0 0,-1 0 0 0 0,1-1 1 0 0,-1 1-1 0 0,1-1 0 0 0,-1 1 0 0 0,1 1 1 0 0,0-1 1 0 0,-1 1 1 0 0,0 0-1 0 0,1 0 1 0 0,-1 0 0 0 0,0-1-1 0 0,0 1 1 0 0,0 0-1 0 0,0 0 1 0 0,0 0-1 0 0,0 0 1 0 0,-2 2 0 0 0,-1 9 17 0 0,-1 0-1 0 0,-10 20 1 0 0,11-27-15 0 0,-22 47-186 0 0,4-10-153 0 0,2 0 1 0 0,1 2-1 0 0,3 0 1 0 0,-19 91-1 0 0,31-118 142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2:35.5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399 38 36 0 0,'26'-38'2816'0'0,"-28"40"-2885"0"0,-8 3 56 0 0,1 2 1 0 0,0-1-1 0 0,1 1 0 0 0,-1 0 1 0 0,1 1-1 0 0,-12 15 1 0 0,-43 59-18 0 0,62-81 29 0 0,-36 51 20 0 0,1 0-1 0 0,3 3 1 0 0,3 1-1 0 0,2 1 1 0 0,2 1-1 0 0,-18 66 1 0 0,27-65-12 0 0,-12 87 0 0 0,26-126 4 0 0,2 1-1 0 0,0-1 1 0 0,0 1-1 0 0,2 0 1 0 0,1-1-1 0 0,1 1 1 0 0,0-1-1 0 0,8 23 1 0 0,-11-39 5 0 0,1 0 0 0 0,1 0 0 0 0,-1 0 1 0 0,1 0-1 0 0,-1-1 0 0 0,1 1 0 0 0,0 0 0 0 0,0-1 0 0 0,1 1 0 0 0,-1-1 1 0 0,1 0-1 0 0,0 0 0 0 0,0 0 0 0 0,0 0 0 0 0,0 0 0 0 0,0-1 1 0 0,0 1-1 0 0,1-1 0 0 0,0 0 0 0 0,-1 0 0 0 0,6 2 0 0 0,0-2 0 0 0,0-1-1 0 0,0 0 0 0 0,0 0 0 0 0,1-1 0 0 0,-1 0 1 0 0,0 0-1 0 0,0-1 0 0 0,0 0 0 0 0,0-1 0 0 0,0 0 1 0 0,0-1-1 0 0,0 1 0 0 0,-1-2 0 0 0,1 1 0 0 0,-1-1 1 0 0,0-1-1 0 0,0 1 0 0 0,0-1 0 0 0,-1-1 0 0 0,0 1 1 0 0,12-12-1 0 0,-9 7-28 0 0,-1 0 0 0 0,1 0 0 0 0,-2-1 0 0 0,1 0 0 0 0,-1-1 0 0 0,-1 0 0 0 0,0 0 0 0 0,-1 0 0 0 0,0-1 0 0 0,-1 0 0 0 0,-1 0 1 0 0,0-1-1 0 0,5-26 0 0 0,-9 36 3 0 0,1 0 0 0 0,0 0 0 0 0,-1 0 0 0 0,0 0 0 0 0,0 0 0 0 0,0-1 0 0 0,-1 1 0 0 0,1 0 0 0 0,-1 0 0 0 0,0 0 0 0 0,0 0 0 0 0,0 0 1 0 0,-1 0-1 0 0,0 0 0 0 0,1 1 0 0 0,-1-1 0 0 0,-1 0 0 0 0,1 1 0 0 0,0-1 0 0 0,-1 1 0 0 0,0 0 0 0 0,1 0 0 0 0,-1 0 0 0 0,-1 0 0 0 0,1 1 0 0 0,0-1 0 0 0,-1 1 0 0 0,1 0 1 0 0,-5-2-1 0 0,5 3-15 0 0,0 0 0 0 0,0 0 0 0 0,0 0 0 0 0,0 1 1 0 0,0-1-1 0 0,0 1 0 0 0,0 0 0 0 0,0 0 0 0 0,0 0 1 0 0,0 0-1 0 0,0 1 0 0 0,0-1 0 0 0,-5 3 1 0 0,-38 16-760 0 0,31-10-48 0 0,-2 3 421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2:36.0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98 1 228 0 0,'0'0'1095'0'0,"-4"1"-962"0"0,1 1-113 0 0,-1 0 0 0 0,1 0 0 0 0,0 0 0 0 0,-1 1 0 0 0,1-1 0 0 0,0 1 0 0 0,1 0 0 0 0,-1 0 0 0 0,0 0 0 0 0,1 0 0 0 0,-1 0 0 0 0,1 1 0 0 0,0-1 0 0 0,0 1 0 0 0,-2 5 0 0 0,-5 14-5 0 0,0 1 1 0 0,2-1-1 0 0,1 1 0 0 0,0 1 0 0 0,2-1 1 0 0,1 1-1 0 0,1 0 0 0 0,1-1 0 0 0,1 1 1 0 0,1 0-1 0 0,1 0 0 0 0,1 0 0 0 0,2-1 1 0 0,9 32-1 0 0,-13-52 90 0 0,1-1 0 0 0,-1 1 0 0 0,1-1 0 0 0,0 1 0 0 0,0-1-1 0 0,0 0 1 0 0,1 0 0 0 0,-1 0 0 0 0,1 0 0 0 0,-1 0 0 0 0,1-1 0 0 0,4 4 0 0 0,-5-5 71 0 0,2-2-25 0 0,-1 1-101 0 0,0-1 0 0 0,0 0 0 0 0,0 0 0 0 0,0 0-1 0 0,0 0 1 0 0,0-1 0 0 0,-1 1 0 0 0,1-1 0 0 0,0 1 0 0 0,-1-1-1 0 0,1 0 1 0 0,-1 0 0 0 0,0 0 0 0 0,0-1 0 0 0,0 1 0 0 0,0 0-1 0 0,0-1 1 0 0,2-4 0 0 0,-1 1-9 0 0,0 0 0 0 0,0-1 0 0 0,-1 1 0 0 0,0-1 0 0 0,-1 0 0 0 0,1 0 0 0 0,-1 1 0 0 0,0-10 0 0 0,-1-4-62 0 0,-1-1 0 0 0,0 1 0 0 0,-1-1 0 0 0,-2 1 0 0 0,-5-21 0 0 0,3 20-290 0 0,0-1-1 0 0,-2 1 1 0 0,0 1-1 0 0,-17-32 1 0 0,23 49 12 0 0,-10-9-434 0 0,7 7 67 0 0,-7-3 103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2:37.2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68 612 0 0,'0'0'3331'0'0,"10"-13"-2904"0"0,6-6-145 0 0,-15 17-248 0 0,13-11-42 0 0,-8 10-13 0 0,1 0-1 0 0,0 0 0 0 0,1 0 0 0 0,-1 1 0 0 0,0 0 0 0 0,1 1 0 0 0,0 0 0 0 0,-1 0 1 0 0,1 0-1 0 0,-1 1 0 0 0,1 0 0 0 0,0 0 0 0 0,11 3 0 0 0,-12-2-6 0 0,-1 0 0 0 0,0 1 0 0 0,1-1 0 0 0,-1 1-1 0 0,0 1 1 0 0,0-1 0 0 0,-1 1 0 0 0,1 0 0 0 0,0 0-1 0 0,-1 1 1 0 0,0-1 0 0 0,0 1 0 0 0,0 1 0 0 0,0-1-1 0 0,-1 1 1 0 0,7 7 0 0 0,-8-6 19 0 0,0 0 1 0 0,-1 0-1 0 0,1 0 0 0 0,-1 0 1 0 0,-1 1-1 0 0,1-1 0 0 0,-1 1 1 0 0,0-1-1 0 0,0 1 0 0 0,-1-1 1 0 0,0 1-1 0 0,0 0 1 0 0,-1-1-1 0 0,0 1 0 0 0,0-1 1 0 0,0 1-1 0 0,-5 10 0 0 0,-3 9 2 0 0,-1 0 0 0 0,-24 43 0 0 0,31-62 3 0 0,-62 108-6 0 0,-32 63 227 0 0,96-175-118 0 0,2 3 62 0 0,-1-5-153 0 0,0-1 0 0 0,0 1 0 0 0,0 0-1 0 0,0-1 1 0 0,0 1 0 0 0,0 0 0 0 0,0-1-1 0 0,0 1 1 0 0,1 0 0 0 0,-1-1 0 0 0,0 1-1 0 0,0-1 1 0 0,0 1 0 0 0,1 0 0 0 0,-1-1-1 0 0,0 1 1 0 0,1-1 0 0 0,-1 1 0 0 0,0-1-1 0 0,1 1 1 0 0,-1-1 0 0 0,1 1 0 0 0,6 2 28 0 0,0-1 0 0 0,0 0 1 0 0,0 0-1 0 0,0-1 1 0 0,0 0-1 0 0,1 0 0 0 0,-1-1 1 0 0,0 1-1 0 0,1-2 0 0 0,-1 1 1 0 0,8-2-1 0 0,89-19 117 0 0,-88 17-130 0 0,-15 4-24 0 0,81-18-552 0 0,-1-4-1 0 0,114-47 1 0 0,-176 59-380 0 0,-2 0 145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2:37.6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349 36 208 0 0,'0'0'704'0'0,"1"-2"-139"0"0,0 1-521 0 0,-1 0 0 0 0,0 0 0 0 0,1 0 0 0 0,-1 0 0 0 0,0 0 0 0 0,0 0 0 0 0,0 0 0 0 0,1 0 0 0 0,-1 0 0 0 0,0 0 0 0 0,0 0 0 0 0,-1 0 0 0 0,1 0 0 0 0,0 0 0 0 0,0 0 0 0 0,0 0 0 0 0,-1 0 0 0 0,1 0 0 0 0,0 0 0 0 0,-1 1 0 0 0,1-1 0 0 0,-1 0 0 0 0,1 0 0 0 0,-1 0 0 0 0,1 0 0 0 0,-1 1 0 0 0,0-1 0 0 0,1 0 0 0 0,-1 0 0 0 0,0 1 0 0 0,-1-2 0 0 0,0 1-28 0 0,-1 1 1 0 0,0-1 0 0 0,1 0 0 0 0,-1 1 0 0 0,1 0 0 0 0,-1 0-1 0 0,0 0 1 0 0,0 0 0 0 0,1 0 0 0 0,-1 0 0 0 0,0 0 0 0 0,1 1-1 0 0,-4 1 1 0 0,-12 3 5 0 0,0 1-1 0 0,0 0 0 0 0,1 2 0 0 0,1 0 1 0 0,-1 1-1 0 0,1 1 0 0 0,1 0 0 0 0,-1 1 1 0 0,-22 21-1 0 0,27-21-1 0 0,0 0 0 0 0,1 1 0 0 0,0 0 0 0 0,0 0 0 0 0,1 1 1 0 0,1 0-1 0 0,1 1 0 0 0,-1 0 0 0 0,2 0 0 0 0,0 0 0 0 0,1 1 0 0 0,-5 20 0 0 0,9-29 29 0 0,1 0 0 0 0,-1 0 0 0 0,1 0 0 0 0,0 0-1 0 0,1 0 1 0 0,-1 0 0 0 0,1 0 0 0 0,0 0 0 0 0,1 0-1 0 0,-1 0 1 0 0,1 0 0 0 0,1 0 0 0 0,-1-1 0 0 0,1 1-1 0 0,0-1 1 0 0,0 0 0 0 0,0 0 0 0 0,1 0-1 0 0,-1 0 1 0 0,1-1 0 0 0,1 1 0 0 0,-1-1 0 0 0,1 0-1 0 0,-1 0 1 0 0,1 0 0 0 0,0-1 0 0 0,0 0 0 0 0,1 0-1 0 0,-1 0 1 0 0,9 3 0 0 0,-5-3 54 0 0,0 0-1 0 0,-1 0 1 0 0,1 0-1 0 0,0-1 0 0 0,0-1 1 0 0,0 1-1 0 0,0-2 1 0 0,1 1-1 0 0,-1-1 1 0 0,0 0-1 0 0,0-1 1 0 0,0 0-1 0 0,0-1 1 0 0,0 0-1 0 0,0 0 1 0 0,0-1-1 0 0,0 0 1 0 0,-1 0-1 0 0,15-9 1 0 0,-14 6-68 0 0,0-1 0 0 0,0-1 1 0 0,-1 1-1 0 0,0-1 1 0 0,-1-1-1 0 0,1 1 0 0 0,-2-1 1 0 0,1-1-1 0 0,-1 1 0 0 0,-1-1 1 0 0,0 0-1 0 0,0 0 1 0 0,-1-1-1 0 0,0 0 0 0 0,-1 1 1 0 0,0-1-1 0 0,2-18 1 0 0,-4 20-248 0 0,0 0 1 0 0,-1 0-1 0 0,0 0 1 0 0,0 0 0 0 0,-1 0-1 0 0,0 0 1 0 0,-1 0 0 0 0,0 0-1 0 0,-1 1 1 0 0,1-1 0 0 0,-2 1-1 0 0,1 0 1 0 0,-1 0 0 0 0,0 0-1 0 0,-1 0 1 0 0,0 0-1 0 0,0 1 1 0 0,-1 0 0 0 0,1 0-1 0 0,-2 1 1 0 0,1 0 0 0 0,-12-10-1 0 0,-3 3-316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36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11 764 0 0,'0'0'873'0'0,"14"-8"1452"0"0,-12 7-2292 0 0,-2 1-23 0 0,1 0-1 0 0,-1-1 1 0 0,0 1 0 0 0,1 0-1 0 0,-1 0 1 0 0,1 0 0 0 0,-1 0-1 0 0,0-1 1 0 0,1 1 0 0 0,-1 0-1 0 0,1 0 1 0 0,-1 0 0 0 0,0 0-1 0 0,1 0 1 0 0,-1 0 0 0 0,1 0-1 0 0,-1 0 1 0 0,0 0 0 0 0,1 0-1 0 0,-1 0 1 0 0,1 1 0 0 0,-1-1-1 0 0,1 0 1 0 0,-1 0 0 0 0,0 0-1 0 0,1 0 1 0 0,-1 1 0 0 0,1 1-6 0 0,0 0-1 0 0,-1 0 1 0 0,1 0 0 0 0,-1 0 0 0 0,1 0 0 0 0,-1 0 0 0 0,0 0 0 0 0,0 0 0 0 0,0 0 0 0 0,0 0 0 0 0,0 0 0 0 0,0 0 0 0 0,0 0 0 0 0,-1 0-1 0 0,0 3 1 0 0,-28 146-24 0 0,-11 71 100 0 0,23-92-12 0 0,3-38 16 0 0,-2 113 1 0 0,19-185-1920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3:19.5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686 277 356 0 0,'-1'-3'716'0'0,"-15"-106"3192"0"0,16 106-3790 0 0,0 0-20 0 0,0-6 72 0 0,0 6-159 0 0,0-1 0 0 0,0 1 0 0 0,0-1-1 0 0,-1 0 1 0 0,1 1 0 0 0,-1-1 0 0 0,0 1 0 0 0,0-1 0 0 0,0 1 0 0 0,0-1 0 0 0,-1 1 0 0 0,1 0-1 0 0,-1 0 1 0 0,0 0 0 0 0,0 0 0 0 0,0 0 0 0 0,0 0 0 0 0,-1 0 0 0 0,1 0 0 0 0,-1 1 0 0 0,0 0-1 0 0,1-1 1 0 0,-1 1 0 0 0,0 0 0 0 0,0 0 0 0 0,-1 0 0 0 0,1 1 0 0 0,0-1 0 0 0,-6-1 0 0 0,-19-8 78 0 0,6 1-31 0 0,-1 1 0 0 0,1 2 1 0 0,-2 0-1 0 0,1 1 0 0 0,0 2 0 0 0,-1 0 0 0 0,-27 0 0 0 0,37 4-69 0 0,0 0 0 0 0,0 2-1 0 0,0-1 1 0 0,0 1 0 0 0,0 1-1 0 0,0 1 1 0 0,1 0-1 0 0,0 1 1 0 0,0 0 0 0 0,0 1-1 0 0,0 0 1 0 0,1 1 0 0 0,0 0-1 0 0,-11 10 1 0 0,8-6 7 0 0,1 1 0 0 0,0 1 0 0 0,1 0 0 0 0,0 1 0 0 0,2 0 0 0 0,-1 1 0 0 0,2 1 0 0 0,0-1 0 0 0,-15 32 0 0 0,21-37 21 0 0,0 1 1 0 0,1-1-1 0 0,0 1 0 0 0,1 0 1 0 0,0 0-1 0 0,0 0 1 0 0,1 0-1 0 0,1 0 1 0 0,0 0-1 0 0,0 1 1 0 0,1-1-1 0 0,3 12 1 0 0,-1-9-7 0 0,1 0 0 0 0,1 0 1 0 0,0 0-1 0 0,1-1 0 0 0,1 0 0 0 0,0 0 1 0 0,0-1-1 0 0,14 16 0 0 0,0-3-118 0 0,1-2 0 0 0,1 0 1 0 0,1-2-1 0 0,2 0 0 0 0,-1-2 0 0 0,2-1 0 0 0,48 25 1 0 0,-46-29 15 0 0,6 4-35 0 0,-1 0-1 0 0,33 25 0 0 0,-57-36 149 0 0,-1 1 1 0 0,0 0-1 0 0,0 1 0 0 0,-1-1 0 0 0,0 2 1 0 0,0-1-1 0 0,-1 1 0 0 0,0 0 1 0 0,-1 1-1 0 0,9 20 0 0 0,-11-23 37 0 0,-2 1 0 0 0,1-1-1 0 0,-1 1 1 0 0,-1 0 0 0 0,1 0 0 0 0,-2 0-1 0 0,1 0 1 0 0,-1 0 0 0 0,0 0 0 0 0,-1 0-1 0 0,0 0 1 0 0,-1-1 0 0 0,0 1 0 0 0,0 0-1 0 0,-1-1 1 0 0,0 1 0 0 0,0-1 0 0 0,-1 0-1 0 0,0 0 1 0 0,0 0 0 0 0,-1 0 0 0 0,0-1-1 0 0,-1 0 1 0 0,1 0 0 0 0,-1 0 0 0 0,-1-1-1 0 0,1 0 1 0 0,-1 0 0 0 0,0 0 0 0 0,0-1-1 0 0,-1 0 1 0 0,0-1 0 0 0,0 0 0 0 0,-11 5-1 0 0,3-3 80 0 0,0 0 0 0 0,-1-1-1 0 0,0 0 1 0 0,0-2-1 0 0,0 0 1 0 0,0-1-1 0 0,0 0 1 0 0,0-2 0 0 0,-1 0-1 0 0,1-1 1 0 0,0 0-1 0 0,0-2 1 0 0,0 0 0 0 0,0-1-1 0 0,0-1 1 0 0,1 0-1 0 0,-1-1 1 0 0,-29-16 0 0 0,43 21-377 0 0,0-1 0 0 0,1 1 1 0 0,-1-1-1 0 0,1 1 1 0 0,0-1-1 0 0,-1 0 0 0 0,1 0 1 0 0,0 0-1 0 0,0 0 0 0 0,0-1 1 0 0,0 1-1 0 0,1 0 1 0 0,-1-1-1 0 0,0 1 0 0 0,1-1 1 0 0,0 0-1 0 0,0 1 1 0 0,0-1-1 0 0,0 0 0 0 0,0 0 1 0 0,0 0-1 0 0,1 0 0 0 0,-1 1 1 0 0,1-1-1 0 0,0 0 1 0 0,0-3-1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3:20.0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1 507 1156 0 0,'18'-4'900'0'0,"1"-1"0"0"0,-1-1-1 0 0,0-1 1 0 0,0 0 0 0 0,-1-1-1 0 0,27-18 1 0 0,-13 6-568 0 0,-1-1-1 0 0,42-40 1 0 0,-49 40-245 0 0,-1-2 0 0 0,-2 0 0 0 0,0-1 0 0 0,-1-1 0 0 0,-2-1 0 0 0,24-46-1 0 0,-39 69-92 0 0,-1-1 0 0 0,1 1 0 0 0,-1-1 0 0 0,0 0 0 0 0,0 0 0 0 0,-1 1 0 0 0,1-1 0 0 0,-1 0-1 0 0,0 0 1 0 0,0 0 0 0 0,0 0 0 0 0,0 0 0 0 0,-1 0 0 0 0,1 1 0 0 0,-1-1 0 0 0,0 0-1 0 0,0 0 1 0 0,-1 1 0 0 0,1-1 0 0 0,-1 1 0 0 0,0-1 0 0 0,1 1 0 0 0,-2-1 0 0 0,1 1-1 0 0,0 0 1 0 0,-6-5 0 0 0,4 5-11 0 0,0 0-1 0 0,0 0 1 0 0,-1 1 0 0 0,1 0-1 0 0,-1 0 1 0 0,0 0 0 0 0,1 0-1 0 0,-1 1 1 0 0,0 0-1 0 0,0 0 1 0 0,0 0 0 0 0,0 0-1 0 0,0 1 1 0 0,0 0 0 0 0,0 0-1 0 0,-6 1 1 0 0,-4 1 22 0 0,1 1 0 0 0,0 1-1 0 0,-1 0 1 0 0,1 1 0 0 0,1 0 0 0 0,-1 1 0 0 0,1 1 0 0 0,0 0 0 0 0,0 1 0 0 0,1 0-1 0 0,0 1 1 0 0,0 0 0 0 0,1 1 0 0 0,1 0 0 0 0,-1 1 0 0 0,2 0 0 0 0,-1 1 0 0 0,2 0-1 0 0,-12 19 1 0 0,13-19-32 0 0,0 1 0 0 0,1 0 0 0 0,0 0 0 0 0,1 1-1 0 0,1-1 1 0 0,0 1 0 0 0,1 0 0 0 0,0 1 0 0 0,1-1-1 0 0,1 0 1 0 0,0 1 0 0 0,1-1 0 0 0,1 0 0 0 0,0 1 0 0 0,0-1-1 0 0,2 0 1 0 0,0 0 0 0 0,1 0 0 0 0,0 0 0 0 0,10 21-1 0 0,-6-19-161 0 0,0-1 0 0 0,2 0 0 0 0,0-1 0 0 0,1 0 0 0 0,0 0 0 0 0,21 19 0 0 0,-24-26-125 0 0,0 0 1 0 0,1-1-1 0 0,0 0 0 0 0,0 0 0 0 0,0-1 0 0 0,0 0 0 0 0,1-1 1 0 0,0 0-1 0 0,0 0 0 0 0,0-1 0 0 0,0 0 0 0 0,13 1 0 0 0,-3-2-2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3:21.0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271 364 624 0 0,'22'-32'1961'0'0,"-11"17"-796"0"0,0-2-1 0 0,-1 1 1 0 0,9-23-1 0 0,-18 36-792 0 0,-2-2-366 0 0,1 4-4 0 0,0 1-1 0 0,0-1 1 0 0,0 1-1 0 0,0 0 1 0 0,0-1 0 0 0,0 1-1 0 0,0 0 1 0 0,0-1-1 0 0,0 1 1 0 0,0 0-1 0 0,0-1 1 0 0,0 1-1 0 0,0 0 1 0 0,0-1-1 0 0,0 1 1 0 0,-1-1-1 0 0,1 1 1 0 0,0 0 0 0 0,0 0-1 0 0,0-1 1 0 0,-1 1-1 0 0,1 0 1 0 0,0-1-1 0 0,0 1 1 0 0,0 0-1 0 0,-1 0 1 0 0,1-1-1 0 0,0 1 1 0 0,-1 0 0 0 0,1 0-1 0 0,0-1 1 0 0,-1 1-1 0 0,1 0 1 0 0,0 0-1 0 0,-1 0 1 0 0,1 0-1 0 0,0 0 1 0 0,-1 0-1 0 0,1 0 1 0 0,0-1-1 0 0,-1 1 1 0 0,-14 5 11 0 0,1-1 0 0 0,0 2 1 0 0,0 0-1 0 0,0 0 0 0 0,1 2 0 0 0,0 0 0 0 0,0 0 1 0 0,1 1-1 0 0,-20 18 0 0 0,9-4 51 0 0,0 0-1 0 0,1 2 1 0 0,-30 44-1 0 0,43-56-46 0 0,1 0 0 0 0,1 1 0 0 0,0 0 0 0 0,1 0-1 0 0,1 0 1 0 0,0 1 0 0 0,1 0 0 0 0,0 0 0 0 0,-2 26 0 0 0,5-33-9 0 0,1 1-1 0 0,0-1 1 0 0,1 1 0 0 0,0-1-1 0 0,0 0 1 0 0,1 1 0 0 0,0-1-1 0 0,0 0 1 0 0,1 0 0 0 0,0 0 0 0 0,0-1-1 0 0,1 1 1 0 0,0-1 0 0 0,0 0-1 0 0,1 0 1 0 0,0 0 0 0 0,0 0-1 0 0,0-1 1 0 0,10 8 0 0 0,-12-11 7 0 0,0 0 1 0 0,1 0-1 0 0,0 0 1 0 0,-1-1-1 0 0,1 1 1 0 0,0-1-1 0 0,1 0 1 0 0,-1 0-1 0 0,0-1 1 0 0,0 1-1 0 0,1-1 1 0 0,-1 0-1 0 0,1 0 1 0 0,-1-1-1 0 0,1 1 0 0 0,-1-1 1 0 0,7 0-1 0 0,-2-2 5 0 0,-1-1-1 0 0,1 0 0 0 0,-1 0 0 0 0,0 0 0 0 0,0-1 1 0 0,0-1-1 0 0,0 1 0 0 0,-1-1 0 0 0,14-12 1 0 0,-9 6-16 0 0,-1-1 1 0 0,-1 0 0 0 0,0 0 0 0 0,0-1 0 0 0,7-15-1 0 0,6-16 73 0 0,-1-1 0 0 0,23-75 0 0 0,-39 102-4 0 0,2-16-377 0 0,-6 24-131 0 0,-4 27 307 0 0,1-5 109 0 0,0 1 0 0 0,1 0-1 0 0,0-1 1 0 0,1 1-1 0 0,1 0 1 0 0,0-1-1 0 0,0 1 1 0 0,1-1-1 0 0,1 1 1 0 0,0-1-1 0 0,1-1 1 0 0,10 20-1 0 0,-10-22 38 0 0,1 0 0 0 0,0 0 0 0 0,0-1-1 0 0,1 1 1 0 0,0-2 0 0 0,1 1 0 0 0,-1-1-1 0 0,2 0 1 0 0,-1 0 0 0 0,1-1-1 0 0,-1-1 1 0 0,2 1 0 0 0,-1-1 0 0 0,1-1-1 0 0,16 6 1 0 0,-18-9 14 0 0,-1 0 0 0 0,1-1 0 0 0,-1 0 0 0 0,1-1 1 0 0,-1 0-1 0 0,1 0 0 0 0,-1-1 0 0 0,0 1 0 0 0,0-2 0 0 0,0 1 0 0 0,0-1 0 0 0,0 0 0 0 0,0 0 0 0 0,-1-1 0 0 0,9-5 0 0 0,-4 0-37 0 0,0-1-1 0 0,0 0 0 0 0,-1-1 1 0 0,0 0-1 0 0,-1 0 0 0 0,0-1 0 0 0,-1 0 1 0 0,0-1-1 0 0,-1 1 0 0 0,0-2 0 0 0,-1 1 1 0 0,4-16-1 0 0,1-4-108 0 0,-2 0 0 0 0,-2 0-1 0 0,-1-1 1 0 0,2-37 0 0 0,-7 47 82 0 0,-1-1 0 0 0,-1 1-1 0 0,0 0 1 0 0,-2-1 0 0 0,-1 1-1 0 0,-1 1 1 0 0,-1-1 0 0 0,-2 1 0 0 0,-13-31-1 0 0,20 51 0 0 0,0 0-1 0 0,0 0 1 0 0,-1 1-1 0 0,1-1 1 0 0,-1 1-1 0 0,0-1 0 0 0,1 1 1 0 0,-1 0-1 0 0,-1 0 1 0 0,1 0-1 0 0,0 0 1 0 0,0 0-1 0 0,-1 0 1 0 0,1 0-1 0 0,-1 1 0 0 0,1-1 1 0 0,-1 1-1 0 0,0 0 1 0 0,0 0-1 0 0,-5-2 1 0 0,6 3 6 0 0,0 0 0 0 0,-1 1 0 0 0,1-1 0 0 0,-1 0 0 0 0,1 1 1 0 0,-1-1-1 0 0,1 1 0 0 0,0-1 0 0 0,-1 1 0 0 0,1 0 0 0 0,0 0 0 0 0,0 1 1 0 0,0-1-1 0 0,0 0 0 0 0,0 1 0 0 0,0-1 0 0 0,0 1 0 0 0,0-1 0 0 0,0 1 1 0 0,1 0-1 0 0,-3 2 0 0 0,2 0 18 0 0,0 1 0 0 0,0-1-1 0 0,1 1 1 0 0,0-1 0 0 0,-1 1 0 0 0,2-1 0 0 0,-1 1 0 0 0,0 0-1 0 0,1-1 1 0 0,0 1 0 0 0,0 0 0 0 0,0 0 0 0 0,1-1 0 0 0,-1 1-1 0 0,1 0 1 0 0,0-1 0 0 0,1 1 0 0 0,-1-1 0 0 0,1 1-1 0 0,0-1 1 0 0,0 0 0 0 0,0 0 0 0 0,1 0 0 0 0,-1 0 0 0 0,1 0-1 0 0,0 0 1 0 0,0-1 0 0 0,6 7 0 0 0,7 3 15 0 0,1-1-1 0 0,0-1 1 0 0,0 0 0 0 0,1-1-1 0 0,24 10 1 0 0,26 14-115 0 0,-66-33 68 0 0,-1-1 30 0 0,1 0 0 0 0,0 1 0 0 0,-1-1 1 0 0,1 1-1 0 0,-1 0 0 0 0,1-1 0 0 0,-1 1 0 0 0,0 0 1 0 0,1 0-1 0 0,-1 0 0 0 0,0 0 0 0 0,1 0 0 0 0,-1 0 1 0 0,0 0-1 0 0,0 0 0 0 0,0 0 0 0 0,0 1 0 0 0,0-1 0 0 0,0 0 1 0 0,0 1-1 0 0,0-1 0 0 0,-1 1 0 0 0,1-1 0 0 0,-1 1 1 0 0,1-1-1 0 0,-1 1 0 0 0,1-1 0 0 0,-1 1 0 0 0,0-1 0 0 0,0 1 1 0 0,0 0-1 0 0,0-1 0 0 0,0 1 0 0 0,0-1 0 0 0,0 1 1 0 0,0 0-1 0 0,-1 1 0 0 0,-1 8 3 0 0,0 0 1 0 0,0-1-1 0 0,-1 0 1 0 0,-7 16-1 0 0,0-1 58 0 0,0 0 0 0 0,1 1-1 0 0,2 0 1 0 0,-7 43 0 0 0,13-63-83 0 0,0 1 1 0 0,1-1-1 0 0,0 0 1 0 0,0 0-1 0 0,0 0 1 0 0,1 0-1 0 0,0 1 1 0 0,0-1-1 0 0,0 0 1 0 0,1 0-1 0 0,0 0 1 0 0,0-1-1 0 0,1 1 1 0 0,-1 0-1 0 0,1-1 1 0 0,1 0-1 0 0,-1 0 0 0 0,1 0 1 0 0,0 0-1 0 0,0 0 1 0 0,0-1-1 0 0,0 1 1 0 0,1-1-1 0 0,0 0 1 0 0,0-1-1 0 0,7 5 1 0 0,-4-3-367 0 0,1-1 1 0 0,-1 0-1 0 0,0-1 1 0 0,1 0-1 0 0,12 3 1 0 0,1-2 41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3:21.7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385 246 420 0 0,'10'-27'2357'0'0,"12"-53"1"0"0,-21 71-2108 0 0,1-1 1 0 0,-1 1-1 0 0,-1 0 1 0 0,0-1-1 0 0,0 1 1 0 0,-1 0-1 0 0,0-1 0 0 0,-1 1 1 0 0,-4-15-1 0 0,3 18-177 0 0,1 4-63 0 0,1 0 0 0 0,-1 0-1 0 0,0 0 1 0 0,0 0 0 0 0,0 1 0 0 0,0-1-1 0 0,0 1 1 0 0,0-1 0 0 0,0 1 0 0 0,0 0-1 0 0,0 0 1 0 0,-1 0 0 0 0,1 0 0 0 0,-1 0-1 0 0,1 0 1 0 0,0 0 0 0 0,-1 1 0 0 0,1 0-1 0 0,-1-1 1 0 0,0 1 0 0 0,1 0 0 0 0,-1 0 0 0 0,1 0-1 0 0,-1 1 1 0 0,1-1 0 0 0,-1 0 0 0 0,1 1-1 0 0,-1 0 1 0 0,1 0 0 0 0,-3 1 0 0 0,1-1-5 0 0,-13 5 11 0 0,0 1 0 0 0,1 1 0 0 0,-1 0 0 0 0,1 1-1 0 0,1 1 1 0 0,0 0 0 0 0,0 2 0 0 0,1-1 0 0 0,-24 27 0 0 0,19-17 23 0 0,1 1 0 0 0,1 0 0 0 0,2 1-1 0 0,0 1 1 0 0,-22 47 0 0 0,32-58-26 0 0,0 0 0 0 0,0 0 0 0 0,2 0 0 0 0,-1 1 0 0 0,2-1 0 0 0,-1 1 0 0 0,2 0 0 0 0,0 0 0 0 0,1 0 0 0 0,0 0 0 0 0,1-1 0 0 0,1 1 0 0 0,0 0 0 0 0,0-1 0 0 0,2 1 0 0 0,0-1 0 0 0,0 0 0 0 0,1 0 0 0 0,1 0 0 0 0,0-1 0 0 0,1 1-1 0 0,0-2 1 0 0,1 1 0 0 0,0-1 0 0 0,0 0 0 0 0,2-1 0 0 0,-1 0 0 0 0,1 0 0 0 0,1-1 0 0 0,-1 0 0 0 0,2-1 0 0 0,-1 0 0 0 0,1-1 0 0 0,25 11 0 0 0,-27-14 7 0 0,1 0 0 0 0,0-1 0 0 0,-1 0 0 0 0,1 0 0 0 0,0-1 0 0 0,0-1 0 0 0,1 0 0 0 0,-1-1 0 0 0,0 0 0 0 0,0 0 0 0 0,0-1-1 0 0,0 0 1 0 0,19-6 0 0 0,-15 2-17 0 0,0-1 0 0 0,-1 0 0 0 0,1-1 0 0 0,-1-1 0 0 0,-1 0 0 0 0,1-1-1 0 0,-1 0 1 0 0,19-19 0 0 0,1-6-38 0 0,-1-3 0 0 0,-2 0 0 0 0,-2-2 0 0 0,-1-1-1 0 0,28-58 1 0 0,-25 34 300 0 0,-2-1 0 0 0,19-73 0 0 0,-28 81-258 0 0,-18 54-127 0 0,0-7-33 0 0,-1 8 79 0 0,-2 4 29 0 0,-3 7 35 0 0,-3 6 2 0 0,0 0 0 0 0,2 0 0 0 0,0 1 0 0 0,1 0 0 0 0,0 0 0 0 0,-3 21-1 0 0,2-9 51 0 0,-6 35-244 0 0,2 2-1 0 0,3-1 1 0 0,3 1 0 0 0,3-1 0 0 0,3 1 0 0 0,10 72-1 0 0,-12-135 229 0 0,1 0 0 0 0,-1 0-1 0 0,0 0 1 0 0,1 0-1 0 0,-1 0 1 0 0,1 0-1 0 0,0 0 1 0 0,0-1-1 0 0,0 1 1 0 0,0 0 0 0 0,0 0-1 0 0,0 0 1 0 0,0-1-1 0 0,2 3 1 0 0,-1-2 0 0 0,1-5-3 0 0,4-2-15 0 0,-1-1 0 0 0,1 0 0 0 0,-1 0-1 0 0,0-1 1 0 0,-1 0 0 0 0,1 0 0 0 0,7-14 0 0 0,30-66 18 0 0,-17 32 72 0 0,-22 47-77 0 0,16-30 32 0 0,24-35 1 0 0,-42 71-57 0 0,-1 1-1 0 0,1-1 1 0 0,-1 1 0 0 0,1 0 0 0 0,0 0-1 0 0,-1 0 1 0 0,1 0 0 0 0,0 0 0 0 0,0 0 0 0 0,0 0-1 0 0,0 0 1 0 0,0 1 0 0 0,0-1 0 0 0,0 1-1 0 0,0 0 1 0 0,0-1 0 0 0,0 1 0 0 0,0 0 0 0 0,0 0-1 0 0,0 0 1 0 0,0 1 0 0 0,0-1 0 0 0,0 0-1 0 0,0 1 1 0 0,0-1 0 0 0,0 1 0 0 0,0 0 0 0 0,0-1-1 0 0,-1 1 1 0 0,1 0 0 0 0,3 2 0 0 0,4 2-30 0 0,1 1 0 0 0,-1 0 0 0 0,0 0 0 0 0,10 11 0 0 0,18 19-1083 0 0,41 54 1 0 0,-24-26-1758 0 0,-36-44 1972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3:22.1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24 372 0 0,'16'-20'5042'0'0,"-12"17"-4682"0"0,-3 3-353 0 0,0 0 0 0 0,0 0-1 0 0,0 0 1 0 0,0 0 0 0 0,0 0 0 0 0,0 1-1 0 0,0-1 1 0 0,0 0 0 0 0,0 1-1 0 0,0-1 1 0 0,0 1 0 0 0,0-1-1 0 0,0 1 1 0 0,0-1 0 0 0,0 1-1 0 0,0-1 1 0 0,-1 1 0 0 0,1 0 0 0 0,0 0-1 0 0,0-1 1 0 0,-1 1 0 0 0,1 0-1 0 0,-1 0 1 0 0,1 0 0 0 0,0 0-1 0 0,-1 0 1 0 0,0 0 0 0 0,1 1 0 0 0,26 43 64 0 0,-2 2 0 0 0,24 63 1 0 0,30 109 147 0 0,-64-176-192 0 0,43 154 155 0 0,-2-5-2787 0 0,-51-177 1561 0 0,0-2 486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3:22.9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616 138 792 0 0,'8'-14'1580'0'0,"-1"0"0"0"0,7-20 1 0 0,-8 17-709 0 0,-5 14-532 0 0,7-22 547 0 0,-8 24-883 0 0,0 0 0 0 0,0 1 0 0 0,1-1 0 0 0,-1 0 0 0 0,0 0 0 0 0,0 0 1 0 0,0 0-1 0 0,0 1 0 0 0,0-1 0 0 0,0 0 0 0 0,0 0 0 0 0,0 0 0 0 0,0 1 1 0 0,0-1-1 0 0,-1 0 0 0 0,1 0 0 0 0,0 0 0 0 0,-1 1 0 0 0,1-1 0 0 0,0 0 1 0 0,-1 0-1 0 0,1 1 0 0 0,-1-1 0 0 0,1 0 0 0 0,-1 1 0 0 0,1-1 0 0 0,-1 0 0 0 0,1 1 1 0 0,-1-1-1 0 0,0 1 0 0 0,0-1 0 0 0,-14-2-23 0 0,-1 1 0 0 0,1 1 0 0 0,0 0 0 0 0,-26 3 0 0 0,-71 11-11 0 0,43-3 34 0 0,-98 5 26 0 0,111-10-64 0 0,52-5 18 0 0,1 0 1 0 0,-10 2-50 0 0,10-2 58 0 0,1 0 1 0 0,0 0-1 0 0,-1 0 0 0 0,1 0 1 0 0,0 1-1 0 0,-1 0 0 0 0,1-1 0 0 0,0 1 1 0 0,0 0-1 0 0,0 0 0 0 0,0 0 0 0 0,-4 2 1 0 0,3 1-7 0 0,-1-1 0 0 0,1 1 0 0 0,0 0 0 0 0,0 0 0 0 0,1 0 0 0 0,-1 1 1 0 0,1-1-1 0 0,0 0 0 0 0,0 1 0 0 0,-2 7 0 0 0,-6 21 2 0 0,1-1-1 0 0,-8 64 1 0 0,2 76 240 0 0,9-93-200 0 0,2 13 677 0 0,4-89-452 0 0,0 3 148 0 0,0-5-378 0 0,0 0 1 0 0,0-1-1 0 0,0 1 1 0 0,0 0-1 0 0,0 0 1 0 0,0-1-1 0 0,0 1 1 0 0,0 0-1 0 0,0-1 1 0 0,0 1-1 0 0,0 0 1 0 0,0 0-1 0 0,0-1 1 0 0,1 1-1 0 0,-1 0 1 0 0,0-1-1 0 0,1 1 1 0 0,-1 0 0 0 0,0-1-1 0 0,1 1 1 0 0,-1-1-1 0 0,1 2 1 0 0,4-3-34 0 0,-1 0 1 0 0,0-1 0 0 0,0 1-1 0 0,1-1 1 0 0,-1 0 0 0 0,0 0-1 0 0,-1 0 1 0 0,1-1-1 0 0,4-3 1 0 0,40-33-21 0 0,-16 12-36 0 0,-22 19 29 0 0,0 1 0 0 0,1 1 0 0 0,-1 0 1 0 0,1 0-1 0 0,1 1 0 0 0,-1 0 1 0 0,1 1-1 0 0,0 0 0 0 0,12-2 1 0 0,-17 5 31 0 0,-1 0 0 0 0,1 1 1 0 0,0 0-1 0 0,-1 0 0 0 0,1 0 1 0 0,0 1-1 0 0,-1 0 0 0 0,1 0 1 0 0,-1 1-1 0 0,1-1 1 0 0,-1 2-1 0 0,0-1 0 0 0,0 1 1 0 0,0-1-1 0 0,0 2 0 0 0,0-1 1 0 0,0 1-1 0 0,6 5 0 0 0,2 5 6 0 0,-1 0-1 0 0,0 1 0 0 0,-1 0 0 0 0,0 0 1 0 0,-2 2-1 0 0,0-1 0 0 0,0 1 1 0 0,-2 1-1 0 0,0 0 0 0 0,-1 0 0 0 0,-1 0 1 0 0,-1 1-1 0 0,0 0 0 0 0,-1 0 0 0 0,-2 0 1 0 0,2 35-1 0 0,-5-47 10 0 0,1-1-1 0 0,-1 1 1 0 0,-1-1 0 0 0,1 1 0 0 0,-1-1 0 0 0,-1 0-1 0 0,1 0 1 0 0,-1 0 0 0 0,0 0 0 0 0,0 0 0 0 0,-1-1-1 0 0,1 1 1 0 0,-1-1 0 0 0,-1 0 0 0 0,1 0 0 0 0,-1 0-1 0 0,1-1 1 0 0,-1 1 0 0 0,-1-1 0 0 0,1-1 0 0 0,-1 1-1 0 0,1-1 1 0 0,-1 1 0 0 0,-7 1 0 0 0,-16 7 251 0 0,0-1 1 0 0,0-2-1 0 0,-58 11 0 0 0,53-13 164 0 0,30-6-355 0 0,-13 2 503 0 0,5 0-1900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5.2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357 14 128 0 0,'0'0'3416'0'0,"3"-7"-2989"0"0,-3 7-411 0 0,0-1 0 0 0,0 1 0 0 0,0 0 0 0 0,0 0 0 0 0,0 0 0 0 0,0 0 0 0 0,0 0 0 0 0,0-1 0 0 0,0 1 0 0 0,0 0 0 0 0,0 0 0 0 0,0 0 0 0 0,0 0 0 0 0,0-1 0 0 0,0 1 0 0 0,0 0 0 0 0,0 0 0 0 0,0 0 0 0 0,0-1 0 0 0,0 1 0 0 0,0 0 0 0 0,0 0 0 0 0,0 0 0 0 0,0 0 0 0 0,0-1 0 0 0,0 1 0 0 0,0 0 0 0 0,0 0-1 0 0,0 0 1 0 0,0 0 0 0 0,0 0 0 0 0,-1-1 0 0 0,1 1 0 0 0,0 0 0 0 0,0 0 0 0 0,0 0 0 0 0,0 0 0 0 0,0 0 0 0 0,0 0 0 0 0,-1 0 0 0 0,1 0 0 0 0,0-1 0 0 0,0 1 0 0 0,0 0 0 0 0,0 0 0 0 0,-1 0 0 0 0,1 0 0 0 0,0 0 0 0 0,0 0 0 0 0,0 0 0 0 0,-7 2-31 0 0,1 1 1 0 0,0 0 0 0 0,0 0 0 0 0,0 0-1 0 0,0 0 1 0 0,1 1 0 0 0,0 0 0 0 0,-1 0-1 0 0,-7 9 1 0 0,-46 54 24 0 0,40-43-13 0 0,-14 15 7 0 0,3 2-1 0 0,-39 66 1 0 0,56-82 40 0 0,0 1 0 0 0,2-1-1 0 0,1 2 1 0 0,0 0 0 0 0,2 0 0 0 0,-4 30 0 0 0,10-48-21 0 0,1 0 1 0 0,1 0 0 0 0,0 0-1 0 0,0 0 1 0 0,0 0-1 0 0,4 16 1 0 0,-3-20 0 0 0,1-1 1 0 0,-1 1-1 0 0,1-1 1 0 0,0 1-1 0 0,0-1 1 0 0,0 0-1 0 0,1 0 0 0 0,-1 0 1 0 0,1 0-1 0 0,0-1 1 0 0,0 1-1 0 0,1-1 1 0 0,4 5-1 0 0,-4-6 12 0 0,1 1-1 0 0,1-1 1 0 0,-1 0-1 0 0,0 0 1 0 0,0-1 0 0 0,1 1-1 0 0,-1-1 1 0 0,1 0-1 0 0,-1-1 1 0 0,1 1-1 0 0,-1-1 1 0 0,1 0 0 0 0,10-2-1 0 0,-6 0-21 0 0,1-1 1 0 0,-1 0-1 0 0,-1-1 0 0 0,1 0 1 0 0,0-1-1 0 0,-1 0 0 0 0,0 0 0 0 0,0-1 1 0 0,-1 0-1 0 0,1-1 0 0 0,-1 1 1 0 0,-1-2-1 0 0,13-13 0 0 0,-1-2-10 0 0,-2-1-1 0 0,0-1 1 0 0,20-40 0 0 0,-9 5 274 0 0,33-104-1 0 0,-60 161-406 0 0,3-3-137 0 0,-4 6 263 0 0,0 0 0 0 0,0 0 0 0 0,0 0 0 0 0,0 0 0 0 0,0-1 0 0 0,0 1 0 0 0,0 0 0 0 0,0 0 0 0 0,0 0 0 0 0,0 0-1 0 0,1 0 1 0 0,-1 0 0 0 0,0-1 0 0 0,0 1 0 0 0,0 0 0 0 0,0 0 0 0 0,0 0 0 0 0,0 0 0 0 0,0 0 0 0 0,0 0-1 0 0,0 0 1 0 0,1 0 0 0 0,-1 0 0 0 0,0 0 0 0 0,0 0 0 0 0,0-1 0 0 0,0 1 0 0 0,0 0 0 0 0,0 0 0 0 0,1 0-1 0 0,-1 0 1 0 0,0 0 0 0 0,0 0 0 0 0,0 0 0 0 0,0 0 0 0 0,0 0 0 0 0,0 0 0 0 0,1 0 0 0 0,-1 0 0 0 0,0 0-1 0 0,0 0 1 0 0,0 0 0 0 0,0 1 0 0 0,0-1 0 0 0,0 0 0 0 0,1 0 0 0 0,-1 0 0 0 0,0 0 0 0 0,0 0 0 0 0,0 0-1 0 0,0 0 1 0 0,0 0 0 0 0,0 0 0 0 0,0 0 0 0 0,0 0 0 0 0,1 1 0 0 0,9 34-76 0 0,-1-2-50 0 0,1 0 0 0 0,3 0 0 0 0,0-2 0 0 0,2 0 0 0 0,1 0 0 0 0,2-1 0 0 0,0-1 0 0 0,31 34 0 0 0,-46-58-127 0 0,-2-4 100 0 0,1 1-1 0 0,-1-1 0 0 0,0 1 1 0 0,1-1-1 0 0,-1 1 0 0 0,0-1 1 0 0,1 0-1 0 0,0 0 0 0 0,-1 0 1 0 0,1 0-1 0 0,2 1 0 0 0,14 6-235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5.8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324 1 320 0 0,'-33'36'324'0'0,"2"1"0"0"0,2 2 1 0 0,1 1-1 0 0,-31 62 0 0 0,27-37-60 0 0,3 2 0 0 0,-27 91 1 0 0,49-133-167 0 0,1 1 1 0 0,1 0 0 0 0,1 0 0 0 0,2 0 0 0 0,0 0-1 0 0,2 0 1 0 0,1 0 0 0 0,1 0 0 0 0,1 1-1 0 0,1-2 1 0 0,11 37 0 0 0,-2-24-10 0 0,2 0-1 0 0,1-1 1 0 0,1-1 0 0 0,3 0-1 0 0,0-1 1 0 0,44 54 0 0 0,-48-68-159 0 0,-2-2 153 0 0,27 27-1 0 0,-37-42-252 0 0,1 1 0 0 0,-1-1 0 0 0,1 0 0 0 0,1-1 0 0 0,-1 1 0 0 0,0-1 0 0 0,1 0 0 0 0,0-1 0 0 0,0 1 0 0 0,-1-1 0 0 0,8 2 0 0 0,4-2-21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6.6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548 4 276 0 0,'-283'-3'2413'0'0,"272"4"-2415"0"0,-1 0 0 0 0,1 0 0 0 0,-1 2-1 0 0,1-1 1 0 0,0 2 0 0 0,0-1 0 0 0,0 1 0 0 0,0 1 0 0 0,1 0 0 0 0,-1 0 0 0 0,1 1-1 0 0,1 1 1 0 0,-1 0 0 0 0,1 0 0 0 0,0 0 0 0 0,1 1 0 0 0,0 1 0 0 0,0-1 0 0 0,1 1-1 0 0,0 1 1 0 0,-6 10 0 0 0,5-5 34 0 0,1 0-1 0 0,1 1 1 0 0,1-1 0 0 0,0 1-1 0 0,1 0 1 0 0,1 1-1 0 0,0-1 1 0 0,1 0 0 0 0,1 1-1 0 0,0-1 1 0 0,2 1-1 0 0,0 0 1 0 0,0-1-1 0 0,7 26 1 0 0,7 17 71 0 0,3-1 0 0 0,40 92 1 0 0,-18-54-14 0 0,-32-75-61 0 0,20 66-48 0 0,-10-24 37 0 0,-9-31-26 0 0,-7-25 51 0 0,0-1-1 0 0,0 1 1 0 0,1-1 0 0 0,-1 1-1 0 0,1-1 1 0 0,1 0-1 0 0,-1 0 1 0 0,1 0 0 0 0,0-1-1 0 0,1 1 1 0 0,-1-1-1 0 0,1 0 1 0 0,6 5-1 0 0,-4-5 36 0 0,1 0-1 0 0,0 0 0 0 0,0-1 1 0 0,0 0-1 0 0,0 0 0 0 0,1-1 0 0 0,0 0 1 0 0,0-1-1 0 0,15 3 0 0 0,1 0-411 0 0,0-2 0 0 0,0-1 0 0 0,0-1 0 0 0,0-1-1 0 0,29-3 1 0 0,-37 0-162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7.0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 10 92 0 0,'-9'-10'3325'0'0,"8"10"-3192"0"0,0 0-130 0 0,0 0 0 0 0,1 1 0 0 0,-1-1 0 0 0,1 0 0 0 0,-1 0 0 0 0,0 1 0 0 0,1-1 0 0 0,-1 1-1 0 0,1-1 1 0 0,-1 0 0 0 0,1 1 0 0 0,-1-1 0 0 0,1 1 0 0 0,-1-1 0 0 0,1 1 0 0 0,0-1 0 0 0,-1 1-1 0 0,1-1 1 0 0,0 1 0 0 0,-1 0 0 0 0,1-1 0 0 0,0 1 0 0 0,0 0 0 0 0,-1-1 0 0 0,1 2 0 0 0,-20 202 195 0 0,6-69 6 0 0,5-63-558 0 0,9-69-89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37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422 20 704 0 0,'0'0'1337'0'0,"0"-1"-1261"0"0,0 0 0 0 0,0 0 0 0 0,-1 0 0 0 0,1 1 0 0 0,0-1 0 0 0,0 0 0 0 0,-1 0 0 0 0,1 0 0 0 0,0 1 0 0 0,-1-1-1 0 0,1 0 1 0 0,-1 0 0 0 0,1 1 0 0 0,-1-1 0 0 0,0 0 0 0 0,0 0 0 0 0,-10-4 0 0 0,8 4-38 0 0,-1 2-3 0 0,-5 1-31 0 0,-1 0-1 0 0,1 1 1 0 0,-1 1-1 0 0,1-1 1 0 0,0 2-1 0 0,1-1 1 0 0,-1 1 0 0 0,1 0-1 0 0,0 1 1 0 0,0 0-1 0 0,0 0 1 0 0,-7 8-1 0 0,-16 18-11 0 0,-36 46-1 0 0,59-69 16 0 0,-17 23 46 0 0,1 1 0 0 0,1 1 0 0 0,-18 40-1 0 0,31-54 3 0 0,0 1 0 0 0,2 1-1 0 0,1-1 1 0 0,0 1 0 0 0,2 0-1 0 0,0 1 1 0 0,-1 24 0 0 0,7-35-15 0 0,-1 1 0 0 0,2 0 1 0 0,-1-1-1 0 0,2 0 1 0 0,0 1-1 0 0,0-1 0 0 0,1 0 1 0 0,1 0-1 0 0,0-1 0 0 0,0 0 1 0 0,1 1-1 0 0,1-2 0 0 0,0 1 1 0 0,0-1-1 0 0,1 0 1 0 0,16 16-1 0 0,-11-14 18 0 0,0 0 0 0 0,0 0-1 0 0,1-1 1 0 0,0-1 0 0 0,1-1 0 0 0,0 0 0 0 0,1 0 0 0 0,0-2-1 0 0,0 0 1 0 0,1-1 0 0 0,25 7 0 0 0,-32-11 4 0 0,0-1 1 0 0,0 0-1 0 0,0 0 1 0 0,0-1-1 0 0,0-1 1 0 0,0 1-1 0 0,-1-1 1 0 0,1-1-1 0 0,0 0 1 0 0,0 0-1 0 0,-1-1 1 0 0,0 0-1 0 0,1-1 1 0 0,-1 0-1 0 0,0-1 1 0 0,-1 1-1 0 0,1-2 1 0 0,14-11-1 0 0,-11 7-45 0 0,-2-1 0 0 0,0 0-1 0 0,0-1 1 0 0,-1 0 0 0 0,0 0 0 0 0,-1-1-1 0 0,-1 0 1 0 0,0 0 0 0 0,-1-1-1 0 0,0 0 1 0 0,7-26 0 0 0,-5 5-29 0 0,-1 0 1 0 0,-1 0-1 0 0,-2-1 0 0 0,-2 1 0 0 0,-1-1 1 0 0,-2 0-1 0 0,-1 1 0 0 0,-2-1 0 0 0,-1 1 1 0 0,-2 0-1 0 0,-20-59 0 0 0,24 85-49 0 0,-1 0 0 0 0,0 0 0 0 0,-1 1 0 0 0,0 0 0 0 0,0 0 0 0 0,-1 0 0 0 0,0 0 0 0 0,0 1 0 0 0,-9-8 0 0 0,11 12-145 0 0,-1-1 0 0 0,0 0 0 0 0,0 1 0 0 0,0 0-1 0 0,-1 0 1 0 0,1 0 0 0 0,-1 1 0 0 0,1 0-1 0 0,-1 0 1 0 0,0 0 0 0 0,0 1 0 0 0,0 0-1 0 0,0 0 1 0 0,0 0 0 0 0,0 1 0 0 0,-10 1 0 0 0,-10 1-68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7.7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93 1156 0 0,'0'0'1938'0'0,"-1"-1"-1932"0"0,1 1 0 0 0,-1-1 0 0 0,1 0 0 0 0,-1 0 0 0 0,1 0 0 0 0,-1 0 0 0 0,1 0 1 0 0,0 0-1 0 0,0 0 0 0 0,-1 0 0 0 0,1 0 0 0 0,0 0 0 0 0,0 0 0 0 0,0 0 0 0 0,0-2 1 0 0,5-1-131 0 0,0-1 1 0 0,1 1-1 0 0,0 0 0 0 0,0 0 1 0 0,0 1-1 0 0,0-1 1 0 0,0 1-1 0 0,0 1 1 0 0,1-1-1 0 0,9-1 1 0 0,19-9 83 0 0,27-9 160 0 0,-59 21-113 0 0,58 7-73 0 0,5 17 128 0 0,-63-22-27 0 0,5 0 278 0 0,-1 1 0 0 0,0 0 0 0 0,1 1 0 0 0,-1-1 0 0 0,0 1 0 0 0,13 8 0 0 0,-18-10-303 0 0,0 0-16 0 0,0 1 1 0 0,0-1-1 0 0,0 1 0 0 0,0-1 0 0 0,-1 1 0 0 0,1 0 0 0 0,0 0 0 0 0,-1 0 0 0 0,0 0 0 0 0,1 0 0 0 0,-1 0 0 0 0,0 0 1 0 0,0 0-1 0 0,1 3 0 0 0,4 9-1 0 0,0 0-1 0 0,-1 0 1 0 0,-1 0 0 0 0,-1 0 0 0 0,0 1 0 0 0,0-1 0 0 0,-2 1 0 0 0,1 0-1 0 0,-2 20 1 0 0,0 5-4 0 0,55 559 122 0 0,-45-444 653 0 0,-10-152-746 0 0,0 0 0 0 0,0-1-1 0 0,-1 1 1 0 0,0 0 0 0 0,0 0 0 0 0,0 0 0 0 0,0-1 0 0 0,0 1 0 0 0,0 0 0 0 0,-1-1 0 0 0,1 1-1 0 0,-1-1 1 0 0,1 0 0 0 0,-1 1 0 0 0,0-1 0 0 0,0 0 0 0 0,0 0 0 0 0,-1 0 0 0 0,1 0-1 0 0,0-1 1 0 0,-1 1 0 0 0,1-1 0 0 0,-1 1 0 0 0,1-1 0 0 0,-1 0 0 0 0,0 0 0 0 0,-2 1 0 0 0,-10 3 8 0 0,-1-1-1 0 0,1 0 1 0 0,-28 2 0 0 0,26-4-39 0 0,-25 3-1110 0 0,-1-1 0 0 0,-81-5 0 0 0,118 1 437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8.6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 20 96 0 0,'-13'5'319'0'0,"10"-4"-16"0"0,0 0 9 0 0,-9 3-29 0 0,9-3 1 0 0,-15 3 873 0 0,18-4-1127 0 0,-1 0 1 0 0,1 1-1 0 0,0-1 1 0 0,0 0 0 0 0,-1 0-1 0 0,1 0 1 0 0,0 0-1 0 0,-1 0 1 0 0,1 1 0 0 0,0-1-1 0 0,-1 0 1 0 0,1 0 0 0 0,0 0-1 0 0,-1 0 1 0 0,1 0-1 0 0,0 0 1 0 0,-1 0 0 0 0,1 0-1 0 0,0 0 1 0 0,-1 0-1 0 0,1 0 1 0 0,0 0 0 0 0,-1 0-1 0 0,1 0 1 0 0,0 0-1 0 0,-1-1 1 0 0,1 1 0 0 0,0 0-1 0 0,0 0 1 0 0,-1 0-1 0 0,1 0 1 0 0,0-1 0 0 0,0 1-1 0 0,-1 0 1 0 0,1 0 0 0 0,0-1-1 0 0,0 1 1 0 0,-1 0-1 0 0,1 0 1 0 0,0-1 0 0 0,0 1-1 0 0,0 0 1 0 0,0 0-1 0 0,-1-1 1 0 0,1 1 0 0 0,0 0-1 0 0,0-1 1 0 0,0 1-1 0 0,0 0 1 0 0,0-1 0 0 0,0 1-1 0 0,0 0 1 0 0,0-1 0 0 0,0 1-1 0 0,0 0 1 0 0,0-1-1 0 0,0 1 1 0 0,0 0 0 0 0,0-1-1 0 0,0 1 1 0 0,0 0-1 0 0,0-1 1 0 0,1 1 0 0 0,-1 0-1 0 0,0-1 1 0 0,0 1-1 0 0,1-3-80 0 0,2 2-56 0 0,26-13-1024 0 0,-26 13 570 0 0,14-5-970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9.3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43 568 0 0,'0'0'4925'0'0,"17"-5"-4777"0"0,26-1-117 0 0,-20 4-18 0 0,106-9 0 0 0,-5 3-280 0 0,-65 0-3208 0 0,-44 6 2823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29.8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1 148 0 0,'-8'31'5471'0'0,"9"-30"-5455"0"0,0 0 1 0 0,0 0 0 0 0,0 0 0 0 0,0 0 0 0 0,0 0 0 0 0,0 0 0 0 0,0 0 0 0 0,0-1 0 0 0,0 1 0 0 0,0 0 0 0 0,1-1 0 0 0,1 1 0 0 0,107-3 1004 0 0,164-25 0 0 0,-272 26-957 0 0,51-7-775 0 0,-51 7 206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0.6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20 380 0 0,'0'0'2683'0'0,"19"1"-2085"0"0,-8-5-566 0 0,4 0-31 0 0,0 1 0 0 0,0 1 0 0 0,0 0 0 0 0,1 1 0 0 0,22 1 0 0 0,-20 0 2 0 0,106 1 79 0 0,-98-1-161 0 0,178-6-956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0.9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0 660 0 0,'0'0'3052'0'0,"0"1"-3022"0"0,0 0 0 0 0,0-1-1 0 0,0 1 1 0 0,0 0 0 0 0,1 0 0 0 0,-1-1 0 0 0,0 1 0 0 0,0 0 0 0 0,1 0 0 0 0,-1-1 0 0 0,0 1 0 0 0,1 0 0 0 0,-1-1 0 0 0,1 1 0 0 0,-1 0 0 0 0,1-1 0 0 0,-1 1 0 0 0,1-1 0 0 0,0 1-1 0 0,0 0 1 0 0,58 4 380 0 0,1-2-1 0 0,75-7 1 0 0,-109 2-391 0 0,-14 2-223 0 0,0-1 0 0 0,0 0 1 0 0,22-5-1 0 0,-31 5-359 0 0,8-6-991 0 0,-9 6 1302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0:33.6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1 212 0 0,'0'0'339'0'0,"1"3"-35"0"0,13 24-84 0 0,2 0-1 0 0,1 0 1 0 0,1-2 0 0 0,30 34 0 0 0,26 36-194 0 0,-46-52 9 0 0,-1 0 0 0 0,-3 2-1 0 0,-2 1 1 0 0,-1 0 0 0 0,21 74-1 0 0,-34-90 44 0 0,-2 0-1 0 0,-1 1 0 0 0,-1-1 1 0 0,-1 1-1 0 0,-2 0 0 0 0,-1 0 1 0 0,-2-1-1 0 0,-1 1 0 0 0,-1 0 1 0 0,-12 40-1 0 0,5-33-13 0 0,-2 0 1 0 0,-2-1-1 0 0,-1 0 1 0 0,-38 60-1 0 0,52-93-271 0 0,1-2 145 0 0,0-1 1 0 0,0 1-1 0 0,0-1 1 0 0,0 0-1 0 0,0 0 1 0 0,0 1 0 0 0,0-1-1 0 0,0 0 1 0 0,-1 0-1 0 0,1 0 1 0 0,0 0-1 0 0,-3 1 1 0 0,1 0-339 0 0,-12 8-251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4:01.7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162 27 36 0 0,'9'-6'289'0'0,"21"-12"1175"0"0,-30 18-1468 0 0,1 0 0 0 0,-1 0 0 0 0,0-1 0 0 0,1 1 0 0 0,-1 0-1 0 0,1 0 1 0 0,-1-1 0 0 0,0 1 0 0 0,1 0 0 0 0,-1 0 0 0 0,1 0 0 0 0,-1 0 0 0 0,0 0 0 0 0,1 0 0 0 0,-1 0-1 0 0,1 0 1 0 0,-1 0 0 0 0,1 0 0 0 0,-1 0 0 0 0,0 0 0 0 0,1 0 0 0 0,-1 0 0 0 0,1 0 0 0 0,-1 0-1 0 0,1 0 1 0 0,-1 0 0 0 0,0 0 0 0 0,1 1 0 0 0,-1-1 0 0 0,1 0 0 0 0,-1 0 0 0 0,0 1 0 0 0,1-1 0 0 0,-1 0-1 0 0,0 0 1 0 0,1 1 0 0 0,-1-1 0 0 0,0 0 0 0 0,0 1 0 0 0,1-1 0 0 0,-1 0 0 0 0,0 1 0 0 0,0-1 0 0 0,0 1-1 0 0,1-1 1 0 0,-1 0 0 0 0,0 1 0 0 0,0-1 0 0 0,0 1 0 0 0,0-1 0 0 0,0 1 0 0 0,0-1 0 0 0,0 1-1 0 0,-2 9-22 0 0,-1 0 0 0 0,0-1 0 0 0,-9 19 0 0 0,4-9 17 0 0,-49 122 19 0 0,17-45 85 0 0,-39 143 0 0 0,71-213 16 0 0,7-23-113 0 0,0 0 0 0 0,0 0 1 0 0,0 0-1 0 0,0 0 1 0 0,1 0-1 0 0,-1 0 0 0 0,1 0 1 0 0,0 0-1 0 0,0 0 0 0 0,0 0 1 0 0,0 0-1 0 0,1 0 0 0 0,0 5 1 0 0,4 6-804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4:02.6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689 9 48 0 0,'0'0'371'0'0,"-3"-1"-233"0"0,-3-1-102 0 0,-19-4 216 0 0,-36 9-76 0 0,-240 43 29 0 0,189-27-48 0 0,-12 0 866 0 0,121-18-1031 0 0,-2 1-46 0 0,4-2 49 0 0,1 0 0 0 0,-1 1 0 0 0,1-1 0 0 0,-1 0 0 0 0,0 0 0 0 0,1 0 0 0 0,-1 0 0 0 0,1 0 1 0 0,-1 1-1 0 0,0-1 0 0 0,1 0 0 0 0,-1 0 0 0 0,1 1 0 0 0,-1-1 0 0 0,1 0 0 0 0,-1 1 0 0 0,1-1 0 0 0,-1 1 0 0 0,0 0 1 0 0,-6 26-33 0 0,7-24 42 0 0,0 1-6 0 0,7 57-29 0 0,-5-18 54 0 0,-2-1 1 0 0,-2 0-1 0 0,-1 1 0 0 0,-16 68 1 0 0,6-64 272 0 0,12-43 25 0 0,8-5-386 0 0,1 0 24 0 0,-1 0 0 0 0,0-1-1 0 0,0 0 1 0 0,0 0 0 0 0,0 0 0 0 0,10-6-1 0 0,36-12-161 0 0,-44 18 179 0 0,-1 0 0 0 0,1 0-1 0 0,0 1 1 0 0,0 0 0 0 0,0 0 0 0 0,0 1-1 0 0,11 1 1 0 0,-11 2 18 0 0,0 0 0 0 0,0 1-1 0 0,0 0 1 0 0,-1 0 0 0 0,1 0-1 0 0,-1 1 1 0 0,0 1 0 0 0,0-1-1 0 0,-1 1 1 0 0,0 0 0 0 0,0 1-1 0 0,0 0 1 0 0,-1 0 0 0 0,0 1-1 0 0,0-1 1 0 0,-1 1 0 0 0,0 0-1 0 0,-1 1 1 0 0,1-1 0 0 0,3 13-1 0 0,-5-15 13 0 0,-1 1-1 0 0,0 0 1 0 0,0 0-1 0 0,0 0 1 0 0,-1 0-1 0 0,0 0 1 0 0,-1 1-1 0 0,1-1 1 0 0,-1 0-1 0 0,-1 0 1 0 0,1 0-1 0 0,-1 1 0 0 0,-1-1 1 0 0,1 0-1 0 0,-1 0 1 0 0,0 0-1 0 0,-1-1 1 0 0,0 1-1 0 0,0-1 1 0 0,0 1-1 0 0,-1-1 1 0 0,0 0-1 0 0,0 0 1 0 0,0 0-1 0 0,-1-1 1 0 0,0 1-1 0 0,-11 8 1 0 0,7-6 103 0 0,-1-1 0 0 0,0 0 0 0 0,0-1 0 0 0,-1 0 0 0 0,0-1 0 0 0,0 0 0 0 0,0-1 1 0 0,0 0-1 0 0,-1 0 0 0 0,0-2 0 0 0,0 1 0 0 0,1-1 0 0 0,-1-1 0 0 0,0 0 0 0 0,-1-1 1 0 0,-13-1-1 0 0,23 0 58 0 0,-1 0-15 0 0,-18-8-18 0 0,22 9-141 0 0,0 0 0 0 0,0 0 1 0 0,0 0-1 0 0,-1 0 0 0 0,1 0 0 0 0,0 0 1 0 0,0 0-1 0 0,0 0 0 0 0,0-1 1 0 0,0 1-1 0 0,-1 0 0 0 0,1 0 0 0 0,0 0 1 0 0,0 0-1 0 0,0 0 0 0 0,0 0 1 0 0,0 0-1 0 0,0-1 0 0 0,0 1 0 0 0,0 0 1 0 0,-1 0-1 0 0,1 0 0 0 0,0 0 1 0 0,0-1-1 0 0,0 1 0 0 0,0 0 0 0 0,0 0 1 0 0,0 0-1 0 0,0 0 0 0 0,0-1 1 0 0,0 1-1 0 0,0 0 0 0 0,0 0 0 0 0,0 0 1 0 0,0 0-1 0 0,0-1 0 0 0,0 1 1 0 0,0 0-1 0 0,0 0 0 0 0,0 0 0 0 0,0 0 1 0 0,1 0-1 0 0,-1-1 0 0 0,17-2-561 0 0,20 2-1140 0 0,-33 1 1025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4:58.7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1 658 464 0 0,'0'0'1666'0'0,"0"-3"-1292"0"0,1-10-53 0 0,-1 10 198 0 0,3-16 397 0 0,15-58 605 0 0,-17 74-1420 0 0,10-30 390 0 0,-7 21-483 0 0,0 1 0 0 0,1 0 0 0 0,0 0 0 0 0,1 0 0 0 0,0 0 0 0 0,9-10 0 0 0,-14 19-51 0 0,34-27-115 0 0,-32 26 130 0 0,1 0 0 0 0,0 1 1 0 0,0 0-1 0 0,0 0 0 0 0,0 0 1 0 0,0 0-1 0 0,0 1 0 0 0,0-1 1 0 0,0 1-1 0 0,1 0 0 0 0,-1 1 0 0 0,0-1 1 0 0,1 1-1 0 0,-1 0 0 0 0,1 0 1 0 0,-1 0-1 0 0,1 0 0 0 0,4 2 1 0 0,-3-1 8 0 0,0 2 1 0 0,-1-1-1 0 0,1 1 1 0 0,0-1 0 0 0,-1 2-1 0 0,0-1 1 0 0,1 0-1 0 0,-1 1 1 0 0,-1 0 0 0 0,1 1-1 0 0,5 5 1 0 0,6 10 4 0 0,-1 0 0 0 0,-1 1 1 0 0,-1 1-1 0 0,21 45 0 0 0,4 25-26 0 0,-4 2 0 0 0,-3 1-1 0 0,24 134 1 0 0,-55-226 97 0 0,4 19 996 0 0,-5-12-730 0 0,-6-11 205 0 0,6-1-491 0 0,-1 0 0 0 0,0 0 0 0 0,1 1 0 0 0,-1-1 0 0 0,1-1 1 0 0,-1 1-1 0 0,1 0 0 0 0,0 0 0 0 0,0 0 0 0 0,-1-3 0 0 0,-14-43-10 0 0,3-1 0 0 0,1-1 0 0 0,3 0 0 0 0,1 0-1 0 0,0-79 1 0 0,27-259-365 0 0,-13 332 229 0 0,3 1 0 0 0,24-83 0 0 0,-32 134 100 0 0,1 1 1 0 0,0-1-1 0 0,0 0 0 0 0,0 1 0 0 0,0-1 1 0 0,0 1-1 0 0,1-1 0 0 0,0 1 0 0 0,0 0 1 0 0,0 0-1 0 0,0 1 0 0 0,0-1 0 0 0,0 0 1 0 0,1 1-1 0 0,-1 0 0 0 0,1 0 1 0 0,0 0-1 0 0,-1 0 0 0 0,1 1 0 0 0,0-1 1 0 0,0 1-1 0 0,0 0 0 0 0,0 0 0 0 0,5 0 1 0 0,8-1-78 0 0,0 1 0 0 0,0 0-1 0 0,0 1 1 0 0,20 3 0 0 0,-20-2 25 0 0,0 1 1 0 0,-1 1-1 0 0,1 0 0 0 0,-1 1 0 0 0,0 1 0 0 0,23 10 0 0 0,-31-11 70 0 0,0 1 0 0 0,0 0-1 0 0,0 1 1 0 0,0-1-1 0 0,-1 2 1 0 0,0-1 0 0 0,-1 1-1 0 0,1 0 1 0 0,-1 0-1 0 0,0 1 1 0 0,-1-1 0 0 0,5 10-1 0 0,7 16 20 0 0,-1 1-1 0 0,-2 0 0 0 0,-1 1 0 0 0,15 71 1 0 0,11 151 23 0 0,-29-180-7 0 0,-2-13-50 0 0,1 12-242 0 0,28 114-1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37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56 224 0 0,'3'-1'1148'0'0,"26"-6"1356"0"0,-26 6-1943 0 0,0 1-345 0 0,-1 0-194 0 0,-1-1-1 0 0,0 1 1 0 0,1 0-1 0 0,-1-1 1 0 0,0 1-1 0 0,1 0 1 0 0,-1 0-1 0 0,0 0 1 0 0,1 0-1 0 0,-1 0 1 0 0,1 1 0 0 0,1-1-1 0 0,3 5-14 0 0,0 1 0 0 0,-1-1 1 0 0,1 1-1 0 0,-1 0 0 0 0,0 0 0 0 0,-1 0 0 0 0,1 1 1 0 0,-1 0-1 0 0,-1 0 0 0 0,1 0 0 0 0,-1 0 0 0 0,0 0 1 0 0,3 15-1 0 0,4 15-2 0 0,7 57 0 0 0,19 233 85 0 0,-19-139-99 0 0,-15-117 2571 0 0,-3-75-2456 0 0,-4-20-59 0 0,2-1 0 0 0,0 0-1 0 0,2 0 1 0 0,1 0 0 0 0,2-26 0 0 0,4-5-87 0 0,16-67 1 0 0,-7 61 36 0 0,44-116-1 0 0,-46 145 6 0 0,3 1 0 0 0,0 1 1 0 0,2 1-1 0 0,1 1 0 0 0,27-32 0 0 0,-43 56-14 0 0,0 1 1 0 0,1 0 0 0 0,0 0 0 0 0,-1 1-1 0 0,2-1 1 0 0,-1 1 0 0 0,0 0-1 0 0,1 0 1 0 0,-1 0 0 0 0,1 1 0 0 0,0-1-1 0 0,9-2 1 0 0,-10 3 3 0 0,0 1 0 0 0,0 0 0 0 0,1 0 0 0 0,-1 0 0 0 0,0 1 1 0 0,0-1-1 0 0,1 1 0 0 0,-1 0 0 0 0,0 0 0 0 0,1 1 0 0 0,-1-1 0 0 0,0 1 0 0 0,0 0 0 0 0,0 0 0 0 0,1 0 0 0 0,-1 1 0 0 0,0-1 0 0 0,-1 1 0 0 0,1 0 1 0 0,0 0-1 0 0,6 5 0 0 0,-3-2-11 0 0,8 6 8 0 0,0 1-1 0 0,-1 0 1 0 0,0 2 0 0 0,-1-1-1 0 0,-1 2 1 0 0,0-1-1 0 0,-1 2 1 0 0,17 31-1 0 0,2 11-10 0 0,26 73-1 0 0,-37-81 56 0 0,-3 1 0 0 0,17 98 0 0 0,-7 110-140 0 0,-23-147-1519 0 0,-3-109 1223 0 0,0 20-2254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4:59.6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0 816 704 0 0,'1'2'395'0'0,"0"0"0"0"0,0 0 0 0 0,14 18 3948 0 0,-11-17-3948 0 0,-2-3-338 0 0,-1 0 0 0 0,1 0 0 0 0,0 0-1 0 0,0 0 1 0 0,-1-1 0 0 0,1 1 0 0 0,0 0-1 0 0,-1-1 1 0 0,1 0 0 0 0,0 1 0 0 0,-1-1 0 0 0,1 0-1 0 0,-1 0 1 0 0,1 0 0 0 0,-1 0 0 0 0,1 0 0 0 0,-1 0-1 0 0,0 0 1 0 0,0 0 0 0 0,1 0 0 0 0,-1-1 0 0 0,1-1-1 0 0,23-24 1 0 0,-1 0 0 0 0,-1-2 0 0 0,-2-1 0 0 0,33-59-1 0 0,55-143-564 0 0,-94 198 485 0 0,-3 0 0 0 0,0-1 1 0 0,-3-1-1 0 0,-1 1 0 0 0,-1-2 1 0 0,-2 1-1 0 0,0-45 0 0 0,-5 77 2 0 0,0 0-1 0 0,-1 1 1 0 0,0-1-1 0 0,1 1 1 0 0,-1-1-1 0 0,0 1 1 0 0,-1-1 0 0 0,1 1-1 0 0,-1 0 1 0 0,-3-6-1 0 0,3 5-2 0 0,0 3 10 0 0,1-1 0 0 0,-1 1 0 0 0,0-1 0 0 0,0 1 0 0 0,1 0-1 0 0,-1-1 1 0 0,0 1 0 0 0,-1 0 0 0 0,1 0 0 0 0,0 1 0 0 0,0-1-1 0 0,0 0 1 0 0,0 1 0 0 0,-1-1 0 0 0,1 1 0 0 0,0 0 0 0 0,-4 0 0 0 0,3-1-3 0 0,-2 1 1 0 0,0 0-1 0 0,0 1 1 0 0,0-1 0 0 0,0 1-1 0 0,0 0 1 0 0,0 1 0 0 0,0-1 0 0 0,0 1-1 0 0,1 0 1 0 0,-1 0 0 0 0,0 0-1 0 0,-5 5 1 0 0,-46 35-133 0 0,37-24 152 0 0,1 0 1 0 0,2 1 0 0 0,0 0 0 0 0,0 1-1 0 0,2 1 1 0 0,1 1 0 0 0,0 0 0 0 0,2 0-1 0 0,1 1 1 0 0,0 1 0 0 0,2 0 0 0 0,-10 43 0 0 0,15-50 5 0 0,0 0 1 0 0,1 1 0 0 0,1-1 0 0 0,0 1 0 0 0,2-1 0 0 0,0 1 0 0 0,1-1 0 0 0,0 1 0 0 0,1-1 0 0 0,2 0 0 0 0,-1 0 0 0 0,2-1 0 0 0,0 1 0 0 0,1-1 0 0 0,1-1 0 0 0,0 1 0 0 0,1-1 0 0 0,1-1 0 0 0,12 15 0 0 0,0-5 18 0 0,0-1 1 0 0,2-1-1 0 0,35 26 1 0 0,-44-38-26 0 0,1 0 1 0 0,-1 0 0 0 0,2-2-1 0 0,-1 0 1 0 0,1-1 0 0 0,0 0-1 0 0,25 5 1 0 0,-34-10-256 0 0,0-1 1 0 0,-1 0-1 0 0,1-1 1 0 0,0 0-1 0 0,0 0 1 0 0,0-1-1 0 0,-1 0 0 0 0,1 0 1 0 0,0 0-1 0 0,0-1 1 0 0,-1 0-1 0 0,1-1 0 0 0,-1 0 1 0 0,13-7-1 0 0,3-5-596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5:01.7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60 1140 0 0,'0'-4'992'0'0,"8"-52"1918"0"0,-6 63-2837 0 0,-1-7-71 0 0,-1 1-1 0 0,1-1 1 0 0,-1 0 0 0 0,1 1 0 0 0,-1-1 0 0 0,1 1 0 0 0,-1-1-1 0 0,0 1 1 0 0,1-1 0 0 0,-1 1 0 0 0,0-1 0 0 0,1 1 0 0 0,-1-1-1 0 0,0 1 1 0 0,0 0 0 0 0,1-1 0 0 0,-1 1 0 0 0,0-1 0 0 0,0 1-1 0 0,0 0 1 0 0,0-1 0 0 0,0 1 0 0 0,0 0 0 0 0,0-1 0 0 0,0 2-1 0 0,-4 352 256 0 0,2 30-74 0 0,5-312-148 0 0,15 167 42 0 0,-12-198-39 0 0,1-1 0 0 0,2 0 0 0 0,25 69 1 0 0,-33-104 16 0 0,1 0 0 0 0,1 1 0 0 0,-1-1 0 0 0,1 0 0 0 0,0 0 0 0 0,0 0 1 0 0,0-1-1 0 0,1 1 0 0 0,-1-1 0 0 0,1 0 0 0 0,0 0 0 0 0,1 0 0 0 0,5 4 1 0 0,-8-7-45 0 0,0 0 0 0 0,0 0 0 0 0,1-1 0 0 0,-1 1 0 0 0,0-1 1 0 0,1 0-1 0 0,-1 1 0 0 0,0-1 0 0 0,1 0 0 0 0,-1 0 0 0 0,0-1 1 0 0,1 1-1 0 0,-1 0 0 0 0,0-1 0 0 0,1 1 0 0 0,2-2 0 0 0,33-14 64 0 0,-22 5-60 0 0,1 0 1 0 0,-2-1 0 0 0,0-1-1 0 0,-1 0 1 0 0,0-1 0 0 0,0 0 0 0 0,17-26-1 0 0,3-11 38 0 0,30-58 1 0 0,-31 48-40 0 0,-2-2 0 0 0,25-79 0 0 0,-46 112 28 0 0,-1-1 0 0 0,-2 0 0 0 0,-1 0 0 0 0,-1-1 0 0 0,-2 1 0 0 0,-1-1 0 0 0,-3-36 0 0 0,1 63-52 0 0,-1 0 0 0 0,1-1 1 0 0,-1 1-1 0 0,-1 0 0 0 0,1 0 1 0 0,-1 0-1 0 0,0 0 0 0 0,0 1 1 0 0,0-1-1 0 0,0 0 0 0 0,-1 1 1 0 0,0-1-1 0 0,0 1 0 0 0,-5-5 1 0 0,6 7 1 0 0,-1 0-1 0 0,1 0 1 0 0,-1 0 0 0 0,0 1 0 0 0,1-1-1 0 0,-1 1 1 0 0,0-1 0 0 0,0 1-1 0 0,0 0 1 0 0,0 0 0 0 0,0 0 0 0 0,-1 1-1 0 0,1-1 1 0 0,0 1 0 0 0,0 0 0 0 0,0 0-1 0 0,-1 0 1 0 0,1 0 0 0 0,0 0 0 0 0,0 1-1 0 0,0-1 1 0 0,0 1 0 0 0,0 0 0 0 0,-5 2-1 0 0,-8 3-8 0 0,2 2-1 0 0,-1 0 1 0 0,1 0 0 0 0,0 1-1 0 0,1 1 1 0 0,0 0-1 0 0,0 1 1 0 0,1 0-1 0 0,1 1 1 0 0,0 1 0 0 0,0 0-1 0 0,2 0 1 0 0,-15 26-1 0 0,9-13 33 0 0,1 1 0 0 0,2 0-1 0 0,1 1 1 0 0,1 1 0 0 0,1-1-1 0 0,-8 53 1 0 0,14-59 25 0 0,2 0 1 0 0,0 1-1 0 0,1-1 0 0 0,2 0 0 0 0,0 1 1 0 0,2-1-1 0 0,0 0 0 0 0,1 0 1 0 0,2-1-1 0 0,0 0 0 0 0,1 0 1 0 0,1 0-1 0 0,1-1 0 0 0,0 0 0 0 0,2-1 1 0 0,0-1-1 0 0,2 0 0 0 0,0 0 1 0 0,0-1-1 0 0,2-1 0 0 0,0 0 1 0 0,1-2-1 0 0,0 0 0 0 0,1 0 0 0 0,1-2 1 0 0,30 16-1 0 0,-40-24 25 0 0,0 0-1 0 0,0-1 1 0 0,1 0 0 0 0,-1-1-1 0 0,1 0 1 0 0,-1 0 0 0 0,1-1-1 0 0,0 0 1 0 0,-1-1 0 0 0,1 0-1 0 0,0 0 1 0 0,0-1 0 0 0,12-3-1 0 0,-10 1-31 0 0,0-1-1 0 0,0-1 1 0 0,0 0-1 0 0,0 0 1 0 0,-1-2 0 0 0,0 1-1 0 0,0-1 1 0 0,-1-1-1 0 0,11-8 1 0 0,4-9-45 0 0,0-2 0 0 0,-2 0 0 0 0,-1-1 1 0 0,-1-1-1 0 0,-1-2 0 0 0,19-39 0 0 0,57-129-74 0 0,-25 49-529 0 0,-70 147 530 0 0,1 1 0 0 0,-1-1 0 0 0,1 0 0 0 0,0 1 0 0 0,0-1 0 0 0,0 1-1 0 0,0-1 1 0 0,3-2 0 0 0,-4 5 62 0 0,0-1-1 0 0,0 1 1 0 0,-1-1-1 0 0,1 1 1 0 0,0-1 0 0 0,0 1-1 0 0,0-1 1 0 0,0 1-1 0 0,0 0 1 0 0,0 0-1 0 0,0-1 1 0 0,0 1 0 0 0,0 0-1 0 0,0 0 1 0 0,0 0-1 0 0,0 0 1 0 0,0 0-1 0 0,2 0 1 0 0,-1 2 13 0 0,1-1 1 0 0,-1 0 0 0 0,0 0-1 0 0,0 1 1 0 0,1 0-1 0 0,-1-1 1 0 0,0 1-1 0 0,-1 0 1 0 0,1 0 0 0 0,0 0-1 0 0,0 0 1 0 0,-1 0-1 0 0,1 0 1 0 0,-1 1-1 0 0,0-1 1 0 0,0 1 0 0 0,0-1-1 0 0,1 3 1 0 0,10 24 2 0 0,-2 1 0 0 0,-1 0 0 0 0,7 42 0 0 0,6 97 10 0 0,-10-67 12 0 0,-7-63 51 0 0,3 16 298 0 0,2 69 1 0 0,-12-109-225 0 0,-1-24-189 0 0,-3-25-74 0 0,6-7 42 0 0,2 1 0 0 0,2 0 0 0 0,14-66 0 0 0,43-112-129 0 0,-57 207 168 0 0,5-17-82 0 0,15-32 0 0 0,-21 54 82 0 0,0 0 0 0 0,0 1 1 0 0,0-1-1 0 0,1 1 0 0 0,0-1 0 0 0,0 1 1 0 0,0 0-1 0 0,1 1 0 0 0,0-1 0 0 0,-1 1 0 0 0,9-6 1 0 0,-10 9 22 0 0,-1 0 1 0 0,1 0 0 0 0,-1 0-1 0 0,1 0 1 0 0,-1 1 0 0 0,1-1-1 0 0,-1 1 1 0 0,1-1 0 0 0,0 1-1 0 0,-1 0 1 0 0,1 0 0 0 0,0 0-1 0 0,-1 1 1 0 0,1-1 0 0 0,0 1-1 0 0,-1-1 1 0 0,1 1-1 0 0,-1 0 1 0 0,1 0 0 0 0,-1 0-1 0 0,1 0 1 0 0,-1 0 0 0 0,0 1-1 0 0,0-1 1 0 0,1 1 0 0 0,-1 0-1 0 0,0-1 1 0 0,0 1 0 0 0,-1 0-1 0 0,1 0 1 0 0,2 3 0 0 0,5 6-9 0 0,-1 0 0 0 0,0 1 0 0 0,-1 0 1 0 0,8 16-1 0 0,-1 3 7 0 0,-2 0 1 0 0,-1 1 0 0 0,-1 0-1 0 0,-2 1 1 0 0,4 34-1 0 0,10 167 67 0 0,-21-224-45 0 0,0 6 105 0 0,0-12 3 0 0,-1 0-1 0 0,1 0 1 0 0,-1 1 0 0 0,-1-1-1 0 0,1 0 1 0 0,0 0-1 0 0,-1 1 1 0 0,-2 6-1 0 0,2-8-144 0 0,0-4 33 0 0,0 0 0 0 0,0 1 0 0 0,0-1 0 0 0,0 1 0 0 0,0-1 0 0 0,0 0 0 0 0,0 0 0 0 0,0 0 0 0 0,1 0 0 0 0,-1 1 0 0 0,0-1 0 0 0,0 0 0 0 0,1 0 0 0 0,-1-1 0 0 0,0 1 0 0 0,1 0 0 0 0,-1 0 0 0 0,1 0 0 0 0,0 0 0 0 0,-1 0 0 0 0,1-2 0 0 0,-8-28-40 0 0,5 7-11 0 0,1 1 0 0 0,1-1-1 0 0,1 0 1 0 0,2 0 0 0 0,0 0 0 0 0,10-45 0 0 0,2 18 7 0 0,1 1 1 0 0,24-52 0 0 0,-31 82-38 0 0,1 1 1 0 0,0 0-1 0 0,2 1 1 0 0,0 0-1 0 0,1 1 0 0 0,26-29 1 0 0,-36 44 50 0 0,0 0 0 0 0,-1 1 1 0 0,1-1-1 0 0,0 1 0 0 0,0-1 1 0 0,0 1-1 0 0,0 0 0 0 0,0-1 0 0 0,1 1 1 0 0,-1 0-1 0 0,0 1 0 0 0,1-1 1 0 0,-1 0-1 0 0,0 1 0 0 0,1-1 0 0 0,-1 1 1 0 0,1 0-1 0 0,-1-1 0 0 0,1 1 1 0 0,-1 0-1 0 0,4 1 0 0 0,-3 0 14 0 0,1 0-1 0 0,-1 1 0 0 0,1-1 1 0 0,-1 1-1 0 0,1 0 0 0 0,-1 0 1 0 0,0 0-1 0 0,0 0 0 0 0,0 1 1 0 0,0-1-1 0 0,-1 1 0 0 0,5 4 1 0 0,2 5-14 0 0,1 1 1 0 0,-2 1 0 0 0,0 0 0 0 0,0 0 0 0 0,6 17-1 0 0,-2 5 27 0 0,-2 0 1 0 0,-1 0-1 0 0,5 41 0 0 0,-9-43 66 0 0,1 0 1 0 0,2-1-1 0 0,21 55 1 0 0,-28-85-25 0 0,0-1 0 0 0,0 1 1 0 0,0-1-1 0 0,1 1 0 0 0,-1-1 0 0 0,1 0 0 0 0,0 0 0 0 0,0 1 1 0 0,0-1-1 0 0,0 0 0 0 0,0-1 0 0 0,0 1 0 0 0,0 0 1 0 0,1-1-1 0 0,-1 1 0 0 0,1-1 0 0 0,-1 0 0 0 0,1 1 0 0 0,-1-1 1 0 0,4 0-1 0 0,-2 0 0 0 0,1-1 0 0 0,0 1 1 0 0,-1-1-1 0 0,1 0 0 0 0,0 0 1 0 0,-1-1-1 0 0,1 0 1 0 0,0 0-1 0 0,-1 0 0 0 0,1 0 1 0 0,4-2-1 0 0,11-6 77 0 0,-1-1 1 0 0,0 0-1 0 0,-1-2 1 0 0,19-14-1 0 0,-32 23-75 0 0,50-40 10 0 0,-2-1 1 0 0,-2-4 0 0 0,-2-1 0 0 0,72-95-1 0 0,-109 128-138 0 0,-1 0-1 0 0,0 0 0 0 0,-2-1 0 0 0,0 0 1 0 0,-1-1-1 0 0,-1 0 0 0 0,7-22 0 0 0,-14 38 54 0 0,1-1 1 0 0,0 1-1 0 0,-1-1 0 0 0,0 1 0 0 0,1-1 1 0 0,-1 1-1 0 0,0-1 0 0 0,0 1 0 0 0,-1-1 1 0 0,1 1-1 0 0,0-1 0 0 0,-1 1 0 0 0,0-1 1 0 0,1 1-1 0 0,-1-1 0 0 0,0 1 0 0 0,0 0 0 0 0,-2-4 1 0 0,1 5 10 0 0,1-1 0 0 0,-1 1 1 0 0,1 0-1 0 0,-1 0 1 0 0,0 0-1 0 0,1 0 0 0 0,-1 0 1 0 0,0 0-1 0 0,0 0 1 0 0,0 0-1 0 0,1 1 0 0 0,-1-1 1 0 0,0 1-1 0 0,0-1 1 0 0,0 1-1 0 0,0 0 0 0 0,-4-1 1 0 0,0 2 4 0 0,-1-1 1 0 0,1 1-1 0 0,0 0 1 0 0,0 0-1 0 0,0 1 1 0 0,0-1-1 0 0,0 1 1 0 0,0 1 0 0 0,0-1-1 0 0,1 1 1 0 0,-8 4-1 0 0,5 1 18 0 0,0 0 1 0 0,0 1-1 0 0,0-1 0 0 0,1 2 1 0 0,1-1-1 0 0,-1 1 0 0 0,2 0 1 0 0,-1 0-1 0 0,1 0 0 0 0,1 1 1 0 0,0 0-1 0 0,0 0 0 0 0,1 0 1 0 0,1 0-1 0 0,-2 14 0 0 0,1-5 25 0 0,1-1 1 0 0,2 1-1 0 0,-1-1 0 0 0,2 1 0 0 0,1-1 0 0 0,1 1 1 0 0,0-1-1 0 0,7 23 0 0 0,-5-27 77 0 0,1 0 0 0 0,1 0-1 0 0,0-1 1 0 0,0 0 0 0 0,2 0-1 0 0,0-1 1 0 0,0 0 0 0 0,1 0-1 0 0,1-1 1 0 0,0 0 0 0 0,0-1 0 0 0,20 14-1 0 0,-23-19-30 0 0,1 0-1 0 0,-1-1 1 0 0,1 0-1 0 0,1-1 1 0 0,-1 0 0 0 0,0 0-1 0 0,1-1 1 0 0,0 0-1 0 0,0-1 1 0 0,0 0-1 0 0,0-1 1 0 0,0 0-1 0 0,0 0 1 0 0,0-1-1 0 0,0 0 1 0 0,0-1 0 0 0,0 0-1 0 0,0-1 1 0 0,0 0-1 0 0,19-6 1 0 0,-15 1-53 0 0,0 1 0 0 0,-1-2 1 0 0,1 0-1 0 0,-1 0 1 0 0,-1-1-1 0 0,1-1 0 0 0,-2 0 1 0 0,1-1-1 0 0,-2 0 1 0 0,19-24-1 0 0,3-11-76 0 0,44-83 0 0 0,-49 81 34 0 0,19-35-160 0 0,51-86-78 0 0,-96 167 255 0 0,-1 1 1 0 0,1 0-1 0 0,0-1 1 0 0,0 1-1 0 0,-1 0 1 0 0,1 0-1 0 0,0-1 1 0 0,0 1-1 0 0,0 0 1 0 0,0 0-1 0 0,1 0 1 0 0,-1 0-1 0 0,0 0 1 0 0,0 1 0 0 0,0-1-1 0 0,1 0 1 0 0,-1 0-1 0 0,0 1 1 0 0,1-1-1 0 0,-1 1 1 0 0,1-1-1 0 0,-1 1 1 0 0,1 0-1 0 0,-1 0 1 0 0,3-1-1 0 0,-3 2 11 0 0,1 0-1 0 0,-1 0 0 0 0,1-1 1 0 0,-1 1-1 0 0,1 0 0 0 0,-1 1 1 0 0,0-1-1 0 0,1 0 0 0 0,-1 0 1 0 0,0 0-1 0 0,0 1 0 0 0,0-1 0 0 0,0 1 1 0 0,0-1-1 0 0,0 1 0 0 0,0-1 1 0 0,0 4-1 0 0,4 6 17 0 0,-1 1-1 0 0,0 1 1 0 0,-1-1 0 0 0,3 17 0 0 0,-1 33 114 0 0,-3 1 0 0 0,-2-1 1 0 0,-3 0-1 0 0,-21 113 1 0 0,24-172 439 0 0,-3-49-566 0 0,8 13-52 0 0,1 0 0 0 0,2 1 1 0 0,1 0-1 0 0,15-35 0 0 0,1 10-93 0 0,39-67-1 0 0,-61 118 127 0 0,0 0 0 0 0,0 1 0 0 0,0 0 0 0 0,1-1 0 0 0,0 1 0 0 0,0 1 1 0 0,0-1-1 0 0,0 0 0 0 0,1 1 0 0 0,0 0 0 0 0,0 0 0 0 0,0 0 0 0 0,0 1 0 0 0,1 0 0 0 0,-1 0 0 0 0,9-3 0 0 0,-11 6 11 0 0,-1-1-1 0 0,1 1 1 0 0,-1 0 0 0 0,0 1 0 0 0,1-1 0 0 0,-1 0 0 0 0,1 1 0 0 0,-1 0-1 0 0,1-1 1 0 0,-1 1 0 0 0,0 0 0 0 0,0 0 0 0 0,1 0 0 0 0,-1 1 0 0 0,0-1 0 0 0,4 3-1 0 0,27 28 72 0 0,-18-11-49 0 0,-1 1 1 0 0,-1 0 0 0 0,0 1 0 0 0,-2 0-1 0 0,15 47 1 0 0,25 130-210 0 0,-42-161 30 0 0,16 93-4040 0 0,-22-118 3285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5:02.2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81 34 800 0 0,'1'-4'1001'0'0,"-1"0"-758"0"0,6-22 2190 0 0,-8 43-2360 0 0,-26 189 417 0 0,-17 157-94 0 0,36-244-307 0 0,6 127-1 0 0,13-112-83 0 0,-8-121 169 0 0,1 1-1 0 0,0 0 0 0 0,1-1 1 0 0,0 1-1 0 0,1-1 0 0 0,0 0 0 0 0,10 16 1 0 0,-14-28-151 0 0,0 0 0 0 0,0 0 0 0 0,0 0 0 0 0,0 0 1 0 0,1 0-1 0 0,-1 0 0 0 0,0-1 0 0 0,0 1 0 0 0,1 0 0 0 0,-1 0 1 0 0,0-1-1 0 0,1 1 0 0 0,-1-1 0 0 0,1 0 0 0 0,-1 1 1 0 0,1-1-1 0 0,-1 0 0 0 0,1 0 0 0 0,-1 0 0 0 0,1 0 0 0 0,-1 0 1 0 0,1 0-1 0 0,1 0 0 0 0,2-1-13 0 0,-1 0 1 0 0,1 0 0 0 0,0 0-1 0 0,-1 0 1 0 0,9-5-1 0 0,5-3-23 0 0,-1-2-1 0 0,-1 0 1 0 0,0-1 0 0 0,0 0 0 0 0,14-16-1 0 0,68-79-194 0 0,-63 66 102 0 0,35-42-37 0 0,-23 27 106 0 0,94-89 1 0 0,-134 139 41 0 0,0 1 0 0 0,0 0 0 0 0,0 1-1 0 0,0-1 1 0 0,1 1 0 0 0,0 1 0 0 0,0 0 0 0 0,0 0 0 0 0,0 0-1 0 0,8-1 1 0 0,-11 3-18 0 0,0 1 1 0 0,0 0-1 0 0,0 0 0 0 0,0 0 0 0 0,0 1 0 0 0,-1-1 0 0 0,1 1 0 0 0,0 0 0 0 0,0 1 0 0 0,-1-1 0 0 0,1 1 0 0 0,-1 0 1 0 0,1 0-1 0 0,-1 0 0 0 0,0 1 0 0 0,5 3 0 0 0,2 2 36 0 0,0 1 0 0 0,-1 0-1 0 0,0 1 1 0 0,10 12 0 0 0,-13-13-35 0 0,0 0 0 0 0,0 1 0 0 0,-1 0 0 0 0,0 1 0 0 0,0-1 0 0 0,-2 1 0 0 0,1 0 0 0 0,-1 0 0 0 0,-1 0 0 0 0,0 1 0 0 0,2 13 0 0 0,-4-18-163 0 0,-1-1 0 0 0,1 1 0 0 0,-2 0 0 0 0,1 0 1 0 0,0 0-1 0 0,-1 0 0 0 0,-1 0 0 0 0,1-1 0 0 0,-1 1 1 0 0,0 0-1 0 0,0-1 0 0 0,-1 0 0 0 0,0 1 0 0 0,0-1 1 0 0,-1 0-1 0 0,0 0 0 0 0,0-1 0 0 0,0 1 1 0 0,0-1-1 0 0,-8 7 0 0 0,-9 5-568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5:02.6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50 1384 0 0,'0'0'2072'0'0,"-5"-13"-860"0"0,18 4-468 0 0,14 1-475 0 0,-7 5-53 0 0,-2 1-40 0 0,5-1-48 0 0,3 1-76 0 0,-1 1-152 0 0,3 0-168 0 0,-2-1-193 0 0,1 1-231 0 0,1-2-808 0 0,-3 1 672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6:48.9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111 561 260 0 0,'0'0'3585'0'0,"-11"-16"-2374"0"0,11-52 449 0 0,0 65-1367 0 0,-1-15-379 0 0,-2 28 75 0 0,1 0 0 0 0,0 0 0 0 0,0 0 0 0 0,1 0 0 0 0,1 0 0 0 0,0 0 0 0 0,1 13 0 0 0,-1 9-11 0 0,-4 143 107 0 0,30 278 0 0 0,-20-411 264 0 0,-5-39-488 0 0,0-9-564 0 0,0 0 523 0 0,-1 0 0 0 0,1 0 0 0 0,-2-11 0 0 0,1 17 170 0 0,-7-79-329 0 0,-4 1 0 0 0,-29-110 1 0 0,-11-64 1220 0 0,46 211-635 0 0,1-1-1 0 0,2 0 1 0 0,2 0 0 0 0,2 0 0 0 0,1 0 0 0 0,12-54 0 0 0,-11 81-247 0 0,0-1 1 0 0,1 1 0 0 0,0 1-1 0 0,1-1 1 0 0,1 1 0 0 0,0 0-1 0 0,1 0 1 0 0,0 1-1 0 0,1 0 1 0 0,1 0 0 0 0,0 1-1 0 0,1 0 1 0 0,0 1 0 0 0,1 0-1 0 0,0 1 1 0 0,0 1 0 0 0,1 0-1 0 0,1 0 1 0 0,24-11 0 0 0,-33 18-28 0 0,0 0-1 0 0,1 1 1 0 0,-1-1 0 0 0,1 1 0 0 0,-1 0 0 0 0,0 1 0 0 0,1 0 0 0 0,-1 0 0 0 0,1 0 0 0 0,-1 0-1 0 0,1 1 1 0 0,-1 0 0 0 0,1 0 0 0 0,-1 0 0 0 0,0 1 0 0 0,1-1 0 0 0,4 4 0 0 0,-4-1 18 0 0,0-1-1 0 0,-1 1 1 0 0,1 0 0 0 0,-1 1 0 0 0,0-1 0 0 0,0 1 0 0 0,-1 0 0 0 0,0 0 0 0 0,1 1 0 0 0,-2-1 0 0 0,1 1 0 0 0,-1 0 0 0 0,0 0 0 0 0,0 0 0 0 0,0 0-1 0 0,-1 1 1 0 0,0-1 0 0 0,0 1 0 0 0,0 8 0 0 0,3 11-5 0 0,-2 0-1 0 0,-1 1 0 0 0,-2 38 1 0 0,-6 23-52 0 0,-30 145 1 0 0,17-130 30 0 0,15-71-71 0 0,4-32 95 0 0,1 0 0 0 0,-1 0 0 0 0,1 0 0 0 0,-1 0 0 0 0,0 0 0 0 0,1 0 0 0 0,-1-1 0 0 0,0 1 0 0 0,1 0 0 0 0,-1 0 0 0 0,0 0-1 0 0,1 0 1 0 0,-1 0 0 0 0,0 0 0 0 0,1-1 0 0 0,-1 1 0 0 0,0 0 0 0 0,0 0 0 0 0,1-1 0 0 0,-1 1 0 0 0,0 0 0 0 0,0 0 0 0 0,1-1 0 0 0,-1 1 0 0 0,0 0 0 0 0,0 0-1 0 0,0-1 1 0 0,0 1 0 0 0,1 0 0 0 0,-1-1 0 0 0,0 1 0 0 0,0 0 0 0 0,0-1 0 0 0,0 1 0 0 0,0-1 0 0 0,21-23-27 0 0,-17 20 27 0 0,-1 0 0 0 0,2 0 0 0 0,-1 1 0 0 0,0-1-1 0 0,1 1 1 0 0,-1 0 0 0 0,1 1 0 0 0,0-1 0 0 0,0 1-1 0 0,0 0 1 0 0,1 0 0 0 0,-1 0 0 0 0,0 1 0 0 0,1 0 0 0 0,-1 0-1 0 0,1 0 1 0 0,-1 1 0 0 0,1 0 0 0 0,-1 0 0 0 0,1 0 0 0 0,-1 1-1 0 0,1-1 1 0 0,-1 1 0 0 0,0 1 0 0 0,1-1 0 0 0,-1 1 0 0 0,0 0-1 0 0,0 0 1 0 0,0 0 0 0 0,0 1 0 0 0,0 0 0 0 0,5 4 0 0 0,2 1-5 0 0,1 1 0 0 0,-1 1 0 0 0,-1 0 0 0 0,0 1 0 0 0,-1 0 1 0 0,0 0-1 0 0,0 1 0 0 0,-1 0 0 0 0,-1 1 0 0 0,0 0 0 0 0,-1 0 1 0 0,0 1-1 0 0,-1 0 0 0 0,-1 0 0 0 0,0 1 0 0 0,-1-1 1 0 0,0 1-1 0 0,3 27 0 0 0,-6-29 36 0 0,0-1 1 0 0,-1 1-1 0 0,0-1 0 0 0,-1 0 1 0 0,0 1-1 0 0,-1-1 0 0 0,-1 0 1 0 0,1 0-1 0 0,-2 0 0 0 0,0 0 1 0 0,0-1-1 0 0,-1 1 0 0 0,-1-1 1 0 0,0 0-1 0 0,0-1 0 0 0,-1 1 1 0 0,0-1-1 0 0,-1-1 0 0 0,0 1 1 0 0,-1-1-1 0 0,0-1 0 0 0,0 1 1 0 0,-13 8-1 0 0,8-9-32 0 0,0 0 0 0 0,0-2 1 0 0,0 1-1 0 0,-1-1 0 0 0,0-1 1 0 0,0-1-1 0 0,0 0 0 0 0,-1-1 0 0 0,1-1 1 0 0,-1 0-1 0 0,0-1 0 0 0,1-1 1 0 0,-1 0-1 0 0,0-1 0 0 0,0-1 1 0 0,1 0-1 0 0,-1-1 0 0 0,1-1 0 0 0,0-1 1 0 0,0 0-1 0 0,0 0 0 0 0,1-2 1 0 0,0 0-1 0 0,-21-14 0 0 0,32 19-303 0 0,0 0-1 0 0,0 0 0 0 0,1-1 1 0 0,-1 1-1 0 0,1-1 1 0 0,0 0-1 0 0,0 0 0 0 0,-3-4 1 0 0,3 4 102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6:49.6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20 896 636 0 0,'18'-17'544'0'0,"-2"-1"0"0"0,0 0 0 0 0,-1-1 1 0 0,-1-1-1 0 0,-1 0 0 0 0,0-1 0 0 0,-2 0 0 0 0,11-29 0 0 0,-5 6-422 0 0,-2-1 0 0 0,-2-1 0 0 0,9-58 0 0 0,-19 86-137 0 0,0 0 1 0 0,-1 0 0 0 0,-1 0 0 0 0,0 0 0 0 0,-2-1 0 0 0,0 1 0 0 0,-1 0 0 0 0,-5-20 0 0 0,6 34-36 0 0,0 1 0 0 0,-1-1 0 0 0,1 1 0 0 0,-1-1 0 0 0,0 1 0 0 0,-4-6 1 0 0,5 9 39 0 0,0-1 0 0 0,1 0 0 0 0,-1 0 1 0 0,0 1-1 0 0,0-1 0 0 0,0 0 1 0 0,1 1-1 0 0,-1-1 0 0 0,0 0 1 0 0,0 1-1 0 0,0 0 0 0 0,0-1 0 0 0,0 1 1 0 0,0-1-1 0 0,0 1 0 0 0,0 0 1 0 0,0 0-1 0 0,0 0 0 0 0,0 0 1 0 0,0-1-1 0 0,0 1 0 0 0,0 1 0 0 0,0-1 1 0 0,0 0-1 0 0,0 0 0 0 0,0 0 1 0 0,0 0-1 0 0,0 1 0 0 0,0-1 1 0 0,-1 1-1 0 0,-8 5-13 0 0,0 0 1 0 0,0 1-1 0 0,1 0 1 0 0,0 1-1 0 0,1 0 0 0 0,0 0 1 0 0,0 0-1 0 0,1 1 1 0 0,0 1-1 0 0,0-1 1 0 0,1 1-1 0 0,-8 17 0 0 0,1-1-1 0 0,2 1 0 0 0,1 0 0 0 0,1 0 0 0 0,-7 33 0 0 0,14-48 22 0 0,0 1 0 0 0,1 0 0 0 0,0 0-1 0 0,0 0 1 0 0,2 0 0 0 0,-1-1 0 0 0,2 1 0 0 0,0 0 0 0 0,0 0 0 0 0,1-1 0 0 0,6 15 0 0 0,-6-18 14 0 0,1-1 0 0 0,1 0 0 0 0,-1 0 0 0 0,1 0 0 0 0,0 0 0 0 0,1-1 0 0 0,0 0 0 0 0,0 0 0 0 0,1 0 0 0 0,0-1 0 0 0,0 0 0 0 0,0 0 0 0 0,1-1 0 0 0,-1 0 0 0 0,1 0 0 0 0,11 4 0 0 0,-2-3 21 0 0,-1 0-1 0 0,1-1 1 0 0,1 0-1 0 0,-1-1 1 0 0,0-1-1 0 0,1-1 1 0 0,0-1 0 0 0,-1 0-1 0 0,1-1 1 0 0,0-1-1 0 0,0-1 1 0 0,-1-1-1 0 0,1 0 1 0 0,-1-1-1 0 0,0 0 1 0 0,21-10-1 0 0,-19 6-3 0 0,0-1-1 0 0,-1-1 1 0 0,0 0-1 0 0,0-2 1 0 0,-1 0-1 0 0,-1 0 1 0 0,0-2-1 0 0,0 0 1 0 0,-2-1-1 0 0,0-1 1 0 0,0 0-1 0 0,-2 0 1 0 0,16-28-1 0 0,-13 18-18 0 0,-2-1 0 0 0,-1 0 0 0 0,-1 0 0 0 0,-1-1 0 0 0,-2 0 0 0 0,-1-1 0 0 0,-1 0 1 0 0,-1 0-1 0 0,-2-1 0 0 0,-1 1 0 0 0,-1-1 0 0 0,-1 0 0 0 0,-2 1 0 0 0,-1-1 0 0 0,-2 1 0 0 0,-15-56 0 0 0,19 80-31 0 0,-1 1-1 0 0,0-1 1 0 0,0 1-1 0 0,0-1 1 0 0,-1 1 0 0 0,1 0-1 0 0,-1 0 1 0 0,0 0-1 0 0,0 0 1 0 0,0 0 0 0 0,-1 1-1 0 0,-6-6 1 0 0,7 7-26 0 0,0 3 12 0 0,1-2 27 0 0,1 1 1 0 0,-1 0-1 0 0,1 1 1 0 0,-1-1-1 0 0,1 0 1 0 0,0 0-1 0 0,-1 0 1 0 0,1 1-1 0 0,0-1 0 0 0,-1 1 1 0 0,1-1-1 0 0,0 1 1 0 0,-1 0-1 0 0,1 0 1 0 0,0-1-1 0 0,0 1 1 0 0,0 0-1 0 0,0 0 1 0 0,0 0-1 0 0,0 0 1 0 0,0 0-1 0 0,0 0 0 0 0,0 0 1 0 0,0 1-1 0 0,0-1 1 0 0,1 0-1 0 0,-1 0 1 0 0,0 1-1 0 0,1-1 1 0 0,-1 0-1 0 0,1 1 1 0 0,0-1-1 0 0,-1 0 1 0 0,1 1-1 0 0,0 1 1 0 0,1 7-14 0 0,0 0 0 0 0,1 0 1 0 0,1 0-1 0 0,-1-1 1 0 0,1 1-1 0 0,1-1 1 0 0,0 1-1 0 0,0-1 1 0 0,1-1-1 0 0,0 1 1 0 0,1-1-1 0 0,-1 1 1 0 0,2-1-1 0 0,10 10 1 0 0,14 14 10 0 0,69 53 0 0 0,-86-73 14 0 0,86 60 23 0 0,33 28-8 0 0,-117-86-14 0 0,-1 1 1 0 0,0 0-1 0 0,-1 1 0 0 0,0 1 0 0 0,17 28 0 0 0,-28-40-1 0 0,-1 0 0 0 0,1 0 0 0 0,-1 0 0 0 0,-1 0 0 0 0,1 0 0 0 0,-1 0 1 0 0,0 1-1 0 0,0-1 0 0 0,0 0 0 0 0,-1 1 0 0 0,1-1 0 0 0,-1 1 0 0 0,-2 10 0 0 0,0-8 4 0 0,0 0 0 0 0,0 0 0 0 0,-1 0 0 0 0,0 0 0 0 0,0 0 0 0 0,-1-1 0 0 0,0 0 0 0 0,-7 10 0 0 0,0-2 5 0 0,-1-1-1 0 0,-1-1 0 0 0,0 0 1 0 0,-1 0-1 0 0,0-2 0 0 0,0 0 1 0 0,-28 16-1 0 0,38-24-225 0 0,-1-1 1 0 0,0 0 0 0 0,0 0-1 0 0,0-1 1 0 0,0 0 0 0 0,0 1-1 0 0,0-1 1 0 0,0-1-1 0 0,0 1 1 0 0,0-1 0 0 0,0 0-1 0 0,-7-1 1 0 0,8 1-105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6:50.0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19 700 0 0,'1'-3'1982'0'0,"3"-12"370"0"0,-2 17-2242 0 0,1 0-90 0 0,-1 1-1 0 0,0-1 0 0 0,0 1 0 0 0,0 0 0 0 0,0 0 0 0 0,0-1 1 0 0,0 1-1 0 0,-1 1 0 0 0,0-1 0 0 0,2 5 0 0 0,11 43 99 0 0,-5-18-56 0 0,104 300 253 0 0,14 39-921 0 0,-124-362 211 0 0,-2-7 190 0 0,0-1-1 0 0,0 1 1 0 0,0 0 0 0 0,0 0 0 0 0,0 0 0 0 0,-1 0-1 0 0,0 0 1 0 0,1 0 0 0 0,-1 5 0 0 0,-3 6-188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6:50.4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48 202 772 0 0,'-39'-50'5173'0'0,"37"48"-4687"0"0,0-5 51 0 0,1 6-507 0 0,1 1 0 0 0,-1-1 0 0 0,1 0 0 0 0,-1 0 0 0 0,1 1 0 0 0,0-1 1 0 0,-1 0-1 0 0,1 0 0 0 0,0 0 0 0 0,0 0 0 0 0,0 0 0 0 0,0 0 0 0 0,0 1 0 0 0,-1-1 0 0 0,1 0 0 0 0,1 0 1 0 0,-1 0-1 0 0,0 0 0 0 0,0 0 0 0 0,0 0 0 0 0,0 1 0 0 0,1-1 0 0 0,-1 0 0 0 0,0 0 0 0 0,1 0 0 0 0,-1 0 1 0 0,1 1-1 0 0,-1-1 0 0 0,1 0 0 0 0,-1 0 0 0 0,1 1 0 0 0,-1-1 0 0 0,1 0 0 0 0,0 1 0 0 0,1-2 0 0 0,14-7 31 0 0,0 0-1 0 0,1 0 0 0 0,0 2 1 0 0,35-11-1 0 0,85-14-1365 0 0,-61 15-1132 0 0,-54 12 1153 0 0,-2-1 361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6:50.8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231 9 188 0 0,'10'-9'4988'0'0,"-29"28"-4971"0"0,1 0 0 0 0,0 2-1 0 0,2 0 1 0 0,1 0-1 0 0,-21 40 1 0 0,11-13-4 0 0,-33 94 0 0 0,50-120 2 0 0,1 1 0 0 0,1 0-1 0 0,1 0 1 0 0,1 1-1 0 0,1-1 1 0 0,0 42 0 0 0,4-54-1 0 0,0 0 0 0 0,0 0-1 0 0,1 0 1 0 0,1-1 0 0 0,0 1 0 0 0,0-1 0 0 0,1 0 0 0 0,0 0 0 0 0,1 0 0 0 0,0 0 0 0 0,0-1 0 0 0,1 0 0 0 0,0 0-1 0 0,1 0 1 0 0,0-1 0 0 0,16 14 0 0 0,-10-11-216 0 0,0-2 1 0 0,1 0-1 0 0,0 0 0 0 0,1-2 0 0 0,0 0 1 0 0,0 0-1 0 0,1-1 0 0 0,0-1 0 0 0,0-1 1 0 0,0 0-1 0 0,0-1 0 0 0,27 1 0 0 0,-9-3-412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6:51.5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310 241 120 0 0,'-1'-3'1654'0'0,"0"2"-1608"0"0,1 0-1 0 0,0 0 1 0 0,-1 0 0 0 0,1 0-1 0 0,0 0 1 0 0,-1 0 0 0 0,1 0-1 0 0,-1 0 1 0 0,1 0 0 0 0,-1 1-1 0 0,0-1 1 0 0,1 0 0 0 0,-1 0-1 0 0,0 1 1 0 0,0-1 0 0 0,1 1-1 0 0,-1-1 1 0 0,0 0 0 0 0,0 1-1 0 0,0-1 1 0 0,0 1 0 0 0,0 0-1 0 0,0-1 1 0 0,0 1 0 0 0,1 0-1 0 0,-1 0 1 0 0,0-1 0 0 0,0 1-1 0 0,0 0 1 0 0,0 0 0 0 0,0 0-1 0 0,0 0 1 0 0,0 0 0 0 0,0 0-1 0 0,0 1 1 0 0,0-1 0 0 0,0 0-1 0 0,0 0 1 0 0,0 1 0 0 0,-1 0-1 0 0,-12 6 32 0 0,0 1 1 0 0,0 0-1 0 0,1 2 0 0 0,0-1 0 0 0,0 2 0 0 0,1-1 0 0 0,1 2 0 0 0,0-1 1 0 0,1 2-1 0 0,0-1 0 0 0,-10 17 0 0 0,1 3-35 0 0,0 1 1 0 0,2 0-1 0 0,-23 66 0 0 0,34-80-19 0 0,1 1-1 0 0,0 0 0 0 0,2-1 1 0 0,0 2-1 0 0,0 21 1 0 0,3-33 5 0 0,0 1 1 0 0,0 0 0 0 0,1-1-1 0 0,1 1 1 0 0,-1-1 0 0 0,2 0-1 0 0,-1 1 1 0 0,1-1 0 0 0,0 0-1 0 0,1-1 1 0 0,0 1 0 0 0,10 15-1 0 0,-12-22 1 0 0,-1 0-1 0 0,1 1 0 0 0,0-1 1 0 0,0 0-1 0 0,0 0 0 0 0,0 0 0 0 0,0 0 1 0 0,1 0-1 0 0,-1-1 0 0 0,0 1 0 0 0,1-1 1 0 0,-1 0-1 0 0,1 1 0 0 0,0-1 0 0 0,-1 0 1 0 0,1 0-1 0 0,0-1 0 0 0,0 1 0 0 0,0-1 1 0 0,0 1-1 0 0,3-1 0 0 0,-2 0-9 0 0,1-1 0 0 0,-1 0-1 0 0,0 0 1 0 0,0-1 0 0 0,0 1-1 0 0,0-1 1 0 0,0 1 0 0 0,-1-1-1 0 0,1-1 1 0 0,0 1 0 0 0,-1 0-1 0 0,7-6 1 0 0,2-4 2 0 0,0-1 0 0 0,-1 0 0 0 0,0-1-1 0 0,-1 0 1 0 0,15-28 0 0 0,1-16 46 0 0,-2-1 1 0 0,31-119-1 0 0,-31 95-384 0 0,-23 80 203 0 0,-9 14-218 0 0,5-4 317 0 0,-1 0 0 0 0,2 1-1 0 0,-1-1 1 0 0,1 1 0 0 0,0 0 0 0 0,1 0 0 0 0,-2 12-1 0 0,2 58-48 0 0,2-64 63 0 0,0 0 1 0 0,1 1-1 0 0,1-1 0 0 0,0 0 0 0 0,1-1 0 0 0,0 1 1 0 0,1-1-1 0 0,1 0 0 0 0,0 0 0 0 0,12 19 0 0 0,-15-27 12 0 0,1 1-1 0 0,0-1 1 0 0,0 0 0 0 0,0-1-1 0 0,0 1 1 0 0,1-1-1 0 0,0 0 1 0 0,0 0-1 0 0,0 0 1 0 0,0 0 0 0 0,0-1-1 0 0,1 0 1 0 0,0 0-1 0 0,0-1 1 0 0,0 0-1 0 0,0 0 1 0 0,0 0 0 0 0,0 0-1 0 0,0-1 1 0 0,0 0-1 0 0,1-1 1 0 0,-1 1-1 0 0,0-1 1 0 0,1 0 0 0 0,11-2-1 0 0,-3-2 10 0 0,-1 0 0 0 0,1-1 0 0 0,-1-1 0 0 0,0 0 0 0 0,0-1 0 0 0,0 0 0 0 0,-1-1 0 0 0,0 0 0 0 0,-1-1 0 0 0,0-1 0 0 0,0 0 0 0 0,18-22 0 0 0,7-12 26 0 0,-2-1-1 0 0,33-57 1 0 0,-20 28 184 0 0,-29 46-101 0 0,-3 4-25 0 0,1 0-1 0 0,24-26 1 0 0,-39 48-109 0 0,0 1 0 0 0,0-1 0 0 0,0 1 0 0 0,0-1 0 0 0,0 1 0 0 0,0 0 0 0 0,1 0 0 0 0,-1 0 0 0 0,1 0 0 0 0,-1 0 0 0 0,1 1 0 0 0,-1-1 0 0 0,1 1 0 0 0,-1-1 0 0 0,1 1-1 0 0,-1 0 1 0 0,1 0 0 0 0,0 0 0 0 0,-1 0 0 0 0,1 1 0 0 0,-1-1 0 0 0,1 1 0 0 0,-1-1 0 0 0,1 1 0 0 0,-1 0 0 0 0,1 0 0 0 0,-1 0 0 0 0,0 0 0 0 0,0 1 0 0 0,4 1 0 0 0,3 3-4 0 0,-1 1 0 0 0,0-1-1 0 0,0 1 1 0 0,0 0 0 0 0,12 16 0 0 0,-3 0 1 0 0,-1 0 0 0 0,-1 0 1 0 0,-1 2-1 0 0,16 37 0 0 0,-25-49 1 0 0,0 0 0 0 0,0 0-1 0 0,-2 0 1 0 0,0 0 0 0 0,0 1-1 0 0,-1-1 1 0 0,-1 1 0 0 0,0 0-1 0 0,-1-1 1 0 0,0 1 0 0 0,-4 16 0 0 0,2-21 14 0 0,-1-1 1 0 0,0 1-1 0 0,0-1 0 0 0,-1 0 1 0 0,0 0-1 0 0,-1 0 1 0 0,0 0-1 0 0,0-1 1 0 0,0 0-1 0 0,-1 0 1 0 0,0 0-1 0 0,-1-1 1 0 0,0 1-1 0 0,0-2 0 0 0,0 1 1 0 0,0-1-1 0 0,-1 0 1 0 0,0-1-1 0 0,0 1 1 0 0,0-2-1 0 0,0 1 1 0 0,-1-1-1 0 0,1 0 1 0 0,-1-1-1 0 0,0 0 1 0 0,0-1-1 0 0,0 1 0 0 0,0-2 1 0 0,0 1-1 0 0,0-1 1 0 0,-12-2-1 0 0,19 2 3 0 0,0 0-1 0 0,-1 0 1 0 0,1 0-1 0 0,0 0 0 0 0,0-1 1 0 0,0 1-1 0 0,-1-1 1 0 0,1 0-1 0 0,0 0 1 0 0,0 1-1 0 0,0-1 1 0 0,0 0-1 0 0,0-1 0 0 0,1 1 1 0 0,-1 0-1 0 0,0-1 1 0 0,0 1-1 0 0,1-1 1 0 0,-1 1-1 0 0,1-1 1 0 0,-1 0-1 0 0,1 1 0 0 0,0-1 1 0 0,0 0-1 0 0,0 0 1 0 0,0 0-1 0 0,0 0 1 0 0,0 0-1 0 0,0 0 1 0 0,1 0-1 0 0,-1-1 0 0 0,0-2 1 0 0,1 0-5 0 0,0 1 1 0 0,1-1-1 0 0,0 1 1 0 0,-1 0-1 0 0,1-1 1 0 0,1 1-1 0 0,-1 0 0 0 0,1-1 1 0 0,0 1-1 0 0,-1 0 1 0 0,2 0-1 0 0,-1 0 1 0 0,0 1-1 0 0,5-6 1 0 0,18-20 1 0 0,2 1 1 0 0,0 1-1 0 0,38-27 1 0 0,100-65 122 0 0,-86 65 72 0 0,-9 7 20 0 0,60-45 303 0 0,-111 77-404 0 0,-1 0 1 0 0,-1-2 0 0 0,0 0-1 0 0,20-28 1 0 0,-34 42-120 0 0,-1 0 0 0 0,0 0-1 0 0,0 0 1 0 0,0 0 0 0 0,-1 0-1 0 0,1 0 1 0 0,-1 0 0 0 0,0-1 0 0 0,0 1-1 0 0,0-1 1 0 0,0 1 0 0 0,0 0 0 0 0,-1-1-1 0 0,0 0 1 0 0,1 1 0 0 0,-1-1-1 0 0,-1 1 1 0 0,1-1 0 0 0,0 1 0 0 0,-1-1-1 0 0,0 1 1 0 0,0-1 0 0 0,-2-5-1 0 0,1 7-5 0 0,0 0 0 0 0,0 0 0 0 0,0 0-1 0 0,0 0 1 0 0,0 1 0 0 0,0-1 0 0 0,-1 1-1 0 0,1-1 1 0 0,-1 1 0 0 0,1 0-1 0 0,-1 0 1 0 0,0 0 0 0 0,1 0 0 0 0,-1 0-1 0 0,-5 0 1 0 0,7 0 1 0 0,-5 0-1 0 0,0 0-1 0 0,0 0 1 0 0,-1 0-1 0 0,1 1 1 0 0,0 0-1 0 0,0 0 1 0 0,-1 1-1 0 0,1 0 1 0 0,0 0-1 0 0,0 0 1 0 0,0 0-1 0 0,0 1 1 0 0,-8 4-1 0 0,0 0 1 0 0,0 1-1 0 0,1 0 0 0 0,0 1 0 0 0,-12 10 0 0 0,12-8 0 0 0,1 1 0 0 0,1 0 0 0 0,-1 1 0 0 0,2 0 0 0 0,0 1 0 0 0,0 0-1 0 0,1 0 1 0 0,1 1 0 0 0,0 0 0 0 0,1 1 0 0 0,1-1 0 0 0,0 1-1 0 0,1 1 1 0 0,-4 17 0 0 0,7-22 27 0 0,0 0-1 0 0,0 0 1 0 0,1 0 0 0 0,1 0-1 0 0,0 0 1 0 0,0 0-1 0 0,1 0 1 0 0,1-1 0 0 0,0 1-1 0 0,0 0 1 0 0,1 0-1 0 0,1-1 1 0 0,-1 1 0 0 0,2-1-1 0 0,-1 0 1 0 0,1-1-1 0 0,1 1 1 0 0,0-1 0 0 0,0 0-1 0 0,1 0 1 0 0,10 11 0 0 0,-3-8 12 0 0,1 0 0 0 0,0-1 1 0 0,0-1-1 0 0,1 0 1 0 0,0-1-1 0 0,0-1 0 0 0,1 0 1 0 0,1-2-1 0 0,33 10 1 0 0,-28-11-636 0 0,0 0 1 0 0,0-2 0 0 0,1 0-1 0 0,-1-2 1 0 0,1-1 0 0 0,-1 0-1 0 0,32-6 1 0 0,-20-1-1655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19:58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1 152 0 0,'-3'0'554'0'0,"-14"0"2136"0"0,14 0-2528 0 0,-13 0 2617 0 0,20 0-2622 0 0,48 6 136 0 0,1-3-1 0 0,90-5 1 0 0,-33-1-22 0 0,194 10-384 0 0,-133 0 61 0 0,-132-7-4464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39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216 162 124 0 0,'0'0'2166'0'0,"-10"-13"22"0"0,10-16-998 0 0,1 26-1057 0 0,17-33 269 0 0,-15 32-399 0 0,0-1 1 0 0,1 1 0 0 0,0 0-1 0 0,0 0 1 0 0,0 0 0 0 0,6-5-1 0 0,-1 4-8 0 0,1-1 0 0 0,-1 2-1 0 0,1-1 1 0 0,16-4 0 0 0,30-6-117 0 0,-53 14 96 0 0,2 1 1 0 0,-2 0 9 0 0,0-1-11 0 0,0 1 1 0 0,-1 0-1 0 0,1 0 1 0 0,0 0 0 0 0,0 0-1 0 0,0 0 1 0 0,-1 1 0 0 0,1-1-1 0 0,0 1 1 0 0,0 0 0 0 0,-1-1-1 0 0,1 1 1 0 0,-1 1-1 0 0,1-1 1 0 0,-1 0 0 0 0,1 1-1 0 0,-1-1 1 0 0,0 1 0 0 0,0 0-1 0 0,1-1 1 0 0,2 5-1 0 0,-2-1-9 0 0,-1 1-1 0 0,0-1 1 0 0,0 1-1 0 0,0-1 1 0 0,0 1-1 0 0,-1 0 0 0 0,0 0 1 0 0,-1-1-1 0 0,1 1 1 0 0,-1 0-1 0 0,0 0 0 0 0,0 0 1 0 0,-1 0-1 0 0,0-1 1 0 0,0 1-1 0 0,0 0 0 0 0,-1 0 1 0 0,0-1-1 0 0,-4 10 1 0 0,-4 7-40 0 0,-1 1 0 0 0,-1-1-1 0 0,-16 22 1 0 0,23-37 71 0 0,1-3 1 0 0,-20 19-26 0 0,-19 19 484 0 0,42-40-333 0 0,23-2-587 0 0,-19-1 425 0 0,0 0-1 0 0,0 1 0 0 0,0 0 1 0 0,0 0-1 0 0,0 0 0 0 0,0 0 1 0 0,0 0-1 0 0,0 0 0 0 0,0 1 0 0 0,6 1 1 0 0,-6 2 19 0 0,1 0 0 0 0,-1 0 0 0 0,0 0 1 0 0,0 0-1 0 0,0 0 0 0 0,-1 1 0 0 0,1-1 0 0 0,-1 1 1 0 0,0 0-1 0 0,0-1 0 0 0,-1 1 0 0 0,0 0 1 0 0,0 0-1 0 0,0 0 0 0 0,0 0 0 0 0,-1 1 0 0 0,0-1 1 0 0,0 0-1 0 0,0 0 0 0 0,0 0 0 0 0,-1 0 0 0 0,-2 9 1 0 0,0-2 19 0 0,0 0 0 0 0,0-1 1 0 0,-1 0-1 0 0,-1 0 1 0 0,0 0-1 0 0,0 0 0 0 0,-1-1 1 0 0,0 1-1 0 0,-10 10 0 0 0,10-13 58 0 0,-1 0 1 0 0,0-1-1 0 0,-1 0 0 0 0,1-1 0 0 0,-1 0 0 0 0,0 0 0 0 0,-1 0 0 0 0,0-1 0 0 0,0-1 0 0 0,0 1 0 0 0,0-1 1 0 0,0-1-1 0 0,-1 0 0 0 0,0 0 0 0 0,0-1 0 0 0,0 0 0 0 0,0-1 0 0 0,0 0 0 0 0,0 0 0 0 0,-13-2 0 0 0,11 0 202 0 0,0 0 0 0 0,0-1-1 0 0,0 0 1 0 0,0-1-1 0 0,1 0 1 0 0,-16-7-1 0 0,-12-12 456 0 0,37 21-858 0 0,-9-5-1312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7:54.3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14 364 1184 0 0,'0'0'3660'0'0,"-9"-12"-1370"0"0,4-6-1563 0 0,5 13-656 0 0,6 15-379 0 0,59 162 152 0 0,-43-106 143 0 0,4-1 0 0 0,50 93 0 0 0,-55-121 26 0 0,0-1 93 0 0,42 56-1 0 0,-62-90-37 0 0,8 10 223 0 0,-8-12-280 0 0,-1 1 1 0 0,1-1-1 0 0,0 1 0 0 0,-1 0 0 0 0,1-1 1 0 0,0 1-1 0 0,0-1 0 0 0,0 0 0 0 0,-1 1 1 0 0,1-1-1 0 0,0 0 0 0 0,0 1 0 0 0,0-1 1 0 0,0 0-1 0 0,-1 0 0 0 0,1 0 1 0 0,0 0-1 0 0,0 1 0 0 0,0-1 0 0 0,0-1 1 0 0,0 1-1 0 0,0 0 0 0 0,0 0 0 0 0,0 0 1 0 0,-1 0-1 0 0,1-1 0 0 0,1 1 0 0 0,1-2 5 0 0,-1 1 0 0 0,0-1 0 0 0,1 1-1 0 0,-1-1 1 0 0,0 0 0 0 0,0 0 0 0 0,0 0-1 0 0,0 0 1 0 0,2-3 0 0 0,3-5 4 0 0,0 0 0 0 0,-1 0 0 0 0,8-20 0 0 0,19-60-71 0 0,38-166-1 0 0,-71 255 15 0 0,0-1-1 0 0,1 1 1 0 0,-1 0 0 0 0,0-1-1 0 0,0 1 1 0 0,1 0 0 0 0,-1-1-1 0 0,1 1 1 0 0,-1 0 0 0 0,1-1-1 0 0,0 1 1 0 0,0 0 0 0 0,-1 0-1 0 0,1 0 1 0 0,0 0 0 0 0,0-1-1 0 0,0 1 1 0 0,0 1 0 0 0,0-1-1 0 0,0 0 1 0 0,0 0 0 0 0,1 0-1 0 0,1-1 1 0 0,-1 2 25 0 0,-1 0 0 0 0,0 1 0 0 0,1-1 0 0 0,-1 0 0 0 0,1 0 0 0 0,-1 1-1 0 0,0-1 1 0 0,1 1 0 0 0,-1-1 0 0 0,0 1 0 0 0,0-1 0 0 0,1 1 0 0 0,-1 0 0 0 0,0 0 0 0 0,0 0 0 0 0,0 0 0 0 0,0 0 0 0 0,2 2 0 0 0,5 6 1 0 0,0 1-1 0 0,0 0 1 0 0,9 18 0 0 0,21 37 33 0 0,3-2 0 0 0,3-2 0 0 0,2-1-1 0 0,68 66 1 0 0,-106-118 4 0 0,-7-7 70 0 0,-1 1 1 0 0,1-1 0 0 0,0 0-1 0 0,0 0 1 0 0,0 0-1 0 0,0 0 1 0 0,0 0 0 0 0,0 0-1 0 0,0 0 1 0 0,1-1-1 0 0,-1 1 1 0 0,0 0 0 0 0,0-1-1 0 0,1 1 1 0 0,-1 0-1 0 0,0-1 1 0 0,1 0-1 0 0,-1 1 1 0 0,0-1 0 0 0,1 0-1 0 0,-1 0 1 0 0,1 0-1 0 0,-1 0 1 0 0,1 0 0 0 0,1 0-1 0 0,-2-1-88 0 0,0 0 0 0 0,-1-1 0 0 0,1 1 0 0 0,0 0 0 0 0,0-1 0 0 0,-1 1 0 0 0,1-1 0 0 0,-1 1 0 0 0,1-1 0 0 0,-1 1 0 0 0,0-1 0 0 0,0 0 0 0 0,0 1 0 0 0,1-1 0 0 0,-2-2 0 0 0,2-20 31 0 0,0-48 62 0 0,-12-103 1 0 0,2 70 2 0 0,-2-79-3 0 0,-12-169-2065 0 0,22 342 1201 0 0,1 7 211 0 0,0 0 0 0 0,0-1 0 0 0,-1 1 0 0 0,1 0 0 0 0,-1 0 0 0 0,-2-6 0 0 0,-2-1-966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7:55.7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331 458 468 0 0,'-3'0'624'0'0,"-24"-5"1202"0"0,25 3-1735 0 0,-5 1-46 0 0,-13 8-12 0 0,10-2-6 0 0,-11 6 56 0 0,0 1-1 0 0,1 0 1 0 0,0 2-1 0 0,1 1 1 0 0,0 0-1 0 0,1 1 1 0 0,1 1-1 0 0,1 0 1 0 0,0 2-1 0 0,2 0 0 0 0,0 0 1 0 0,-14 28-1 0 0,25-42-32 0 0,0 1 1 0 0,0 0-1 0 0,1 0 0 0 0,0 0 0 0 0,1 0 0 0 0,-1 0 0 0 0,1 0 0 0 0,0 0 0 0 0,1 0 0 0 0,-1 1 1 0 0,1-1-1 0 0,1 9 0 0 0,0-10 8 0 0,0 0 0 0 0,0-1 1 0 0,1 1-1 0 0,0 0 0 0 0,0-1 1 0 0,0 1-1 0 0,0-1 0 0 0,1 0 0 0 0,-1 1 1 0 0,1-1-1 0 0,0 0 0 0 0,1-1 1 0 0,-1 1-1 0 0,0 0 0 0 0,8 4 1 0 0,3 2 58 0 0,0-1 1 0 0,0-1 0 0 0,1 0 0 0 0,1-1 0 0 0,-1-1-1 0 0,1 0 1 0 0,0-1 0 0 0,0-1 0 0 0,1 0 0 0 0,23 2 0 0 0,-25-4-34 0 0,-1-1 0 0 0,1-1 1 0 0,0 0-1 0 0,-1-1 0 0 0,1 0 0 0 0,-1-1 1 0 0,1-1-1 0 0,-1-1 0 0 0,0 0 1 0 0,0 0-1 0 0,0-1 0 0 0,15-9 1 0 0,-22 10-77 0 0,0-1 0 0 0,-1 0 1 0 0,0 0-1 0 0,0 0 0 0 0,0 0 1 0 0,-1-1-1 0 0,0 0 1 0 0,0-1-1 0 0,0 1 0 0 0,-1-1 1 0 0,0 0-1 0 0,0 0 0 0 0,-1 0 1 0 0,1 0-1 0 0,-2 0 0 0 0,1-1 1 0 0,-1 0-1 0 0,0 1 0 0 0,-1-1 1 0 0,0 0-1 0 0,0 0 0 0 0,0 0 1 0 0,-1 0-1 0 0,-1 0 1 0 0,1 0-1 0 0,-4-14 0 0 0,1 7-30 0 0,0 0 0 0 0,-2 0 1 0 0,1 1-1 0 0,-2 0 0 0 0,0 0 0 0 0,0 0 0 0 0,-2 1 0 0 0,0 0 0 0 0,0 0 1 0 0,-1 1-1 0 0,0 0 0 0 0,-1 0 0 0 0,-14-11 0 0 0,-30-18-830 0 0,51 40 689 0 0,0 0-5 0 0,-4-4-165 0 0,10 2 285 0 0,18-1 480 0 0,13-4 243 0 0,-24 4-596 0 0,-1 0 1 0 0,1-1 0 0 0,-1 0 0 0 0,0-1 0 0 0,-1 0-1 0 0,1 0 1 0 0,-1-1 0 0 0,0 0 0 0 0,-1 0-1 0 0,0-1 1 0 0,0 0 0 0 0,-1 0 0 0 0,0-1-1 0 0,0 0 1 0 0,-1 0 0 0 0,0 0 0 0 0,0-1-1 0 0,-1 1 1 0 0,-1-1 0 0 0,0 0 0 0 0,3-13 0 0 0,-4 11-76 0 0,0 0 0 0 0,-1-1 0 0 0,0 1 0 0 0,-1 0 0 0 0,0 0 0 0 0,-1 0 0 0 0,0-1 0 0 0,-1 1 0 0 0,-6-20 1 0 0,6 25-16 0 0,-1 0 0 0 0,1 1 1 0 0,-1-1-1 0 0,0 1 0 0 0,-1 0 0 0 0,0-1 1 0 0,0 2-1 0 0,0-1 0 0 0,-1 0 1 0 0,1 1-1 0 0,-1 0 0 0 0,-1 0 1 0 0,1 0-1 0 0,-1 1 0 0 0,0 0 1 0 0,0 0-1 0 0,-10-5 0 0 0,13 8-1 0 0,0-1-1 0 0,-1 1 1 0 0,1 0 0 0 0,0 0-1 0 0,-1 0 1 0 0,1 1 0 0 0,0-1-1 0 0,-1 1 1 0 0,1-1 0 0 0,-1 1-1 0 0,1 1 1 0 0,-1-1 0 0 0,1 0-1 0 0,-1 1 1 0 0,1-1 0 0 0,0 1-1 0 0,-1 0 1 0 0,1 0 0 0 0,0 1-1 0 0,0-1 1 0 0,0 1-1 0 0,0-1 1 0 0,0 1 0 0 0,0 0-1 0 0,0 0 1 0 0,0 0 0 0 0,-2 4-1 0 0,1-3-30 0 0,1 1-1 0 0,1 0 0 0 0,-1 0 0 0 0,1 0 0 0 0,-1 0 0 0 0,1 0 0 0 0,0 0 0 0 0,1 1 0 0 0,-1-1 1 0 0,1 1-1 0 0,-1-1 0 0 0,2 1 0 0 0,-1 0 0 0 0,0-1 0 0 0,1 1 0 0 0,0 0 0 0 0,0 0 1 0 0,0-1-1 0 0,2 7 0 0 0,-1-2-16 0 0,2 0 1 0 0,-1 0-1 0 0,1-1 1 0 0,0 1-1 0 0,1-1 1 0 0,0 0-1 0 0,0 0 1 0 0,1 0-1 0 0,0 0 1 0 0,1-1-1 0 0,7 9 1 0 0,-3-6 32 0 0,0-1 1 0 0,1 0-1 0 0,0 0 1 0 0,0-1 0 0 0,1-1-1 0 0,21 11 1 0 0,-6-7 9 0 0,1 0 0 0 0,0-2 1 0 0,1-1-1 0 0,0-2 1 0 0,0 0-1 0 0,31 1 0 0 0,-53-7-23 0 0,6 1-160 0 0,0 1 1 0 0,22 4-1 0 0,-32-5 168 0 0,0 0 0 0 0,-1 0 0 0 0,1 0-1 0 0,-1 0 1 0 0,1 0 0 0 0,-1 1 0 0 0,1-1 0 0 0,-1 1 0 0 0,0 0-1 0 0,0-1 1 0 0,0 1 0 0 0,0 0 0 0 0,0 0 0 0 0,0 0 0 0 0,0 1 0 0 0,0-1-1 0 0,1 4 1 0 0,-1-1 18 0 0,1 1 1 0 0,-2 0-1 0 0,1 0 0 0 0,-1 0 0 0 0,0 0 0 0 0,0 0 1 0 0,0 0-1 0 0,-1 9 0 0 0,-6 55-12 0 0,1-14 3 0 0,4-39 24 0 0,1 0 0 0 0,1-1 0 0 0,1 1 0 0 0,0 0 0 0 0,1-1 0 0 0,1 1 0 0 0,7 17 1 0 0,-9-28 37 0 0,0-1 0 0 0,1 1 0 0 0,0 0 0 0 0,0-1 1 0 0,0 0-1 0 0,0 0 0 0 0,1 0 0 0 0,0 0 0 0 0,0-1 1 0 0,1 1-1 0 0,-1-1 0 0 0,1 0 0 0 0,0 0 1 0 0,0-1-1 0 0,0 1 0 0 0,1-1 0 0 0,-1 0 0 0 0,1-1 1 0 0,-1 1-1 0 0,1-1 0 0 0,11 3 0 0 0,-10-4 31 0 0,0-1 1 0 0,0 1-1 0 0,0-1 0 0 0,0 0 0 0 0,0-1 0 0 0,0 0 1 0 0,0 0-1 0 0,0 0 0 0 0,-1-1 0 0 0,1 0 0 0 0,0 0 1 0 0,-1-1-1 0 0,1 0 0 0 0,-1 0 0 0 0,0 0 0 0 0,0-1 1 0 0,0 0-1 0 0,9-9 0 0 0,-2 2-9 0 0,-1-1-1 0 0,-1 0 1 0 0,0-1 0 0 0,-1 0 0 0 0,0-1-1 0 0,13-24 1 0 0,-6 3-23 0 0,0-1 0 0 0,-3 0 0 0 0,19-69 0 0 0,-27 77 1 0 0,-1 0-1 0 0,-1 0 1 0 0,-1-1-1 0 0,-1 1 1 0 0,-2 0-1 0 0,-3-30 0 0 0,2 51-53 0 0,0-1-1 0 0,-1 1 1 0 0,1 0-1 0 0,-2 0 1 0 0,1-1-1 0 0,-1 1 1 0 0,0 1-1 0 0,0-1 1 0 0,-1 0-1 0 0,0 1 1 0 0,-8-11-1 0 0,10 16 10 0 0,1 0 0 0 0,0 0 0 0 0,0 0 1 0 0,0 0-1 0 0,-1 1 0 0 0,1-1 0 0 0,0 0 0 0 0,0 1 0 0 0,-1-1 0 0 0,1 1 0 0 0,-1-1 0 0 0,1 1 0 0 0,-1 0 0 0 0,1-1 0 0 0,-1 1 0 0 0,1 0 0 0 0,-1 0 0 0 0,1 0 0 0 0,0 0 0 0 0,-1 0 0 0 0,1 1 0 0 0,-1-1 0 0 0,1 0 0 0 0,-2 1 0 0 0,-27 13-140 0 0,25-10 107 0 0,1 0 1 0 0,-1 0-1 0 0,1 0 0 0 0,0 0 1 0 0,1 1-1 0 0,-1-1 1 0 0,1 1-1 0 0,0 0 0 0 0,0 0 1 0 0,0 0-1 0 0,1 1 0 0 0,0-1 1 0 0,0 1-1 0 0,0-1 0 0 0,0 1 1 0 0,1 0-1 0 0,0-1 0 0 0,0 1 1 0 0,1 0-1 0 0,0 0 0 0 0,0 0 1 0 0,0-1-1 0 0,1 1 0 0 0,0 6 1 0 0,1-1-3 0 0,1-1 1 0 0,0 1 0 0 0,0-1-1 0 0,1 1 1 0 0,1-1 0 0 0,-1 0-1 0 0,2-1 1 0 0,-1 1-1 0 0,1-1 1 0 0,1 0 0 0 0,11 13-1 0 0,11 4 12 0 0,2-1 0 0 0,0-2 0 0 0,1-1 0 0 0,65 33 0 0 0,-59-35 13 0 0,-1 2-1 0 0,-1 1 0 0 0,53 46 0 0 0,-84-65 12 0 0,-2-1-1 0 0,1 1 0 0 0,0 0 1 0 0,-1 1-1 0 0,0-1 0 0 0,0 0 1 0 0,0 1-1 0 0,0 0 1 0 0,-1 0-1 0 0,0 0 0 0 0,0 0 1 0 0,0 0-1 0 0,0 0 0 0 0,-1 0 1 0 0,0 0-1 0 0,0 1 0 0 0,-1-1 1 0 0,1 1-1 0 0,-1-1 1 0 0,-1 9-1 0 0,0-7 5 0 0,-1 0-1 0 0,0 0 1 0 0,-1 1 0 0 0,1-2-1 0 0,-1 1 1 0 0,-1 0-1 0 0,1 0 1 0 0,-1-1 0 0 0,0 0-1 0 0,-1 0 1 0 0,1 0 0 0 0,-1 0-1 0 0,0-1 1 0 0,-9 7 0 0 0,6-5 12 0 0,-1 0 0 0 0,1 0 0 0 0,-1-2 1 0 0,0 1-1 0 0,0-1 0 0 0,0 0 0 0 0,-1-1 0 0 0,0 0 1 0 0,0 0-1 0 0,0-1 0 0 0,0-1 0 0 0,-17 3 1 0 0,25-5-121 0 0,0 0 1 0 0,0 0 0 0 0,0-1-1 0 0,0 1 1 0 0,0 0 0 0 0,0-1-1 0 0,0 1 1 0 0,0-1 0 0 0,1 0-1 0 0,-1 0 1 0 0,0 0-1 0 0,0 1 1 0 0,1-2 0 0 0,-1 1-1 0 0,1 0 1 0 0,-1 0 0 0 0,1 0-1 0 0,-1-1 1 0 0,1 1 0 0 0,0-1-1 0 0,-1 1 1 0 0,1-1 0 0 0,0 0-1 0 0,0 1 1 0 0,0-1 0 0 0,0 0-1 0 0,1 0 1 0 0,-1 0 0 0 0,0 1-1 0 0,1-1 1 0 0,-1 0 0 0 0,1 0-1 0 0,0-2 1 0 0,0-20-317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7:56.1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0 134 832 0 0,'51'-111'7523'0'0,"-50"109"-7318"0"0,-1 1-189 0 0,0 0 1 0 0,0 0-1 0 0,0 0 1 0 0,1 0-1 0 0,-1 0 0 0 0,0 0 1 0 0,1 0-1 0 0,-1 0 0 0 0,0 0 1 0 0,1 0-1 0 0,-1 1 0 0 0,1-1 1 0 0,-1 0-1 0 0,1 0 0 0 0,-1 0 1 0 0,1 0-1 0 0,0 1 0 0 0,-1-1 1 0 0,1 0-1 0 0,1 0 0 0 0,-1 1-15 0 0,-1-1 1 0 0,1 1-1 0 0,0 0 0 0 0,-1 0 0 0 0,1 0 0 0 0,-1 0 0 0 0,1 0 0 0 0,0 0 0 0 0,-1 0 0 0 0,1 0 0 0 0,-1 0 0 0 0,1 0 1 0 0,-1 0-1 0 0,1 1 0 0 0,0-1 0 0 0,-1 0 0 0 0,1 0 0 0 0,-1 0 0 0 0,1 1 0 0 0,-1-1 0 0 0,1 0 0 0 0,-1 1 0 0 0,1-1 1 0 0,-1 0-1 0 0,1 1 0 0 0,-1-1 0 0 0,0 1 0 0 0,1-1 0 0 0,-1 1 0 0 0,0-1 0 0 0,1 1 0 0 0,-1-1 0 0 0,0 1 0 0 0,1-1 1 0 0,-1 1-1 0 0,0-1 0 0 0,0 1 0 0 0,0-1 0 0 0,0 1 0 0 0,1 1 0 0 0,14 36-62 0 0,-2 1-1 0 0,11 57 1 0 0,9 91 45 0 0,-18-97-6 0 0,9 39-683 0 0,-8-46-2522 0 0,-14-71 2351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7:56.5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34 118 464 0 0,'-8'-6'1431'0'0,"5"4"-1002"0"0,1 0 1 0 0,-1 0-1 0 0,1 0 0 0 0,-1 0 1 0 0,1 0-1 0 0,0-1 1 0 0,0 1-1 0 0,0-1 0 0 0,-2-3 1 0 0,4 6-380 0 0,0-1 1 0 0,0 0-1 0 0,-1 1 0 0 0,1-1 1 0 0,0 1-1 0 0,0-1 1 0 0,0 1-1 0 0,0-1 1 0 0,0 0-1 0 0,0 1 0 0 0,0-1 1 0 0,0 1-1 0 0,1-1 1 0 0,-1 0-1 0 0,0 1 1 0 0,0-1-1 0 0,0 1 0 0 0,1-1 1 0 0,-1 1-1 0 0,0-1 1 0 0,1 0-1 0 0,19-13 60 0 0,3 5-409 0 0,0 1 0 0 0,1 1 0 0 0,1 1-1 0 0,47-6 1 0 0,-2 1-2187 0 0,-42 5 1464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7:56.8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346 8 420 0 0,'10'-7'6866'0'0,"-19"9"-6850"0"0,0 0-1 0 0,1 1 1 0 0,-1 0 0 0 0,1 1-1 0 0,0 0 1 0 0,-1 0 0 0 0,2 0-1 0 0,-1 1 1 0 0,0 1 0 0 0,-7 6 0 0 0,-11 11-1 0 0,-31 34 1 0 0,32-29-7 0 0,1 0 0 0 0,2 1 0 0 0,-32 55-1 0 0,47-70 1 0 0,0 0 0 0 0,0 0 0 0 0,1 1 0 0 0,1 0 0 0 0,0 0 0 0 0,2 0 0 0 0,-1 1-1 0 0,2-1 1 0 0,0 1 0 0 0,1-1 0 0 0,1 21 0 0 0,1-27-19 0 0,0 1 0 0 0,1-1-1 0 0,1 0 1 0 0,0 1 0 0 0,0-1 0 0 0,0 0 0 0 0,1-1-1 0 0,1 1 1 0 0,-1-1 0 0 0,2 0 0 0 0,-1 0 0 0 0,1 0 0 0 0,0-1-1 0 0,0 0 1 0 0,1 0 0 0 0,0-1 0 0 0,0 1 0 0 0,1-1-1 0 0,0-1 1 0 0,0 0 0 0 0,0 0 0 0 0,0 0 0 0 0,14 4-1 0 0,-7-3-309 0 0,-1-1 0 0 0,1-1 0 0 0,1 0 0 0 0,-1-1 0 0 0,0 0 0 0 0,1-1 0 0 0,-1-1 0 0 0,1-1 0 0 0,-1 0 0 0 0,1-1 0 0 0,-1-1 0 0 0,1 0 0 0 0,26-7 0 0 0,-9-4-183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7:57.6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170 450 492 0 0,'7'-10'484'0'0,"0"-1"0"0"0,0 0 0 0 0,-1 0 0 0 0,0 0 1 0 0,0-1-1 0 0,-2 0 0 0 0,1 0 0 0 0,-2 0 0 0 0,0 0 0 0 0,0-1 0 0 0,-1 1 0 0 0,1-14 0 0 0,-3 25-474 0 0,0 1-1 0 0,0-1 1 0 0,0 0-1 0 0,0 0 1 0 0,-1 0-1 0 0,1 1 1 0 0,0-1-1 0 0,0 0 1 0 0,0 0-1 0 0,-1 1 1 0 0,1-1-1 0 0,0 0 1 0 0,-1 1-1 0 0,1-1 1 0 0,-1 0-1 0 0,1 1 1 0 0,-1-1-1 0 0,1 1 1 0 0,-1-1-1 0 0,1 1 1 0 0,-1-1-1 0 0,0 1 1 0 0,1-1-1 0 0,-1 1 1 0 0,1-1-1 0 0,-1 1 1 0 0,0 0-1 0 0,0-1 1 0 0,1 1-1 0 0,-1 0 1 0 0,0 0-1 0 0,0-1 1 0 0,1 1-1 0 0,-1 0 1 0 0,0 0-1 0 0,0 0 1 0 0,1 0-1 0 0,-1 0 1 0 0,-1 0-1 0 0,-29 8 141 0 0,18-1-132 0 0,0 1 0 0 0,1 0 0 0 0,0 1 0 0 0,0 1 0 0 0,1 0 0 0 0,0 0 0 0 0,1 1 0 0 0,0 1 0 0 0,1-1 0 0 0,0 2 0 0 0,1-1 0 0 0,0 1 0 0 0,1 0 0 0 0,1 1 0 0 0,0 0 0 0 0,1 0 0 0 0,0 0 0 0 0,-4 20 0 0 0,8-29-8 0 0,0-1 1 0 0,1 0 0 0 0,-1 0-1 0 0,1 1 1 0 0,0-1-1 0 0,0 0 1 0 0,0 0 0 0 0,0 1-1 0 0,1-1 1 0 0,0 0 0 0 0,0 0-1 0 0,0 0 1 0 0,0 0-1 0 0,1 1 1 0 0,-1-2 0 0 0,1 1-1 0 0,0 0 1 0 0,0 0-1 0 0,1-1 1 0 0,-1 1 0 0 0,1-1-1 0 0,-1 1 1 0 0,1-1 0 0 0,0 0-1 0 0,1 0 1 0 0,4 3-1 0 0,-4-4 4 0 0,0 0 0 0 0,0-1-1 0 0,0 1 1 0 0,0-1 0 0 0,0 0 0 0 0,1 0-1 0 0,-1-1 1 0 0,0 1 0 0 0,0-1-1 0 0,1 0 1 0 0,-1 0 0 0 0,0 0 0 0 0,1-1-1 0 0,-1 1 1 0 0,0-1 0 0 0,0 0-1 0 0,1 0 1 0 0,-1-1 0 0 0,5-2-1 0 0,6-2-102 0 0,-1-1 0 0 0,0-1 0 0 0,0-1 0 0 0,0 0 0 0 0,-1-1 0 0 0,-1 0 0 0 0,1-1 0 0 0,-2 0 0 0 0,12-14 0 0 0,4-9-121 0 0,-1-1 1 0 0,25-43-1 0 0,-42 63 146 0 0,-6 11 22 0 0,0-1 0 0 0,0 0 0 0 0,-1 1 0 0 0,0-1 0 0 0,0 0 0 0 0,0 0 0 0 0,2-8 0 0 0,-4 11 6 0 0,-1 3-10 0 0,-1 0 41 0 0,0 0-1 0 0,1 0 1 0 0,-1 0 0 0 0,0 0-1 0 0,1 0 1 0 0,0 0 0 0 0,-1 1-1 0 0,1-1 1 0 0,0 1 0 0 0,-1-1-1 0 0,1 1 1 0 0,0-1 0 0 0,0 1-1 0 0,1 0 1 0 0,-1 0 0 0 0,-1 3-1 0 0,-3 6-2 0 0,1 0 0 0 0,0 0-1 0 0,1 0 1 0 0,1 0 0 0 0,-1 1 0 0 0,2-1-1 0 0,0 1 1 0 0,0-1 0 0 0,2 23 0 0 0,0-26 5 0 0,1 0 1 0 0,-1 0-1 0 0,1 0 1 0 0,1 0 0 0 0,0 0-1 0 0,0 0 1 0 0,0-1-1 0 0,1 0 1 0 0,0 1-1 0 0,1-1 1 0 0,-1-1 0 0 0,1 1-1 0 0,1-1 1 0 0,-1 0-1 0 0,10 8 1 0 0,-9-9-5 0 0,1 1 0 0 0,0-1 0 0 0,0 0 1 0 0,0-1-1 0 0,0 0 0 0 0,1 0 0 0 0,0-1 0 0 0,0 0 1 0 0,0 0-1 0 0,0 0 0 0 0,0-1 0 0 0,15 1 0 0 0,-16-2-10 0 0,0-1 0 0 0,0-1 1 0 0,-1 1-1 0 0,1-1 0 0 0,0 0 0 0 0,0-1 0 0 0,-1 0 0 0 0,1 0 0 0 0,-1 0 0 0 0,0-1 0 0 0,1 1 0 0 0,-1-2 0 0 0,0 1 1 0 0,-1-1-1 0 0,1 0 0 0 0,7-6 0 0 0,12-15-108 0 0,-2-2-1 0 0,0 0 1 0 0,-2-1 0 0 0,-1-2 0 0 0,24-45-1 0 0,20-29 426 0 0,-56 91-257 0 0,-1 2-18 0 0,1-1-1 0 0,-1 2 1 0 0,2-1-1 0 0,-1 1 1 0 0,2 0-1 0 0,-1 1 1 0 0,20-15-1 0 0,-27 23-29 0 0,0 0 0 0 0,0 1 0 0 0,0-1 0 0 0,0 1 0 0 0,0 0 0 0 0,0-1 0 0 0,0 1 0 0 0,1 0 0 0 0,-1 0 0 0 0,0 0 0 0 0,0 0 0 0 0,0 1 0 0 0,0-1 0 0 0,0 1 0 0 0,0-1 0 0 0,2 2 0 0 0,27 12-53 0 0,-22-8 50 0 0,0 0 0 0 0,0 1 0 0 0,-1 0 0 0 0,0 0 0 0 0,0 1 0 0 0,-1 0 0 0 0,0 0 0 0 0,0 1-1 0 0,-1 0 1 0 0,7 14 0 0 0,-4-6-7 0 0,0 1 1 0 0,-2 0-1 0 0,0 1 0 0 0,7 33 1 0 0,-12-45 13 0 0,-1 0 0 0 0,-1 0 0 0 0,1 1 0 0 0,-1-1 0 0 0,0 0 1 0 0,0 1-1 0 0,-1-1 0 0 0,0 0 0 0 0,-1 1 0 0 0,0-1 0 0 0,0 0 0 0 0,0 0 0 0 0,-1 0 1 0 0,0-1-1 0 0,0 1 0 0 0,0-1 0 0 0,-1 1 0 0 0,0-1 0 0 0,-1 0 0 0 0,1-1 1 0 0,-6 6-1 0 0,0-1 1 0 0,0-1 0 0 0,0-1 0 0 0,-1 0 0 0 0,0-1 0 0 0,-1 0 0 0 0,1 0 0 0 0,-1-1 0 0 0,-1-1-1 0 0,1 0 1 0 0,-18 4 0 0 0,27-8 18 0 0,1 0 0 0 0,0-1 0 0 0,-1 1 0 0 0,1-1-1 0 0,-1 0 1 0 0,1 0 0 0 0,-1 0 0 0 0,1 0 0 0 0,-1 0-1 0 0,1 0 1 0 0,-1-1 0 0 0,-2 0 0 0 0,4 0-12 0 0,0 1 1 0 0,0-1 0 0 0,0 1-1 0 0,0-1 1 0 0,0 1 0 0 0,0-1-1 0 0,0 0 1 0 0,0 0 0 0 0,0 1-1 0 0,1-1 1 0 0,-1 0 0 0 0,0 0-1 0 0,0 0 1 0 0,1 0 0 0 0,-1 0-1 0 0,1 0 1 0 0,-1 0 0 0 0,1 0-1 0 0,-1-1 1 0 0,1-1-8 0 0,-1 1 0 0 0,1-1 0 0 0,0 1 0 0 0,0-1 1 0 0,0 1-1 0 0,0-1 0 0 0,0 1 0 0 0,0-1 0 0 0,1 1 0 0 0,0-1 0 0 0,-1 1 0 0 0,1 0 0 0 0,0-1 1 0 0,0 1-1 0 0,0 0 0 0 0,0-1 0 0 0,1 1 0 0 0,-1 0 0 0 0,2-2 0 0 0,24-25 12 0 0,1 2 0 0 0,1 1 0 0 0,1 1 0 0 0,36-23 0 0 0,-3 2 216 0 0,-41 29-140 0 0,150-122 452 0 0,-145 115-368 0 0,-2-1-1 0 0,-1-2 1 0 0,-1 0-1 0 0,21-33 1 0 0,-42 57-165 0 0,-1 0 1 0 0,0 0-1 0 0,0 0 0 0 0,0 0 0 0 0,0 0 1 0 0,0 0-1 0 0,-1 0 0 0 0,1-5 1 0 0,-1 7-5 0 0,0 0 0 0 0,0 0 1 0 0,0 0-1 0 0,0 0 0 0 0,0 0 1 0 0,0 0-1 0 0,0 0 0 0 0,0 0 1 0 0,0 0-1 0 0,0 0 0 0 0,0 0 1 0 0,-1 0-1 0 0,1 0 0 0 0,-1 0 1 0 0,1 0-1 0 0,0 0 0 0 0,-1 0 1 0 0,1 1-1 0 0,-1-1 0 0 0,0 0 1 0 0,1 0-1 0 0,-1 0 0 0 0,0 1 1 0 0,0-1-1 0 0,1 0 0 0 0,-1 1 1 0 0,-2-2-1 0 0,-3 1 9 0 0,0 0 0 0 0,0 1 0 0 0,-1 0 0 0 0,1 0 1 0 0,0 0-1 0 0,0 1 0 0 0,0 0 0 0 0,-1 0 0 0 0,1 0 0 0 0,0 1 0 0 0,1 0 0 0 0,-1 0 1 0 0,0 1-1 0 0,0 0 0 0 0,1-1 0 0 0,0 2 0 0 0,-1-1 0 0 0,-7 8 0 0 0,-7 4 105 0 0,1 1 0 0 0,1 2 0 0 0,-23 26 0 0 0,27-27 5 0 0,0 1 0 0 0,2 0-1 0 0,0 1 1 0 0,1 0 0 0 0,1 1-1 0 0,1 0 1 0 0,0 1 0 0 0,2 0-1 0 0,-7 27 1 0 0,13-39-68 0 0,-1 0 0 0 0,1 0-1 0 0,1 1 1 0 0,0-1 0 0 0,0 0 0 0 0,1 1 0 0 0,0-1-1 0 0,0 0 1 0 0,1 0 0 0 0,5 15 0 0 0,-4-17-38 0 0,0 0 0 0 0,1 0 0 0 0,0-1 1 0 0,0 1-1 0 0,1-1 0 0 0,-1 0 0 0 0,1 0 0 0 0,1-1 1 0 0,-1 1-1 0 0,1-1 0 0 0,0 0 0 0 0,0-1 1 0 0,0 0-1 0 0,11 6 0 0 0,-1-2-555 0 0,0-1-1 0 0,0-1 1 0 0,0 0 0 0 0,1-1-1 0 0,0-1 1 0 0,0-1-1 0 0,0 0 1 0 0,30 0 0 0 0,-6-3-2204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8:02.39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465 89 244 0 0,'-1'-3'1505'0'0,"-5"-27"-14"0"0,5 27-1233 0 0,0 1-44 0 0,-13-23 335 0 0,12 23-416 0 0,-12-11 167 0 0,9 11-290 0 0,0 0 0 0 0,1 1 0 0 0,-1-1 0 0 0,0 1 0 0 0,0 0 0 0 0,-1 0 0 0 0,1 1 0 0 0,0-1 0 0 0,0 1 1 0 0,0 1-1 0 0,0-1 0 0 0,0 1 0 0 0,0-1 0 0 0,0 1 0 0 0,0 1 0 0 0,0-1 0 0 0,0 1 0 0 0,0 0 0 0 0,-7 4 0 0 0,-5 2 7 0 0,1 0-1 0 0,1 2 0 0 0,0 0 0 0 0,-22 18 0 0 0,17-10 24 0 0,1 1-1 0 0,1 1 0 0 0,1 0 0 0 0,1 1 0 0 0,0 1 0 0 0,2 0 0 0 0,0 1 0 0 0,2 1 0 0 0,1 0 0 0 0,-11 31 0 0 0,12-21-20 0 0,2-1-1 0 0,0 1 1 0 0,2 1-1 0 0,2-1 1 0 0,1 1-1 0 0,2 0 1 0 0,4 47 0 0 0,13 44 42 0 0,48 181 0 0 0,-9-54 33 0 0,-49-218-130 0 0,-2 0 1 0 0,-1-1 0 0 0,-1 1-1 0 0,-6 63 1 0 0,1-79-214 0 0,0 0 0 0 0,-1 0-1 0 0,0-1 1 0 0,-2 0 0 0 0,0 1-1 0 0,-2-2 1 0 0,1 1 0 0 0,-2-1-1 0 0,0 0 1 0 0,-16 20 0 0 0,0-7-199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8:02.7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1 277 140 0 0,'5'-13'435'0'0,"2"0"-1"0"0,-1 1 1 0 0,1 0 0 0 0,1 0 0 0 0,0 1-1 0 0,1 0 1 0 0,0 0 0 0 0,21-18-1 0 0,-13 16-198 0 0,0 0 0 0 0,1 1 0 0 0,0 1 0 0 0,0 1 0 0 0,28-11 0 0 0,-6 6-467 0 0,1 2 0 0 0,1 2 0 0 0,0 2 0 0 0,0 2 0 0 0,56-3 0 0 0,-37 5-1253 0 0,-30 2 1290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8:03.1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169 0 60 0 0,'0'0'4274'0'0,"-3"1"-3996"0"0,-1 2-224 0 0,0 0-1 0 0,0 0 1 0 0,0 0 0 0 0,0 1 0 0 0,1 0 0 0 0,-1-1 0 0 0,1 1 0 0 0,0 0-1 0 0,0 0 1 0 0,0 1 0 0 0,-3 7 0 0 0,-27 62 127 0 0,23-51-124 0 0,-5 14 9 0 0,1 1 1 0 0,2 0 0 0 0,1 1-1 0 0,2 0 1 0 0,2 0 0 0 0,-2 48-1 0 0,8-60-52 0 0,2 0 0 0 0,0 1 0 0 0,2-1 0 0 0,1 0 0 0 0,1 0 0 0 0,1-1 1 0 0,2 0-1 0 0,0 0 0 0 0,2 0 0 0 0,13 24 0 0 0,-6-20-555 0 0,1-1 1 0 0,1 0-1 0 0,1-2 1 0 0,2 0 0 0 0,27 26-1 0 0,-32-37 71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8:03.4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65 940 0 0,'1'-5'1114'0'0,"0"1"-850"0"0,11-42 1999 0 0,-11 44-2238 0 0,1 2 0 0 0,-1-1 1 0 0,0 0-1 0 0,1 0 0 0 0,-1 0 0 0 0,1 0 0 0 0,-1 1 1 0 0,1-1-1 0 0,-1 1 0 0 0,1-1 0 0 0,-1 1 0 0 0,1 0 1 0 0,-1 0-1 0 0,1-1 0 0 0,-1 1 0 0 0,1 0 0 0 0,0 0 1 0 0,-1 0-1 0 0,1 1 0 0 0,-1-1 0 0 0,1 0 0 0 0,-1 1 1 0 0,1-1-1 0 0,0 1 0 0 0,-1-1 0 0 0,0 1 0 0 0,1 0 1 0 0,1 1-1 0 0,11 7-2 0 0,0 2 1 0 0,0 0-1 0 0,-1 0 1 0 0,-1 2-1 0 0,0-1 1 0 0,-1 2-1 0 0,13 18 1 0 0,65 112 66 0 0,-79-127-89 0 0,12 25-57 0 0,18 47 0 0 0,-38-85 93 0 0,-2 2 16 0 0,0-6-50 0 0,0 1 0 0 0,0-1 0 0 0,0 0 0 0 0,0 1-1 0 0,0-1 1 0 0,0 0 0 0 0,0 1 0 0 0,1-1 0 0 0,-1 1 0 0 0,0-1 0 0 0,0 0 0 0 0,0 1 0 0 0,-1-1 0 0 0,1 1 0 0 0,0-1 0 0 0,0 0 0 0 0,0 1 0 0 0,0-1 0 0 0,0 1 0 0 0,0-1 0 0 0,0 0-1 0 0,-1 1 1 0 0,1-1 0 0 0,0 0 0 0 0,0 1 0 0 0,-1-1 0 0 0,1 0 0 0 0,0 0 0 0 0,0 1 0 0 0,-1-1 0 0 0,1 0 0 0 0,-1 1 0 0 0,-23-9 8 0 0,19 0-20 0 0,4 5 8 0 0,-3-4 5 0 0,0 0 1 0 0,1-1 0 0 0,0 0 0 0 0,0 0 0 0 0,1 0 0 0 0,0 0 0 0 0,0 0 0 0 0,0-1 0 0 0,1 1 0 0 0,1 0 0 0 0,0-1 0 0 0,1-13 0 0 0,-1 12 24 0 0,1 0 0 0 0,1 0 1 0 0,-1 0-1 0 0,2 0 0 0 0,-1 1 1 0 0,2-1-1 0 0,-1 1 0 0 0,1-1 1 0 0,0 1-1 0 0,7-9 0 0 0,-8 13-28 0 0,1 0 1 0 0,0 1-1 0 0,0-1 0 0 0,0 1 0 0 0,0 0 0 0 0,1 0 0 0 0,0 1 1 0 0,-1-1-1 0 0,1 1 0 0 0,1 0 0 0 0,6-3 0 0 0,-10 5-2 0 0,0 0 0 0 0,1 0-1 0 0,-1 0 1 0 0,0 0 0 0 0,0 0-1 0 0,0 0 1 0 0,1 1 0 0 0,-1-1 0 0 0,0 1-1 0 0,1 0 1 0 0,-1-1 0 0 0,1 1-1 0 0,-1 0 1 0 0,5 1 0 0 0,0 0-7 0 0,2 0 7 0 0,-1 0 0 0 0,1 0 0 0 0,-1 1 0 0 0,1 0 0 0 0,-1 0 0 0 0,0 1-1 0 0,0 0 1 0 0,0 0 0 0 0,-1 1 0 0 0,1 0 0 0 0,-1 0 0 0 0,12 10 0 0 0,4 4-5 0 0,-2 1 0 0 0,27 29 0 0 0,-13-9-1609 0 0,56 81 0 0 0,-82-107 1241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6:11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402 259 48 0 0,'0'0'170'0'0,"-24"22"4528"0"0,23-22-4676 0 0,0 0 1 0 0,0-1-1 0 0,0 1 0 0 0,1 0 0 0 0,-1-1 0 0 0,0 1 0 0 0,0 0 0 0 0,0-1 0 0 0,0 1 0 0 0,1-1 0 0 0,-1 1 0 0 0,0-1 0 0 0,1 0 0 0 0,-1 1 0 0 0,0-1 0 0 0,1 0 0 0 0,-1 0 0 0 0,1 1 0 0 0,-1-1 0 0 0,1 0 0 0 0,-1 0 0 0 0,1 0 0 0 0,0 1 0 0 0,-1-1 0 0 0,1 0 0 0 0,0 0 0 0 0,-1-1 0 0 0,1-3 19 0 0,-1 1 0 0 0,1 0 0 0 0,0 0 0 0 0,0-1 0 0 0,0 1 0 0 0,2-8 0 0 0,1-1-6 0 0,0-1 0 0 0,1 1 1 0 0,11-23-1 0 0,-10 25-20 0 0,0 0 0 0 0,1 1 0 0 0,0 0 0 0 0,1 0 0 0 0,0 1 0 0 0,1-1 0 0 0,0 1 0 0 0,0 1 0 0 0,1 0 0 0 0,0 0 1 0 0,0 1-1 0 0,12-7 0 0 0,-3 4-32 0 0,14-3-20 0 0,-25 13 30 0 0,-2 1-1 0 0,1-2 0 0 0,0 1 0 0 0,0 0 0 0 0,0 0 0 0 0,0 0 1 0 0,0 1-1 0 0,0 0 0 0 0,0 0 0 0 0,0 0 0 0 0,0 1 0 0 0,0 0 0 0 0,0 0 0 0 0,-1 0 0 0 0,1 1 1 0 0,-1 0-1 0 0,0 0 0 0 0,0 1 0 0 0,0-1 0 0 0,0 1 0 0 0,0 0 0 0 0,-1 0 0 0 0,0 0 1 0 0,0 1-1 0 0,0 0 0 0 0,0 0 0 0 0,3 6 0 0 0,-1 0-1 0 0,0 0 1 0 0,0 0-1 0 0,-1 1 0 0 0,0-1 0 0 0,-1 1 0 0 0,-1 1 1 0 0,0-1-1 0 0,0 0 0 0 0,-1 1 0 0 0,0 21 1 0 0,-3-3 9 0 0,-2-1 1 0 0,-2 1 0 0 0,0-1 0 0 0,-2-1 0 0 0,-1 1-1 0 0,-1-1 1 0 0,-21 43 0 0 0,-112 187-78 0 0,124-228 63 0 0,-52 82 47 0 0,-4-4-1 0 0,-105 119 1 0 0,176-224 10 0 0,-1-1-1 0 0,1 1 1 0 0,-1-1-1 0 0,0 0 0 0 0,0 0 1 0 0,0 0-1 0 0,0 0 1 0 0,0-1-1 0 0,-1 0 1 0 0,1 0-1 0 0,-1 0 1 0 0,0 0-1 0 0,1-1 0 0 0,-1 0 1 0 0,-8 2-1 0 0,9-3-1 0 0,1 0 0 0 0,-1-1-1 0 0,0 1 1 0 0,0 0 0 0 0,1-1 0 0 0,-1 0-1 0 0,0 0 1 0 0,1 0 0 0 0,-1-1-1 0 0,1 1 1 0 0,-1-1 0 0 0,1 1 0 0 0,0-1-1 0 0,0-1 1 0 0,0 1 0 0 0,0 0-1 0 0,0-1 1 0 0,0 1 0 0 0,0-1 0 0 0,1 0-1 0 0,-4-4 1 0 0,1 0-23 0 0,1 0 0 0 0,0 0 0 0 0,0 0 1 0 0,0-1-1 0 0,1 0 0 0 0,0 0 0 0 0,0 0 0 0 0,1 0 0 0 0,0 0 0 0 0,0 0 0 0 0,1-1 1 0 0,0 1-1 0 0,1-1 0 0 0,0 1 0 0 0,0 0 0 0 0,1-1 0 0 0,0 1 0 0 0,0-1 0 0 0,1 1 1 0 0,0 0-1 0 0,3-9 0 0 0,-1 8-29 0 0,-1 0 0 0 0,1 1 0 0 0,1-1 0 0 0,0 1 0 0 0,0-1 0 0 0,0 1 0 0 0,1 1-1 0 0,0-1 1 0 0,1 1 0 0 0,0 0 0 0 0,0 1 0 0 0,0-1 0 0 0,1 2 0 0 0,0-1 0 0 0,0 1 0 0 0,0 0 0 0 0,1 0 0 0 0,8-3 0 0 0,-4 4-14 0 0,0 0 0 0 0,-1 1 0 0 0,1 1 0 0 0,0 0 0 0 0,0 0 0 0 0,1 1 0 0 0,-1 1 0 0 0,0 0 0 0 0,0 1 1 0 0,0 1-1 0 0,0 0 0 0 0,0 0 0 0 0,17 6 0 0 0,-12-1-13 0 0,1 1 0 0 0,-1 0 0 0 0,0 2 0 0 0,-1 0 1 0 0,0 0-1 0 0,0 2 0 0 0,-1 0 0 0 0,14 15 0 0 0,29 32 53 0 0,-34-32-2 0 0,2-1-1 0 0,31 23 0 0 0,-48-41 73 0 0,1-1 0 0 0,0-1 0 0 0,0 0 0 0 0,1 0-1 0 0,-1-1 1 0 0,1 0 0 0 0,0-1 0 0 0,1-1 0 0 0,-1 0 0 0 0,14 2-1 0 0,-12-4-5 0 0,-1-1 0 0 0,1 0 0 0 0,0 0-1 0 0,-1-1 1 0 0,1-1 0 0 0,0-1 0 0 0,-1 0-1 0 0,24-8 1 0 0,-18 3 38 0 0,0-1-1 0 0,0-1 0 0 0,-1 0 1 0 0,-1-1-1 0 0,23-19 1 0 0,-13 6-313 0 0,-1-1 0 0 0,-1-1 0 0 0,-1-1 0 0 0,-1-1 0 0 0,-2-1 0 0 0,29-52 0 0 0,-46 74-249 0 0,-2 4 16 0 0,0-1 0 0 0,0 1-1 0 0,-1-1 1 0 0,1 0 0 0 0,-1 0 0 0 0,0 0-1 0 0,0 0 1 0 0,1-4 0 0 0,1-15-917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8:03.8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26 700 0 0,'2'-3'1085'0'0,"-1"1"-980"0"0,0 1 0 0 0,0-1 0 0 0,0 0-1 0 0,1 1 1 0 0,-1 0 0 0 0,1-1 0 0 0,-1 1 0 0 0,1 0 0 0 0,-1 0 0 0 0,1-1 0 0 0,0 1 0 0 0,0 1 0 0 0,-1-1-1 0 0,1 0 1 0 0,0 0 0 0 0,0 1 0 0 0,0-1 0 0 0,0 1 0 0 0,0-1 0 0 0,0 1 0 0 0,0 0 0 0 0,0 0 0 0 0,0 0-1 0 0,0 0 1 0 0,0 0 0 0 0,4 1 0 0 0,-1 1-46 0 0,1-1 0 0 0,-1 1-1 0 0,1 1 1 0 0,-1-1 0 0 0,0 1 0 0 0,0 0-1 0 0,0 0 1 0 0,9 7 0 0 0,11 13 15 0 0,0 1-1 0 0,-2 0 1 0 0,-1 2 0 0 0,32 47 0 0 0,62 122 36 0 0,-94-153-489 0 0,-1 1-1 0 0,-3 2 1 0 0,-1-1 0 0 0,-2 2-1 0 0,-2 0 1 0 0,10 75 0 0 0,-20-94-187 0 0</inkml:trace>
  <inkml:trace contextRef="#ctx0" brushRef="#br0" timeOffset="1">813 358 848 0 0,'13'-14'824'0'0,"1"2"0"0"0,0 0 0 0 0,1 0 0 0 0,26-15 1 0 0,-24 18-686 0 0,0 1 0 0 0,0 1 1 0 0,1 1-1 0 0,0 0 1 0 0,0 1-1 0 0,1 1 0 0 0,30-2 1 0 0,86-6-3110 0 0,-112 8 2260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8:04.1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54 184 0 0,'0'0'1892'0'0,"3"16"-688"0"0,16-12-416 0 0,14-3-520 0 0,-10-5-84 0 0,4 0-84 0 0,2-1-92 0 0,6-2-128 0 0,2 0-100 0 0,-3-4-148 0 0,4 2-116 0 0,5-4-592 0 0,-2-1 328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8:04.5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0 432 0 0,'3'2'537'0'0,"11"9"-226"0"0,0 0-1 0 0,0 0 0 0 0,-1 2 0 0 0,-1 0 0 0 0,17 21 0 0 0,51 82-66 0 0,-52-72-92 0 0,43 70-86 0 0,36 50 2167 0 0,-105-169-2196 0 0,0-1 0 0 0,-1 0 0 0 0,0 0-1 0 0,1 1 1 0 0,-2-1 0 0 0,1 0 0 0 0,-1-10 0 0 0,2-13 10 0 0,6-14 190 0 0,2 0 0 0 0,2 1 1 0 0,2 0-1 0 0,1 1 0 0 0,3 0 1 0 0,23-40-1 0 0,-40 78-233 0 0,1 1-1 0 0,-1-1 1 0 0,0 1 0 0 0,1-1-1 0 0,0 1 1 0 0,0 0 0 0 0,-1 0-1 0 0,1 0 1 0 0,1 0-1 0 0,-1 0 1 0 0,0 0 0 0 0,0 1-1 0 0,1-1 1 0 0,-1 0 0 0 0,1 1-1 0 0,-1 0 1 0 0,1 0 0 0 0,-1 0-1 0 0,6-2 1 0 0,-5 4-1 0 0,1-1-1 0 0,-1 0 1 0 0,0 1-1 0 0,0-1 1 0 0,1 1 0 0 0,-1 0-1 0 0,0 0 1 0 0,0 0 0 0 0,0 0-1 0 0,0 1 1 0 0,0-1 0 0 0,-1 1-1 0 0,1 0 1 0 0,0 0 0 0 0,-1 0-1 0 0,1 0 1 0 0,2 3 0 0 0,11 12-218 0 0,-1 0 0 0 0,-1 2 1 0 0,0-1-1 0 0,20 40 0 0 0,2 0-583 0 0,-19-33-865 0 0,0 1-47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6:52.9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896 118 556 0 0,'0'0'737'0'0,"0"-3"-129"0"0,3-13 607 0 0,-4 13-915 0 0,1-12-10 0 0,-1 11-10 0 0,-22-32 712 0 0,19 33-980 0 0,-1-1 0 0 0,0 1-1 0 0,0-1 1 0 0,0 1-1 0 0,0 1 1 0 0,0-1-1 0 0,-1 1 1 0 0,1 0-1 0 0,-1 0 1 0 0,0 0 0 0 0,1 1-1 0 0,-9-1 1 0 0,-11-1-9 0 0,-36 0 1 0 0,42 2 12 0 0,-6 1 8 0 0,1 0 0 0 0,0 2 0 0 0,0 1 0 0 0,0 0 0 0 0,0 2-1 0 0,0 1 1 0 0,1 1 0 0 0,0 0 0 0 0,0 2 0 0 0,-26 14 0 0 0,23-7-17 0 0,0 0-1 0 0,1 2 1 0 0,1 1 0 0 0,0 1-1 0 0,2 1 1 0 0,0 1-1 0 0,-27 35 1 0 0,22-22 10 0 0,2 2-1 0 0,1 0 1 0 0,-26 57 0 0 0,39-69 26 0 0,0 0 0 0 0,2 1 0 0 0,1 0-1 0 0,2 0 1 0 0,0 1 0 0 0,-4 48 0 0 0,10-62 22 0 0,0 0 1 0 0,1 0-1 0 0,0-1 0 0 0,0 1 1 0 0,2-1-1 0 0,-1 1 0 0 0,2-1 1 0 0,0 0-1 0 0,0 0 0 0 0,1 0 0 0 0,0 0 1 0 0,14 21-1 0 0,-9-20-1 0 0,1 1 1 0 0,1-2-1 0 0,0 1 1 0 0,0-1-1 0 0,1-1 1 0 0,0-1-1 0 0,1 0 0 0 0,26 15 1 0 0,-1-7 2 0 0,1-1-1 0 0,0-2 1 0 0,2-1 0 0 0,-1-2-1 0 0,1-3 1 0 0,80 9 0 0 0,-97-16-63 0 0,1 0 1 0 0,-1-2 0 0 0,1-1 0 0 0,-1-1-1 0 0,0-2 1 0 0,1 0 0 0 0,-1-1 0 0 0,-1-2-1 0 0,1 0 1 0 0,-1-2 0 0 0,44-22-1 0 0,-48 19 19 0 0,0-1 0 0 0,-1 0 0 0 0,-1-1 0 0 0,0-1 0 0 0,-1-1 0 0 0,0 0-1 0 0,-1-1 1 0 0,-2-1 0 0 0,1-1 0 0 0,-2 0 0 0 0,-1 0 0 0 0,0-2 0 0 0,12-27-1 0 0,-14 20 41 0 0,-1 0 0 0 0,0 0 0 0 0,-2 0 0 0 0,-2-1 0 0 0,0 0 0 0 0,-2 0 0 0 0,-2-1 0 0 0,-1-35 0 0 0,-1 39-41 0 0,-2 0-1 0 0,-1 1 1 0 0,-1-1-1 0 0,0 1 1 0 0,-2 0-1 0 0,-2 0 1 0 0,0 1-1 0 0,-1 0 1 0 0,-21-35-1 0 0,26 50-51 0 0,-2 1 0 0 0,1 0 0 0 0,-1 0 0 0 0,0 1-1 0 0,0 0 1 0 0,-1 0 0 0 0,0 0 0 0 0,-1 1-1 0 0,1 1 1 0 0,-1-1 0 0 0,0 1 0 0 0,0 1 0 0 0,-1 0-1 0 0,1 0 1 0 0,-16-3 0 0 0,-8 0-673 0 0,0 1 1 0 0,-1 2 0 0 0,-44-1-1 0 0,34 3-715 0 0,18-2-140 0 0,21 3 1342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6:53.5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384 47 288 0 0,'20'-34'4729'0'0,"-19"32"-4319"0"0,-1 1-409 0 0,-1 1-1 0 0,1-1 1 0 0,0 0-1 0 0,0 1 1 0 0,-1-1-1 0 0,1 1 0 0 0,-1-1 1 0 0,1 0-1 0 0,-1 1 1 0 0,1-1-1 0 0,-1 1 1 0 0,1-1-1 0 0,-1 1 1 0 0,1 0-1 0 0,-1-1 1 0 0,1 1-1 0 0,-1-1 1 0 0,0 1-1 0 0,1 0 1 0 0,-2-1-1 0 0,-10 3 3 0 0,0 0 1 0 0,1 0-1 0 0,-1 2 0 0 0,1-1 1 0 0,0 1-1 0 0,0 1 0 0 0,0 0 1 0 0,1 1-1 0 0,-1 0 0 0 0,1 0 0 0 0,-15 14 1 0 0,-3 3 17 0 0,2 1-1 0 0,-40 47 1 0 0,51-53 6 0 0,1 1-1 0 0,1 0 1 0 0,1 1 0 0 0,0 0-1 0 0,2 1 1 0 0,0 0-1 0 0,1 1 1 0 0,2 0-1 0 0,-9 37 1 0 0,13-41 41 0 0,0 0 0 0 0,2 0 0 0 0,0 1 0 0 0,1-1-1 0 0,1 0 1 0 0,0 0 0 0 0,2 0 0 0 0,0 0 0 0 0,1 0 0 0 0,1 0 0 0 0,0-1-1 0 0,15 31 1 0 0,-5-18 30 0 0,2-1 0 0 0,2-1 0 0 0,0-1 0 0 0,2 0 0 0 0,1-2 0 0 0,1 0 0 0 0,1-1 0 0 0,1-2-1 0 0,1-1 1 0 0,1 0 0 0 0,1-2 0 0 0,32 16 0 0 0,-46-28-68 0 0,0-1-1 0 0,1 0 1 0 0,0-1-1 0 0,1-1 1 0 0,-1 0 0 0 0,1-1-1 0 0,-1-1 1 0 0,1 0-1 0 0,0-1 1 0 0,16-2-1 0 0,-26 1-378 0 0,1-1 0 0 0,-1 0 0 0 0,0 0 0 0 0,0 0 1 0 0,0-1-1 0 0,0 0 0 0 0,0 0 0 0 0,0-1 0 0 0,-1 0 0 0 0,1 0 0 0 0,-1 0 0 0 0,0 0 0 0 0,6-5 0 0 0,0-2-647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6:54.0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26 924 0 0,'0'-4'2679'0'0,"0"1"-2656"0"0,4-16 2533 0 0,-3 29-1839 0 0,-2 92-776 0 0,-1-60 155 0 0,2 0 0 0 0,11 76-1 0 0,38 157 162 0 0,-48-273-365 0 0,1 10 59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6:54.5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3 284 0 0,'1'-1'161'0'0,"1"1"0"0"0,0 0 0 0 0,-1-1 0 0 0,1 1 0 0 0,0 0 0 0 0,-1-1 0 0 0,1 1 0 0 0,0 0 0 0 0,-1 0 0 0 0,1 1 0 0 0,0-1 0 0 0,-1 0 0 0 0,1 0 0 0 0,0 1 0 0 0,-1-1 0 0 0,1 1 0 0 0,-1 0 0 0 0,1-1 0 0 0,-1 1 0 0 0,1 0 0 0 0,-1 0 0 0 0,3 2 0 0 0,35 30 430 0 0,-26-21-273 0 0,25 23-113 0 0,-1 2 1 0 0,-2 2 0 0 0,-2 1 0 0 0,-2 1-1 0 0,-1 2 1 0 0,-3 1 0 0 0,-1 1-1 0 0,-2 1 1 0 0,24 70 0 0 0,-30-56-145 0 0,-3 0 0 0 0,-2 1 1 0 0,-3 1-1 0 0,-3 0 0 0 0,-3 0 1 0 0,-2 0-1 0 0,-3 0 0 0 0,-12 87 1 0 0,7-111-13 0 0,-2 0 1 0 0,-1 0 0 0 0,-2-1-1 0 0,-2-1 1 0 0,-1 0-1 0 0,-2 0 1 0 0,-1-1 0 0 0,-26 37-1 0 0,42-69-100 0 0,0 0-1 0 0,-1-1 1 0 0,1 1 0 0 0,-1-1-1 0 0,0 1 1 0 0,0-1-1 0 0,0 0 1 0 0,0 0-1 0 0,0 0 1 0 0,-1 0-1 0 0,-2 2 1 0 0,-1 0-276 0 0,-16 1-2834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8:09.6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847 252 36 0 0,'0'0'1097'0'0,"-6"-17"-55"0"0,-4-6-529 0 0,9 21-362 0 0,-6-12 170 0 0,5 10-310 0 0,0 1 0 0 0,-1 0 0 0 0,1 0 0 0 0,0-1 0 0 0,-1 1 0 0 0,0 1 0 0 0,0-1 0 0 0,0 0 0 0 0,0 1 0 0 0,0-1 0 0 0,-6-2 0 0 0,7 4-19 0 0,0 0 7 0 0,-9-5-4 0 0,6 4-8 0 0,-43-12 4 0 0,44 13 30 0 0,1 0 6 0 0,-32-8 154 0 0,31 8-158 0 0,-19-3 62 0 0,-17-3-53 0 0,36 7-18 0 0,0 0-17 0 0,-14 0 12 0 0,0 1 1 0 0,1 1-1 0 0,-1 0 0 0 0,0 2 1 0 0,1 0-1 0 0,0 1 1 0 0,0 0-1 0 0,0 2 1 0 0,1 0-1 0 0,0 1 0 0 0,0 0 1 0 0,-19 14-1 0 0,6-1 42 0 0,1 1-1 0 0,0 1 1 0 0,2 1-1 0 0,1 2 1 0 0,-31 39-1 0 0,31-30 3 0 0,1 1 0 0 0,2 0 0 0 0,1 2 0 0 0,-27 69 0 0 0,46-102-45 0 0,-2 5-1 0 0,0 0 0 0 0,1 0 1 0 0,0 1-1 0 0,0 0 0 0 0,1-1 0 0 0,0 13 0 0 0,-3 7 3 0 0,5-28-10 0 0,1 37 3 0 0,-1-28 7 0 0,0 9-11 0 0,1 0 1 0 0,1 1-1 0 0,1-1 1 0 0,0 0-1 0 0,8 23 1 0 0,-4-18 12 0 0,2 0 1 0 0,0 0-1 0 0,2-1 1 0 0,1-1-1 0 0,0 0 1 0 0,2-1-1 0 0,1 0 1 0 0,25 29-1 0 0,-27-38 1 0 0,0-1-1 0 0,1 0 1 0 0,0-1-1 0 0,0 0 0 0 0,2-2 1 0 0,24 13-1 0 0,-16-12 27 0 0,0-1-1 0 0,1-1 1 0 0,0-1 0 0 0,1-1-1 0 0,0-2 1 0 0,-1 0 0 0 0,1-2-1 0 0,43-1 1 0 0,-43-2-3 0 0,0-2 1 0 0,0-1-1 0 0,0-1 1 0 0,0-1-1 0 0,-1-1 0 0 0,32-14 1 0 0,-15 2 35 0 0,-2-1 0 0 0,62-42 0 0 0,-76 44 12 0 0,0-1-1 0 0,-2-2 0 0 0,31-32 0 0 0,-39 37-56 0 0,-9 9 28 0 0,0 0 1 0 0,-1-1-1 0 0,0 1 0 0 0,10-17 1 0 0,-1 0 48 0 0,-4 5-20 0 0,-2 1 0 0 0,1-2 0 0 0,-2 0 0 0 0,-1 0 0 0 0,-1 0 1 0 0,0-1-1 0 0,4-28 0 0 0,-7 33 63 0 0,-1 5-75 0 0,0-1-1 0 0,-1 0 1 0 0,-1 0-1 0 0,0 0 1 0 0,-1-15-1 0 0,0-6-10 0 0,0 24-42 0 0,-3-6-2 0 0,-96-326 463 0 0,92 319-485 0 0,-1 0 0 0 0,-1 0 1 0 0,-1 1-1 0 0,-1 0 0 0 0,-1 1 0 0 0,-1 1 1 0 0,-1 0-1 0 0,0 1 0 0 0,-1 0 0 0 0,-35-28 1 0 0,47 43-32 0 0,-1-1 0 0 0,0 1 0 0 0,0 1 0 0 0,0-1 0 0 0,0 1 0 0 0,0-1 0 0 0,0 1 0 0 0,-1 1 0 0 0,1-1 0 0 0,-1 1 0 0 0,1 0 0 0 0,-1 0 0 0 0,0 1 0 0 0,1 0 0 0 0,-7 0 1 0 0,3 0-191 0 0,-1 0-327 0 0,1 0 0 0 0,-1 2 0 0 0,1-1 0 0 0,0 1 1 0 0,0 0-1 0 0,-1 1 0 0 0,-13 6 0 0 0,7-2 244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8:10.2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591 46 232 0 0,'1'-1'90'0'0,"-1"0"0"0"0,0-1 0 0 0,1 1 0 0 0,-1 0 0 0 0,0 0 0 0 0,0 0 0 0 0,1 0 0 0 0,-1-1 0 0 0,0 1-1 0 0,0 0 1 0 0,0 0 0 0 0,-1 0 0 0 0,1 0 0 0 0,0-1 0 0 0,0 1 0 0 0,-1 0 0 0 0,1 0 0 0 0,0 0 0 0 0,-1 0 0 0 0,1 0 0 0 0,-1 0 0 0 0,1 0 0 0 0,-1 0 0 0 0,0 0 0 0 0,0 0 0 0 0,1 0 0 0 0,-1 0 0 0 0,0 0 0 0 0,0 1-1 0 0,0-1 1 0 0,0 0 0 0 0,-2-1 0 0 0,1 1-28 0 0,-36-7 126 0 0,24 8-120 0 0,0 0 0 0 0,0 1 0 0 0,1 1 0 0 0,-1 0 0 0 0,0 1 0 0 0,1 0 0 0 0,-1 1 0 0 0,1 1 0 0 0,0 0 0 0 0,-20 12 0 0 0,4-2 41 0 0,1 2 0 0 0,1 1 0 0 0,1 1 0 0 0,0 1-1 0 0,2 1 1 0 0,0 2 0 0 0,2 0 0 0 0,0 1-1 0 0,2 1 1 0 0,1 1 0 0 0,0 1 0 0 0,-16 33 0 0 0,27-40-89 0 0,-1 0 0 0 0,2 0 0 0 0,1 0 0 0 0,0 1 0 0 0,2 0 0 0 0,0 0 1 0 0,2 0-1 0 0,0 0 0 0 0,1 0 0 0 0,1 1 0 0 0,1-1 0 0 0,1 0 0 0 0,1 1 1 0 0,1-1-1 0 0,7 22 0 0 0,-2-12 6 0 0,2 0-1 0 0,1-1 1 0 0,2-1-1 0 0,1 0 1 0 0,1 0 0 0 0,1-2-1 0 0,1 0 1 0 0,2-1 0 0 0,29 30-1 0 0,-42-50-54 0 0,1 1-1 0 0,0-1 1 0 0,0 0 0 0 0,1 0-1 0 0,0-1 1 0 0,0-1 0 0 0,0 1-1 0 0,1-1 1 0 0,-1-1 0 0 0,13 4-1 0 0,-10-5-568 0 0,0 1 0 0 0,0-1 0 0 0,0-1 0 0 0,16 0 0 0 0,-23-1 124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8:11.3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1 182 96 0 0,'0'-3'1746'0'0,"0"-3"-1305"0"0,0 0 0 0 0,1 0 0 0 0,0 0-1 0 0,0 1 1 0 0,0-1 0 0 0,1 0 0 0 0,3-9-1 0 0,-4 13-307 0 0,1-2 11 0 0,0 0 1 0 0,0 0-1 0 0,1 0 0 0 0,-1 0 0 0 0,1 0 1 0 0,0 1-1 0 0,0-1 0 0 0,5-4 0 0 0,-4 3-72 0 0,-2 4 6 0 0,37-30 553 0 0,-9 28-654 0 0,-27 3 7 0 0,25 10-53 0 0,-24-6 63 0 0,1 0 1 0 0,-1 0-1 0 0,1 0 1 0 0,-1 1-1 0 0,0 0 1 0 0,-1-1-1 0 0,1 1 1 0 0,-1 1-1 0 0,4 6 1 0 0,18 49-4 0 0,-16-34-1 0 0,-2 2 1 0 0,0-1-1 0 0,-2 1 0 0 0,1 29 0 0 0,-2 117-79 0 0,-4-144 80 0 0,-5 30-3 0 0,-3-17-72 0 0,2 8 1188 0 0,6-52-1102 0 0,0 0-1 0 0,0 0 0 0 0,0 0 0 0 0,0 0 0 0 0,0 0 1 0 0,0 0-1 0 0,0 0 0 0 0,0 0 0 0 0,0-1 0 0 0,0 1 0 0 0,0 0 1 0 0,0 0-1 0 0,0 0 0 0 0,0 0 0 0 0,0 0 0 0 0,0 0 1 0 0,0 0-1 0 0,0 0 0 0 0,0-1 0 0 0,0 1 0 0 0,0 0 0 0 0,0 0 1 0 0,0 0-1 0 0,0 0 0 0 0,0 0 0 0 0,0 0 0 0 0,0 0 1 0 0,0 0-1 0 0,0 0 0 0 0,0-1 0 0 0,0 1 0 0 0,0 0 0 0 0,0 0 1 0 0,0 0-1 0 0,0 0 0 0 0,0 0 0 0 0,0 0 0 0 0,0 0 1 0 0,0 0-1 0 0,-1 0 0 0 0,1 0 0 0 0,0 0 0 0 0,0 0 0 0 0,0-1 1 0 0,0 1-1 0 0,0 0 0 0 0,0 0 0 0 0,0 0 0 0 0,0 0 1 0 0,0 0-1 0 0,-1 0 0 0 0,1 0 0 0 0,0 0 0 0 0,0 0 0 0 0,0 0 1 0 0,0 0-1 0 0,0 0 0 0 0,0 0 0 0 0,0 0 0 0 0,0 0 1 0 0,-1 0-1 0 0,1 0 0 0 0,0 0 0 0 0,0 0 0 0 0,0 1 0 0 0,0-1 1 0 0,0 0-1 0 0,0 0 0 0 0,0 0 0 0 0,-6-1 14 0 0,1-23 85 0 0,4-12-73 0 0,2 0-1 0 0,1 1 1 0 0,1-1-1 0 0,2 1 0 0 0,16-59 1 0 0,-6 46-74 0 0,1 1 1 0 0,3 0-1 0 0,37-65 0 0 0,-44 90 36 0 0,25-31-1 0 0,-31 46 1 0 0,0-1 1 0 0,0 2-1 0 0,0-1 0 0 0,1 1 0 0 0,0 0 0 0 0,1 0 0 0 0,9-5 0 0 0,-14 9 11 0 0,16-3-30 0 0,-17 4 15 0 0,0 0 0 0 0,1 0 0 0 0,-1 0 1 0 0,0 1-1 0 0,0-1 0 0 0,0 1 0 0 0,1-1 0 0 0,-1 1 0 0 0,4 0 0 0 0,3 0 8 0 0,1 2 0 0 0,-1-1 0 0 0,0 1 1 0 0,0 0-1 0 0,0 1 0 0 0,0 0 0 0 0,0 0 0 0 0,-1 1 0 0 0,1 0 0 0 0,-1 1 0 0 0,0 0 1 0 0,0 0-1 0 0,-1 1 0 0 0,1-1 0 0 0,-1 2 0 0 0,0-1 0 0 0,-1 1 0 0 0,0 0 0 0 0,0 0 0 0 0,0 1 1 0 0,-1 0-1 0 0,0 0 0 0 0,-1 0 0 0 0,6 14 0 0 0,-1 1 8 0 0,-2 2 1 0 0,0-1-1 0 0,-1 1 1 0 0,-2 0-1 0 0,0 0 0 0 0,0 41 1 0 0,-15 157-145 0 0,3-127 165 0 0,-3-14-38 0 0,11-79-65 0 0,0-1-263 0 0,0 0 0 0 0,0 1-1 0 0,-1-1 1 0 0,1 0 0 0 0,-1 0 0 0 0,0 0-1 0 0,1 1 1 0 0,-1-1 0 0 0,0 0 0 0 0,0 0-1 0 0,-2 2 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6:13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61 496 0 0,'0'0'4400'0'0,"11"-13"-4240"0"0,1 10-154 0 0,-9 3-4 0 0,1 0-16 0 0,0 0 12 0 0,0 1-1 0 0,-1-1 0 0 0,1 1 0 0 0,0 0 0 0 0,0 0 0 0 0,-1 0 0 0 0,1 0 0 0 0,0 1 0 0 0,-1 0 0 0 0,1-1 0 0 0,-1 1 0 0 0,0 0 0 0 0,0 1 0 0 0,1-1 0 0 0,-2 1 0 0 0,1-1 0 0 0,0 1 0 0 0,0 0 0 0 0,-1 0 0 0 0,3 4 0 0 0,-3-4 6 0 0,7 9-11 0 0,-1 0 0 0 0,0 1 0 0 0,-1 0 0 0 0,-1 0 0 0 0,0 1 0 0 0,-1-1 1 0 0,0 1-1 0 0,-1 1 0 0 0,-1-1 0 0 0,0 0 0 0 0,-1 1 0 0 0,1 28 0 0 0,-1-18 9 0 0,3 168 6 0 0,-5-150 113 0 0,0-40 29 0 0,0 16 397 0 0,0-15 454 0 0,-3 2-516 0 0,1-7-200 0 0,0-20-140 0 0,2-23-318 0 0,0 44 193 0 0,2-38-61 0 0,2 1 0 0 0,1-1 0 0 0,2 1 0 0 0,1 1 0 0 0,2-1 0 0 0,2 2 0 0 0,1-1 0 0 0,2 2 0 0 0,31-55 0 0 0,-14 37-71 0 0,-30 50 88 0 0,26-24-78 0 0,-23 22 93 0 0,-2 1-1 0 0,0 1-1 0 0,0 0 0 0 0,0 0 1 0 0,1 1-1 0 0,-1-1 0 0 0,0 1 1 0 0,1-1-1 0 0,-1 1 0 0 0,1 0 1 0 0,0 0-1 0 0,6 0 0 0 0,-7 0-22 0 0,0 1-10 0 0,12 1 34 0 0,-12-1-6 0 0,0 1 7 0 0,6 3-24 0 0,-6-3 26 0 0,1 1 1 0 0,-1 0-1 0 0,1 0 1 0 0,-1 0-1 0 0,0 0 1 0 0,0 1-1 0 0,0 0 1 0 0,0-1-1 0 0,0 1 1 0 0,-1 0-1 0 0,1 0 1 0 0,-1 0-1 0 0,4 7 1 0 0,-1 0 8 0 0,0 1 0 0 0,-1-1-1 0 0,4 15 1 0 0,-3-5-18 0 0,-1 1 1 0 0,-1-1-1 0 0,0 1 0 0 0,-2 0 0 0 0,0 0 0 0 0,-3 25 1 0 0,-23 125-33 0 0,8-65 79 0 0,13-65-1077 0 0,4-37 150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6:58:11.9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55 144 80 0 0,'1'-3'839'0'0,"3"-16"33"0"0,2 1-1 0 0,0 0 1 0 0,1 0 0 0 0,13-25 0 0 0,-18 41-847 0 0,0 0 1 0 0,-1 0-1 0 0,1 0 0 0 0,0 1 1 0 0,0-1-1 0 0,0 0 1 0 0,1 1-1 0 0,-1-1 0 0 0,0 1 1 0 0,0 0-1 0 0,1 0 1 0 0,-1 0-1 0 0,1 0 0 0 0,-1 0 1 0 0,1 0-1 0 0,0 1 1 0 0,-1-1-1 0 0,1 1 0 0 0,-1 0 1 0 0,1-1-1 0 0,0 1 1 0 0,-1 1-1 0 0,1-1 0 0 0,0 0 1 0 0,-1 1-1 0 0,1-1 1 0 0,0 1-1 0 0,-1 0 0 0 0,1 0 1 0 0,3 1-1 0 0,0 1-19 0 0,0 0 0 0 0,0 0-1 0 0,0 1 1 0 0,0-1 0 0 0,0 1 0 0 0,-1 1-1 0 0,0-1 1 0 0,0 1 0 0 0,5 5 0 0 0,35 50-24 0 0,-41-53 15 0 0,18 27 1 0 0,-3 2 0 0 0,-1 0-1 0 0,-1 0 1 0 0,-2 2 0 0 0,-2 0 0 0 0,11 54 0 0 0,-13-37 14 0 0,-2 0 1 0 0,-3 0-1 0 0,-2 1 1 0 0,-4 58-1 0 0,-4-62-10 0 0,-2 1 0 0 0,-3-2 0 0 0,-2 1 0 0 0,-2-1 0 0 0,-2-1 0 0 0,-2 0 0 0 0,-3-1 0 0 0,-2-2 0 0 0,-1 0 0 0 0,-3-1 0 0 0,-2-1 0 0 0,-2-2 0 0 0,-63 72 0 0 0,87-109-71 0 0,-40 39 341 0 0,43-43-397 0 0,-1 1 0 0 0,0 0 1 0 0,0-1-1 0 0,0 0 0 0 0,0 0 1 0 0,0 0-1 0 0,0 0 0 0 0,-1-1 0 0 0,1 1 1 0 0,-1-1-1 0 0,-4 1 0 0 0,-9-4-1767 0 0,15 1 1305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1:16.3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189 0 244 0 0,'0'0'3919'0'0,"5"16"-3905"0"0,1 14-29 0 0,-5-26 3 0 0,-1 0 9 0 0,-4 42 4 0 0,-5 1 43 0 0,-2-1 0 0 0,-25 69-1 0 0,17-60 2 0 0,-88 316 790 0 0,93-318-544 0 0,13-49-252 0 0,18 1-3124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1:16.8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957 1 436 0 0,'0'0'2331'0'0,"1"0"-2327"0"0,0 0 0 0 0,-1 0 0 0 0,1 0 0 0 0,0 0 0 0 0,-1 0 0 0 0,1 1 0 0 0,0-1 0 0 0,-1 0 0 0 0,1 0 0 0 0,-1 1 0 0 0,1-1 0 0 0,-1 0 0 0 0,1 1 0 0 0,-1-1-1 0 0,1 0 1 0 0,-1 1 0 0 0,1-1 0 0 0,-1 1 0 0 0,1-1 0 0 0,-1 1 0 0 0,1 0 0 0 0,-32 42 202 0 0,-1-2 0 0 0,-2-1 0 0 0,-59 53 0 0 0,37-38-7 0 0,-602 654 1430 0 0,594-631-1245 0 0,63-76-354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1:17.5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 5 96 0 0,'0'0'672'0'0,"3"-1"-164"0"0,-1 0-440 0 0,0 1-1 0 0,0-1 0 0 0,0 1 1 0 0,0-1-1 0 0,0 1 0 0 0,0 0 1 0 0,0 0-1 0 0,0 0 1 0 0,0 0-1 0 0,0 0 0 0 0,0 1 1 0 0,0-1-1 0 0,0 0 1 0 0,0 1-1 0 0,0 0 0 0 0,0-1 1 0 0,0 1-1 0 0,-1 0 0 0 0,4 2 1 0 0,-3-1-59 0 0,0 0-1 0 0,0 0 1 0 0,0 0 0 0 0,-1 1 0 0 0,1-1-1 0 0,-1 0 1 0 0,0 1 0 0 0,0-1 0 0 0,0 1-1 0 0,0 0 1 0 0,0-1 0 0 0,0 1 0 0 0,-1 0 0 0 0,1 0-1 0 0,-1-1 1 0 0,0 1 0 0 0,0 3 0 0 0,1 27 163 0 0,-2-1 1 0 0,-9 63-1 0 0,-24 71 235 0 0,16-86-265 0 0,-41 180 4182 0 0,71-280-4112 0 0,197-287 88 0 0,-157 243-323 0 0,3 3 0 0 0,92-81-1 0 0,-136 132-12 0 0,0 1 1 0 0,0 1-1 0 0,1 0 0 0 0,0 1 1 0 0,1 0-1 0 0,0 1 0 0 0,16-6 1 0 0,-23 10 19 0 0,-1 1 0 0 0,1 0 0 0 0,-1 0 0 0 0,1 0 0 0 0,-1 0 0 0 0,1 1 0 0 0,0 0 0 0 0,0 0 1 0 0,-1 1-1 0 0,1-1 0 0 0,-1 1 0 0 0,1 0 0 0 0,-1 1 0 0 0,1-1 0 0 0,-1 1 0 0 0,1 1 0 0 0,-1-1 0 0 0,0 0 0 0 0,0 1 1 0 0,0 0-1 0 0,4 4 0 0 0,2 3 4 0 0,-1 0 1 0 0,0 0 0 0 0,-1 1-1 0 0,0 0 1 0 0,-1 1 0 0 0,0 0-1 0 0,-1 0 1 0 0,0 1 0 0 0,-1 0-1 0 0,-1 0 1 0 0,0 0 0 0 0,7 28-1 0 0,-4-4 5 0 0,-2 1 0 0 0,-1-1 0 0 0,-1 66 0 0 0,-9-5-181 0 0,-31 169-1 0 0,24-193-1134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1:54.2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1 267 580 0 0,'0'0'2994'0'0,"5"-15"-1530"0"0,15-33-966 0 0,19-74 0 0 0,-33 99-441 0 0,-5 21-41 0 0,4-19 22 0 0,-2 11-38 0 0,-2 8-17 0 0,9-21-861 0 0,-10 37 866 0 0,0-10 6 0 0,0-1 4 0 0,0 8 19 0 0,0-8-14 0 0,0 2 1 0 0,-2 59-5 0 0,0-15 27 0 0,6 53 0 0 0,-3 124 6 0 0,9 81 152 0 0,1-227-105 0 0,-9-64-74 0 0,0-1 6 0 0,7 21-45 0 0,-6-29 157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1:54.8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 76 284 0 0,'0'0'915'0'0,"-3"-1"-602"0"0,-50 0 2251 0 0,55 2-2529 0 0,10 2-12 0 0,-10-2 39 0 0,3-1-32 0 0,12-1-9 0 0,-13 1-6 0 0,0-1 6 0 0,104-7 10 0 0,34 0 65 0 0,-121 5-94 0 0,93-11 1 0 0,-47 4-27 0 0,-31 6 30 0 0,7-1-10 0 0,10-4 35 0 0,-50 9-23 0 0,20-3-1 0 0,-20 3-7 0 0,9-2 8 0 0,41-9-2396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1:59.6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217 1 328 0 0,'0'0'2453'0'0,"-11"12"-2671"0"0,-20 38 479 0 0,3 1 0 0 0,1 1 0 0 0,3 1 0 0 0,3 2-1 0 0,-17 62 1 0 0,13-26-27 0 0,24-89-216 0 0,-9 31-1233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0.1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0 636 0 0,'0'0'3075'0'0,"0"3"-3288"0"0,4 9 220 0 0,-1-3 8 0 0,1 0 0 0 0,1 0 0 0 0,-1-1 0 0 0,9 13 1 0 0,-5-9 9 0 0,4 7 34 0 0,2-1 0 0 0,0 0 1 0 0,0 0-1 0 0,2-2 0 0 0,25 22 0 0 0,92 62 144 0 0,-96-75-180 0 0,-35-23-11 0 0,29 15 57 0 0,-18-11-1742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0.6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0 272 0 0,'0'4'387'0'0,"16"410"1942"0"0,-16-137-3247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1.0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564 0 288 0 0,'0'3'546'0'0,"-1"19"-164"0"0,-2 0-1 0 0,0 0 0 0 0,-1-1 1 0 0,-1 1-1 0 0,-1-1 1 0 0,-1 0-1 0 0,-11 22 1 0 0,-78 141 74 0 0,86-165-364 0 0,-356 603 544 0 0,323-552-648 0 0,42-68-352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22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392 15 228 0 0,'0'0'2348'0'0,"0"-3"-2196"0"0,0 3-138 0 0,0 0 0 0 0,0-1 1 0 0,0 1-1 0 0,0 0 0 0 0,-1-1 1 0 0,1 1-1 0 0,0-1 1 0 0,0 1-1 0 0,1 0 0 0 0,-1-1 1 0 0,0 1-1 0 0,0-1 0 0 0,0 1 1 0 0,0 0-1 0 0,0-1 1 0 0,0 1-1 0 0,0 0 0 0 0,1-1 1 0 0,-1 1-1 0 0,0 0 0 0 0,0-1 1 0 0,0 1-1 0 0,1 0 1 0 0,-1-1-1 0 0,0 1 0 0 0,0 0 1 0 0,1 0-1 0 0,-1-1 1 0 0,0 1-1 0 0,1 0 0 0 0,-1 0 1 0 0,0 0-1 0 0,1-1 0 0 0,-1 1 1 0 0,0 0-1 0 0,1 0 1 0 0,-1 0-1 0 0,1 0 0 0 0,-1 0 1 0 0,2 0-9 0 0,-1 0 0 0 0,1 1 0 0 0,-1-1 0 0 0,0 1 1 0 0,0-1-1 0 0,1 1 0 0 0,-1 0 0 0 0,0-1 0 0 0,0 1 1 0 0,0 0-1 0 0,0 0 0 0 0,0 0 0 0 0,0 0 0 0 0,0 0 0 0 0,2 2 1 0 0,37 37-50 0 0,50 41 1 0 0,12 10 10 0 0,54 69 3 0 0,-154-158 47 0 0,0-1-18 0 0,0 0-1 0 0,0 1 0 0 0,0-1 0 0 0,0 1 0 0 0,-1 0 1 0 0,1-1-1 0 0,0 1 0 0 0,-1 0 0 0 0,1 0 0 0 0,0 2 1 0 0,-1-3-7 0 0,-1 0 0 0 0,1 0 0 0 0,-1 0 0 0 0,0-1 1 0 0,1 1-1 0 0,-1 0 0 0 0,0 0 0 0 0,1 0 0 0 0,-1 0 0 0 0,0 0 1 0 0,0 0-1 0 0,0 0 0 0 0,0 0 0 0 0,0 0 0 0 0,0 0 0 0 0,0 0 1 0 0,0 0-1 0 0,0 0 0 0 0,-1 0 0 0 0,1 0 0 0 0,0 0 1 0 0,-1-1-1 0 0,1 1 0 0 0,0 0 0 0 0,-1 0 0 0 0,1 0 0 0 0,-1 0 1 0 0,1-1-1 0 0,-1 1 0 0 0,0 0 0 0 0,1 0 0 0 0,-1-1 0 0 0,-1 2 1 0 0,-249 188-160 0 0,-19 15 293 0 0,174-124-151 0 0,-98 74 424 0 0,192-154-517 0 0,-9 9-1514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1.7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66 106 360 0 0,'0'0'416'0'0,"5"19"542"0"0,-1-2-733 0 0,-2-1-1 0 0,1 1 0 0 0,-2 0 1 0 0,-1 22-1 0 0,-7 80 83 0 0,5-89-230 0 0,-1 18 338 0 0,-3-1-1 0 0,-12 48 0 0 0,18-92 32 0 0,-1 0-29 0 0,-4 12 816 0 0,1-16-1104 0 0,2-1-108 0 0,-1 1 1 0 0,1-1-1 0 0,0 0 1 0 0,0 0-1 0 0,0 0 1 0 0,0-1-1 0 0,0 1 1 0 0,0 0-1 0 0,0-1 1 0 0,1 1-1 0 0,-1-1 0 0 0,1 0 1 0 0,-1 1-1 0 0,1-1 1 0 0,0 0-1 0 0,0 0 1 0 0,1 0-1 0 0,-1 0 1 0 0,1 0-1 0 0,-1 0 1 0 0,1-3-1 0 0,-2-12-43 0 0,1 0-1 0 0,2-24 1 0 0,2 8-3 0 0,1-1 0 0 0,3 1 1 0 0,0 0-1 0 0,2 1 0 0 0,2 0 1 0 0,1 0-1 0 0,27-52 0 0 0,-33 73-45 0 0,1 1 0 0 0,1 0 0 0 0,-1 0 0 0 0,2 0 0 0 0,-1 1 0 0 0,1 1 0 0 0,1-1 0 0 0,0 2 0 0 0,0-1 0 0 0,18-10 0 0 0,-24 17 57 0 0,1 0 0 0 0,-1 1 0 0 0,1-1 0 0 0,0 1 0 0 0,-1 0 0 0 0,1 0 0 0 0,0 0 0 0 0,0 1 0 0 0,0 0 0 0 0,0 0 0 0 0,0 0 0 0 0,0 0 0 0 0,-1 1 0 0 0,1 0 0 0 0,0 0 0 0 0,0 0 0 0 0,0 0 0 0 0,-1 1 0 0 0,1 0 0 0 0,-1 0 0 0 0,1 0 0 0 0,-1 1 0 0 0,5 3 0 0 0,-2 0 16 0 0,-1 0 0 0 0,1 0-1 0 0,-1 1 1 0 0,0 0 0 0 0,-1 0 0 0 0,0 0-1 0 0,0 1 1 0 0,-1-1 0 0 0,0 1 0 0 0,0 0-1 0 0,5 15 1 0 0,-7-17 1 0 0,15 44 5 0 0,-3 1 0 0 0,-2 0 1 0 0,-2 1-1 0 0,5 71 0 0 0,3 13 18 0 0,-13-97-12 0 0,5 19 12 0 0,0-2-1198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2.2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0 704 0 0,'0'0'3108'0'0,"0"1"-3087"0"0,0 0 1 0 0,0 0-1 0 0,0 0 1 0 0,0 0-1 0 0,0 0 1 0 0,1 0-1 0 0,-1 0 1 0 0,0 0-1 0 0,0 0 1 0 0,1-1 0 0 0,-1 1-1 0 0,1 0 1 0 0,-1 0-1 0 0,1 0 1 0 0,-1 0-1 0 0,2 1 1 0 0,66 14 403 0 0,136 14 1 0 0,-153-24-365 0 0,433 42-1480 0 0,-441-51-119 0 0,-24 0 837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2.6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136 8 140 0 0,'-16'-4'1820'0'0,"13"3"-1512"0"0,1 0-274 0 0,1 1-1 0 0,-1 0 1 0 0,1-1-1 0 0,-1 1 1 0 0,1 0-1 0 0,-1 0 1 0 0,1 0 0 0 0,-1 0-1 0 0,1 0 1 0 0,-1 0-1 0 0,0 0 1 0 0,1 0-1 0 0,-1 1 1 0 0,1-1-1 0 0,-1 1 1 0 0,1-1-1 0 0,-1 1 1 0 0,1 0-1 0 0,0-1 1 0 0,-1 1 0 0 0,1 0-1 0 0,0 0 1 0 0,-1 0-1 0 0,1 0 1 0 0,0 0-1 0 0,0 0 1 0 0,0 0-1 0 0,0 0 1 0 0,-1 2-1 0 0,0 2 14 0 0,-1 1-1 0 0,1-1 0 0 0,0 1 0 0 0,1 0 1 0 0,-1-1-1 0 0,1 1 0 0 0,0 6 0 0 0,-26 317 990 0 0,16-155-798 0 0,9-147-292 0 0,-17 317-1767 0 0,19-312 1182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6.1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15 238 556 0 0,'-1'-4'442'0'0,"-12"-46"1670"0"0,13 47-1960 0 0,0-18 216 0 0,1-7-220 0 0,0 25-127 0 0,-1 0-4 0 0,8-24 42 0 0,-7 24-43 0 0,0 0-5 0 0,3-7 1 0 0,-2 5-25 0 0,1 0-1 0 0,-1-1 1 0 0,1 2-1 0 0,1-1 1 0 0,-1 0-1 0 0,1 0 1 0 0,-1 1-1 0 0,1 0 1 0 0,1 0-1 0 0,-1 0 1 0 0,0 0-1 0 0,1 1 1 0 0,0 0-1 0 0,0 0 1 0 0,0 0-1 0 0,0 0 1 0 0,0 1-1 0 0,1 0 1 0 0,-1 0-1 0 0,1 0 1 0 0,-1 1-1 0 0,1 0 1 0 0,0 0-1 0 0,0 0 1 0 0,7 1-1 0 0,2-1-93 0 0,0 2 0 0 0,0 0 0 0 0,-1 0-1 0 0,1 2 1 0 0,0-1 0 0 0,-1 2 0 0 0,0 0-1 0 0,23 10 1 0 0,-24-9 25 0 0,5 4 28 0 0,14 26-41 0 0,-24-23 87 0 0,-1 0 0 0 0,0 1 1 0 0,0 0-1 0 0,-1 0 0 0 0,-1 0 0 0 0,0 0 0 0 0,-1 1 1 0 0,0 0-1 0 0,-1 0 0 0 0,-1 0 0 0 0,0 1 1 0 0,-1-1-1 0 0,-1 27 0 0 0,-3 0 29 0 0,-1 0 1 0 0,-2 0-1 0 0,-18 63 1 0 0,9-51 4 0 0,-3-2 0 0 0,-2 0 1 0 0,-2-1-1 0 0,-3-1 0 0 0,-48 73 1 0 0,67-112 15 0 0,-1-1 1 0 0,0-1 0 0 0,0 1 0 0 0,-1-1 0 0 0,0-1 0 0 0,0 1 0 0 0,-1-1 0 0 0,0-1 0 0 0,0 0 0 0 0,-14 7 0 0 0,21-12 5 0 0,-2-1-15 0 0,2 1-27 0 0,0-1 1 0 0,1 0-1 0 0,-1 0 1 0 0,0 0-1 0 0,0 0 0 0 0,0 0 1 0 0,0 0-1 0 0,0-1 1 0 0,1 1-1 0 0,-1 0 0 0 0,0-1 1 0 0,0 1-1 0 0,1-1 1 0 0,-1 0-1 0 0,0 0 0 0 0,1 0 1 0 0,-1 0-1 0 0,0 0 1 0 0,1 0-1 0 0,-1 0 0 0 0,1 0 1 0 0,0 0-1 0 0,-1-1 1 0 0,1 1-1 0 0,0-1 0 0 0,0 1 1 0 0,0-1-1 0 0,0 1 1 0 0,0-1-1 0 0,0 0 0 0 0,1 1 1 0 0,-2-3-1 0 0,0-2 18 0 0,-1 3-13 0 0,0 0-8 0 0,-1-24 79 0 0,2 18-92 0 0,1 0 1 0 0,1-1-1 0 0,0 1 0 0 0,0 0 0 0 0,1 0 0 0 0,0 0 1 0 0,0 0-1 0 0,1 0 0 0 0,1 0 0 0 0,-1 1 0 0 0,1-1 0 0 0,1 1 1 0 0,-1-1-1 0 0,1 1 0 0 0,1 0 0 0 0,0 1 0 0 0,0-1 0 0 0,0 1 1 0 0,1 0-1 0 0,0 0 0 0 0,1 1 0 0 0,-1-1 0 0 0,1 1 1 0 0,0 1-1 0 0,1 0 0 0 0,-1 0 0 0 0,1 0 0 0 0,0 1 0 0 0,0 0 1 0 0,1 0-1 0 0,-1 1 0 0 0,1 0 0 0 0,15-3 0 0 0,-20 4 6 0 0,29 3-20 0 0,-23-1 9 0 0,0 1-1 0 0,0 0 1 0 0,0 0-1 0 0,0 1 1 0 0,0 1-1 0 0,0 0 1 0 0,0 0-1 0 0,-1 1 1 0 0,1 0-1 0 0,-1 1 1 0 0,0 0-1 0 0,0 0 1 0 0,-1 1-1 0 0,0 0 1 0 0,0 0-1 0 0,0 1 1 0 0,-1 0-1 0 0,0 1 1 0 0,11 13-1 0 0,22 50 35 0 0,-20-36 74 0 0,26 38 1 0 0,-44-71-70 0 0,1 1 1 0 0,0-1-1 0 0,0 1 1 0 0,0-1-1 0 0,0 0 1 0 0,0 0 0 0 0,0 0-1 0 0,0 0 1 0 0,1-1-1 0 0,-1 1 1 0 0,1-1-1 0 0,-1 0 1 0 0,5 1-1 0 0,-1 0 16 0 0,0-1-1 0 0,0 0 0 0 0,1 0 0 0 0,-1-1 0 0 0,0 0 0 0 0,8-1 0 0 0,-6 0 4 0 0,-1 0 1 0 0,0-1-1 0 0,0 0 1 0 0,0 0-1 0 0,0 0 1 0 0,-1-1-1 0 0,1-1 0 0 0,-1 1 1 0 0,0-1-1 0 0,1-1 1 0 0,-2 1-1 0 0,1-1 0 0 0,0 0 1 0 0,-1-1-1 0 0,10-10 1 0 0,4-11-513 0 0,0 0 1 0 0,-2-2-1 0 0,-1 0 1 0 0,22-52 0 0 0,-38 77-170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7.7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481 15 340 0 0,'0'0'789'0'0,"-1"-3"-471"0"0,2 3-291 0 0,-1 0 1 0 0,0-1-1 0 0,0 1 0 0 0,0-1 1 0 0,0 1-1 0 0,0-1 0 0 0,0 1 1 0 0,0-1-1 0 0,0 1 0 0 0,0 0 1 0 0,-1-1-1 0 0,1 1 1 0 0,0-1-1 0 0,0 1 0 0 0,0 0 1 0 0,0-1-1 0 0,-1 1 0 0 0,1-1 1 0 0,0 1-1 0 0,0 0 1 0 0,-1-1-1 0 0,1 1 0 0 0,0 0 1 0 0,-1-1-1 0 0,1 1 0 0 0,0 0 1 0 0,-1 0-1 0 0,1-1 1 0 0,0 1-1 0 0,-1 0 0 0 0,0-1 1 0 0,-11 9 199 0 0,-17 29-290 0 0,25-30 180 0 0,-266 426 760 0 0,147-226-512 0 0,119-201-341 0 0,-11 16-157 0 0,14-20-143 0 0,-1-1-109 0 0,-11 6-835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8.1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33 616 0 0,'5'-30'1696'0'0,"-4"28"-1451"0"0,2 3-224 0 0,4 2-11 0 0,-1 1 0 0 0,1-1 0 0 0,-1 2 0 0 0,0-1 0 0 0,0 1 0 0 0,0 0 1 0 0,-1 0-1 0 0,1 0 0 0 0,4 8 0 0 0,18 15 69 0 0,401 321-893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8.5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1 380 0 0,'0'3'370'0'0,"-2"67"247"0"0,4-1 1 0 0,3 0-1 0 0,24 124 1 0 0,-19-145-2087 0 0,-7-36 874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8.9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553 0 200 0 0,'-1'4'447'0'0,"-6"22"-88"0"0,-1 0 0 0 0,-2-1-1 0 0,-1 0 1 0 0,-18 31 0 0 0,-66 96 274 0 0,69-113-491 0 0,-82 126 206 0 0,-131 204-226 0 0,221-339-1778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09.3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10 180 0 0,'3'-1'755'0'0,"3"-1"-674"0"0,0 1 0 0 0,1-1 0 0 0,-1 1 1 0 0,1 0-1 0 0,-1 0 0 0 0,1 1 0 0 0,-1 0 0 0 0,1 0 1 0 0,-1 1-1 0 0,1-1 0 0 0,-1 1 0 0 0,0 1 0 0 0,1-1 1 0 0,-1 1-1 0 0,0 0 0 0 0,0 1 0 0 0,0 0 0 0 0,0-1 1 0 0,0 2-1 0 0,-1-1 0 0 0,1 1 0 0 0,-1 0 1 0 0,0 0-1 0 0,0 0 0 0 0,-1 1 0 0 0,1-1 0 0 0,-1 1 1 0 0,0 1-1 0 0,4 5 0 0 0,2 7-67 0 0,0 0 0 0 0,-1 1 0 0 0,-1 0 0 0 0,-1 0 0 0 0,-1 1 0 0 0,6 30 0 0 0,13 127 87 0 0,-21-130-41 0 0,3 22 1844 0 0,-6-71-1902 0 0,0 1-4 0 0,0-1 0 0 0,1 1 1 0 0,-1-1-1 0 0,0 1 0 0 0,-1-1 1 0 0,1 1-1 0 0,0-1 0 0 0,0 1 1 0 0,-1-1-1 0 0,1 0 0 0 0,-1 0 0 0 0,1 1 1 0 0,-1-1-1 0 0,0 0 0 0 0,0 0 1 0 0,0 1-1 0 0,0-1 0 0 0,0-2 1 0 0,0-3-6 0 0,38-208-32 0 0,-30 183 81 0 0,1 1-1 0 0,2 1 1 0 0,1-1 0 0 0,26-46 0 0 0,-35 72-52 0 0,0 1 0 0 0,0-1 1 0 0,1 0-1 0 0,-1 1 1 0 0,1 0-1 0 0,0-1 0 0 0,0 2 1 0 0,1-1-1 0 0,-1 0 1 0 0,1 1-1 0 0,0 0 0 0 0,-1 0 1 0 0,1 0-1 0 0,1 1 1 0 0,4-3-1 0 0,-5 4 7 0 0,0 0-1 0 0,0 0 1 0 0,-1 1-1 0 0,1 0 1 0 0,0 0-1 0 0,0 0 1 0 0,0 0-1 0 0,-1 1 1 0 0,1 0-1 0 0,0-1 1 0 0,-1 2-1 0 0,1-1 1 0 0,0 1 0 0 0,-1-1-1 0 0,0 1 1 0 0,1 1-1 0 0,-1-1 1 0 0,5 4-1 0 0,4 3-1 0 0,0 1-1 0 0,-1 1 1 0 0,0 0-1 0 0,0 1 1 0 0,-1 0-1 0 0,0 1 0 0 0,-2 0 1 0 0,1 0-1 0 0,-1 1 1 0 0,9 20-1 0 0,-3 0-626 0 0,-1 1-1 0 0,-2 0 0 0 0,12 54 1 0 0,-17-56 180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1.6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0 224 0 0,'0'4'234'0'0,"2"244"1145"0"0,-1-240-1356 0 0,1 67 90 0 0,-1-24-81 0 0,2 0 1 0 0,2-1 0 0 0,19 88 0 0 0,-21-132-614 0 0,4 4 50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22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717 0 8 0 0,'-634'729'2774'0'0,"622"-715"-2784"0"0,9-9-96 0 0,-1-1 0 0 0,0 1 0 0 0,0-1-1 0 0,0 1 1 0 0,0-1 0 0 0,-1-1 0 0 0,0 1 0 0 0,0 0-1 0 0,-8 4 1 0 0,-6-1-480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2.1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1 304 0 0,'14'11'2082'0'0,"25"-2"-1533"0"0,0-2 1 0 0,0-1-1 0 0,1-2 0 0 0,62-1 1 0 0,-14-1-293 0 0,39 6-165 0 0,166 4 164 0 0,-289-12-260 0 0,54-5-1994 0 0,-43-4-234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2.9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0 276 0 0,'0'0'2652'0'0,"13"7"-1872"0"0,1-2-816 0 0,5-2-612 0 0,1-2-1124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3.2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80 0 0,'0'0'1436'0'0,"23"1"-1324"0"0,-5 1-804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3.6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1 392 0 0,'0'0'1000'0'0,"15"6"136"0"0,6-7-1684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4.0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47 452 0 0,'246'-45'3316'0'0,"-243"45"-3185"0"0,56-2 186 0 0,-55 3-325 0 0,-4-1 7 0 0,1 1 0 0 0,0-1 0 0 0,0 0 0 0 0,0 1 0 0 0,-1-1-1 0 0,1 1 1 0 0,0-1 0 0 0,0 1 0 0 0,-1 0 0 0 0,1-1 0 0 0,-1 1 0 0 0,1 0-1 0 0,0-1 1 0 0,-1 1 0 0 0,1 0 0 0 0,-1 0 0 0 0,0-1 0 0 0,1 1 0 0 0,-1 0-1 0 0,1 2 1 0 0,8 23 25 0 0,-7-22-8 0 0,49 183 168 0 0,-26-92-46 0 0,52 136 0 0 0,-55-177-2694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4.3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0 288 0 0,'54'11'5296'0'0,"148"14"-4599"0"0,208 1-2358 0 0,-383-27 400 0 0,-1-2 306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4.7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1 196 0 0,'0'0'2621'0'0,"3"0"-2339"0"0,9 1-49 0 0,-9 0-47 0 0,7 10 183 0 0,-6-4-336 0 0,0 0 0 0 0,-1 0 0 0 0,0 0 0 0 0,0 1 0 0 0,-1-1 1 0 0,0 1-1 0 0,0 0 0 0 0,-1-1 0 0 0,0 1 0 0 0,0 16 0 0 0,-5 86 63 0 0,3-99-79 0 0,-12 101 8 0 0,5-61 515 0 0,0 59 1 0 0,8-107-163 0 0,4-8-360 0 0,1 0 0 0 0,-1-1 0 0 0,0 1 1 0 0,-1-1-1 0 0,1 0 0 0 0,-1 0 0 0 0,5-13 0 0 0,-3 8-4 0 0,51-97-38 0 0,75-131 774 0 0,-130 237-754 0 0,0 0 1 0 0,0 0-1 0 0,0 0 1 0 0,1 0 0 0 0,-1 0-1 0 0,1 0 1 0 0,0 1-1 0 0,-1-1 1 0 0,1 0-1 0 0,0 1 1 0 0,0 0 0 0 0,0-1-1 0 0,0 1 1 0 0,0 0-1 0 0,0 0 1 0 0,1 0-1 0 0,-1 0 1 0 0,0 1 0 0 0,0-1-1 0 0,1 0 1 0 0,2 1-1 0 0,-2 0 1 0 0,0 0-1 0 0,0 1 1 0 0,0-1-1 0 0,0 1 1 0 0,0 0-1 0 0,0 0 1 0 0,0 0-1 0 0,0 0 1 0 0,0 1-1 0 0,-1-1 1 0 0,1 1-1 0 0,0-1 1 0 0,4 5-1 0 0,5 5 15 0 0,-1 1 0 0 0,0 0 0 0 0,-1 0-1 0 0,16 25 1 0 0,7 19-693 0 0,-3 2 0 0 0,43 116 0 0 0,-72-172 588 0 0,2 9-684 0 0,6 1-584 0 0,0-3 568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5.10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342 1 344 0 0,'1'1'73'0'0,"0"1"1"0"0,-1 0-1 0 0,1 0 1 0 0,-1 0-1 0 0,0 0 1 0 0,1 1-1 0 0,-1-1 1 0 0,0 0-1 0 0,0 0 1 0 0,0 0-1 0 0,-1 0 1 0 0,1 0-1 0 0,0 0 1 0 0,-1 0-1 0 0,1 0 0 0 0,-1 0 1 0 0,0 0-1 0 0,0 0 1 0 0,-1 2-1 0 0,-24 43 346 0 0,16-31-287 0 0,-231 409 816 0 0,234-412-1216 0 0,-1 0 1 0 0,-1-1 0 0 0,0 0 0 0 0,-19 20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5.4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32 668 0 0,'13'-26'2752'0'0,"-12"24"-2416"0"0,17-1 302 0 0,-8 5-554 0 0,0 2 0 0 0,-1-1 0 0 0,1 1 0 0 0,-1 1 0 0 0,0 0 0 0 0,13 9 0 0 0,54 45 178 0 0,-16-12-29 0 0,147 89 342 0 0,-158-108-1582 0 0,1-3 1 0 0,74 28-1 0 0,-98-45 379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5.7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199 1 184 0 0,'-32'83'715'0'0,"4"3"-1"0"0,3 0 1 0 0,4 1 0 0 0,-11 105 0 0 0,26-134-2419 0 0,6-53 1026 0 0</inkml:trace>
  <inkml:trace contextRef="#ctx0" brushRef="#br0" timeOffset="1">554 439 376 0 0,'0'0'820'0'0,"14"11"1020"0"0,-14-5-1771 0 0,0-1 1 0 0,0 0 0 0 0,0 1 0 0 0,-1-1-1 0 0,0 0 1 0 0,0 0 0 0 0,0 0 0 0 0,-1 1 0 0 0,1-1-1 0 0,-1-1 1 0 0,-4 8 0 0 0,-35 59 120 0 0,21-38-101 0 0,-341 503 429 0 0,320-480-464 0 0,-47 65-2049 0 0,86-120 1670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23.0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7 360 0 0,'1'-1'105'0'0,"0"0"-1"0"0,0 1 1 0 0,0-1-1 0 0,0 1 1 0 0,-1-1-1 0 0,1 1 1 0 0,0-1-1 0 0,0 1 1 0 0,0 0 0 0 0,0-1-1 0 0,0 1 1 0 0,0 0-1 0 0,0 0 1 0 0,0 0-1 0 0,2 0 1 0 0,7 2-21 0 0,-1 1 0 0 0,0 0-1 0 0,0 1 1 0 0,0 0 0 0 0,0 0 0 0 0,0 1 0 0 0,-1 0 0 0 0,0 1-1 0 0,14 11 1 0 0,69 72 85 0 0,-68-65-98 0 0,151 164 413 0 0,119 115 705 0 0,-69-101-1001 0 0,-182-165-3008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16.1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 1 468 0 0,'0'0'835'0'0,"3"1"-204"0"0,-1-1-579 0 0,0 0 1 0 0,-1 1-1 0 0,1-1 1 0 0,0 1-1 0 0,-1-1 1 0 0,1 1 0 0 0,-1 0-1 0 0,1 0 1 0 0,-1-1-1 0 0,1 1 1 0 0,-1 0 0 0 0,0 1-1 0 0,1-1 1 0 0,-1 0-1 0 0,0 0 1 0 0,0 0-1 0 0,0 1 1 0 0,0-1 0 0 0,0 1-1 0 0,0-1 1 0 0,0 0-1 0 0,0 1 1 0 0,-1 0-1 0 0,1-1 1 0 0,-1 1 0 0 0,1-1-1 0 0,-1 1 1 0 0,1 0-1 0 0,-1 2 1 0 0,2 22 67 0 0,-2 0-1 0 0,0 0 1 0 0,-7 44 0 0 0,-23 83 7 0 0,21-107-78 0 0,-4 19 1593 0 0,16-66-1625 0 0,-1-1 0 0 0,0 0 1 0 0,1 1-1 0 0,-1-1 0 0 0,0 0 0 0 0,0 0 1 0 0,-1 0-1 0 0,1 0 0 0 0,0-1 0 0 0,-1 1 0 0 0,1 0 1 0 0,1-5-1 0 0,1 0 4 0 0,117-153 572 0 0,-95 131-180 0 0,1 1 0 0 0,1 1 0 0 0,37-27-1 0 0,-63 52-403 0 0,1 0 0 0 0,0 0 0 0 0,-1 0 0 0 0,1 0-1 0 0,0 1 1 0 0,0-1 0 0 0,0 1 0 0 0,0-1 0 0 0,0 1-1 0 0,0 0 1 0 0,1 1 0 0 0,-1-1 0 0 0,0 0 0 0 0,0 1-1 0 0,1 0 1 0 0,-1 0 0 0 0,0 0 0 0 0,1 0 0 0 0,-1 0-1 0 0,0 1 1 0 0,1-1 0 0 0,-1 1 0 0 0,0 0 0 0 0,5 2-1 0 0,-3 0-10 0 0,0 1 0 0 0,0-1 0 0 0,-1 1 0 0 0,1 0-1 0 0,-1 0 1 0 0,0 1 0 0 0,0-1 0 0 0,-1 1 0 0 0,1 0 0 0 0,-1 0-1 0 0,0 0 1 0 0,-1 0 0 0 0,3 6 0 0 0,7 19-988 0 0,-2 0 1 0 0,-1 1 0 0 0,9 59-1 0 0,-11-46-1135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29.1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31 552 0 0,'0'0'993'0'0,"3"1"-564"0"0,7 4-47 0 0,-7-4-54 0 0,1 0-68 0 0,46 4 104 0 0,0-3-1 0 0,1-1 1 0 0,99-13 0 0 0,-48 3-291 0 0,11 0 12 0 0,173-5-38 0 0,-228 11-1747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29.7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23 512 0 0,'0'1'103'0'0,"1"-1"0"0"0,-1 1 0 0 0,0 0 0 0 0,0-1 0 0 0,0 1 1 0 0,1-1-1 0 0,-1 1 0 0 0,0-1 0 0 0,1 1 0 0 0,-1 0 0 0 0,0-1 0 0 0,2 1 206 0 0,-2 0-206 0 0,1-1 0 0 0,-1 1 1 0 0,1-1-1 0 0,-1 0 0 0 0,1 1 0 0 0,0-1 0 0 0,0 1 0 0 0,30 0 372 0 0,0-2-1 0 0,-1 0 1 0 0,61-12-1 0 0,20-1-389 0 0,17 7-52 0 0,163 13 1 0 0,-288-5-27 0 0,20-1-3 0 0,-18 1 4 0 0,-1-1 2 0 0,53 3-1514 0 0,-53-3 1012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1.8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93 155 348 0 0,'0'0'749'0'0,"0"-3"-403"0"0,-2-9-67 0 0,2 9-64 0 0,0 0 4 0 0,0-9 11 0 0,0 9 26 0 0,0 0-36 0 0,3-46 454 0 0,-3 46-647 0 0,0-1 2 0 0,2-8-7 0 0,-2 9 22 0 0,2-16 258 0 0,-2 18-371 0 0,0-17 297 0 0,-2 12-344 0 0,-1 9-485 0 0,-8 35 603 0 0,1 0 0 0 0,2 0-1 0 0,-5 60 1 0 0,6-43 11 0 0,-22 257 116 0 0,15-129-112 0 0,13-180-241 0 0,3 11-1032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2.1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235 1 16 0 0,'-28'87'1239'0'0,"-50"107"-1"0"0,-11 33-737 0 0,85-214-431 0 0,-3 9-987 0 0,-15 33 1 0 0,16-43 477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2.6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0 392 0 0,'0'0'745'0'0,"17"7"-64"0"0,-10 1-621 0 0,-1 0 1 0 0,0 1 0 0 0,0 0-1 0 0,-1 0 1 0 0,0 0 0 0 0,0 1 0 0 0,4 15-1 0 0,21 80 178 0 0,-21-69-197 0 0,27 134 877 0 0,-36-167-595 0 0,-3 9 422 0 0,2-10-371 0 0,-3-5-283 0 0,-1 0-187 0 0,4-1 90 0 0,-1 0 1 0 0,0 0-1 0 0,1 1 0 0 0,0-1 1 0 0,0 0-1 0 0,0 0 1 0 0,0 0-1 0 0,0 0 0 0 0,1 0 1 0 0,0 0-1 0 0,0-1 0 0 0,0 1 1 0 0,1-4-1 0 0,-1 1 0 0 0,1-24-4 0 0,1 1 0 0 0,1-1 0 0 0,2 0 0 0 0,1 1 1 0 0,1 0-1 0 0,2 0 0 0 0,0 1 0 0 0,17-33 0 0 0,-25 60 2 0 0,0 0 0 0 0,1 0 1 0 0,-1 0-1 0 0,0 1 0 0 0,1-1 0 0 0,-1 0 0 0 0,1 1 0 0 0,-1-1 0 0 0,1 1 0 0 0,0-1 1 0 0,0 1-1 0 0,-1 0 0 0 0,1 0 0 0 0,0 0 0 0 0,0 0 0 0 0,0 0 0 0 0,1 0 0 0 0,-1 0 1 0 0,0 1-1 0 0,0-1 0 0 0,0 1 0 0 0,0-1 0 0 0,1 1 0 0 0,-1 0 0 0 0,0 0 1 0 0,0 0-1 0 0,1 0 0 0 0,1 1 0 0 0,3 0 0 0 0,0 1 0 0 0,-1 0 1 0 0,1 0-1 0 0,-1 0 0 0 0,1 1 0 0 0,-1 0 0 0 0,8 5 0 0 0,-1 1 11 0 0,0 0-1 0 0,-1 1 0 0 0,0 1 0 0 0,-1 0 0 0 0,15 18 0 0 0,44 67 77 0 0,-63-85-72 0 0,106 177-2406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3.1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289 1 164 0 0,'-17'7'831'0'0,"2"7"-671"0"0,0 1 1 0 0,0 0 0 0 0,2 1-1 0 0,0 1 1 0 0,0 0 0 0 0,2 1-1 0 0,0 0 1 0 0,-11 26 0 0 0,-4 17 82 0 0,-25 88 1 0 0,33-88-49 0 0,3 1-1 0 0,3 1 0 0 0,-7 95 0 0 0,17-127-106 0 0,2-1-1 0 0,0 0 0 0 0,3 1 0 0 0,0-1 0 0 0,2 0 0 0 0,1-1 0 0 0,2 1 0 0 0,0-1 0 0 0,20 43 0 0 0,-20-57-43 0 0,1 0-1 0 0,0 0 0 0 0,1-1 1 0 0,1 0-1 0 0,0-1 1 0 0,1 0-1 0 0,0-1 0 0 0,1 0 1 0 0,25 17-1 0 0,-26-21-241 0 0,0 0-1 0 0,0-2 1 0 0,1 1-1 0 0,0-2 1 0 0,0 1 0 0 0,1-2-1 0 0,0 0 1 0 0,0 0-1 0 0,-1-2 1 0 0,2 0 0 0 0,-1 0-1 0 0,19-1 1 0 0,-4-3-609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3.4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0 520 0 0,'0'0'1061'0'0,"11"13"-573"0"0,37 244 171 0 0,-22-99-578 0 0,-21-128-148 0 0,42 189-303 0 0,-45-213-287 0 0,5 6 70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3.8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32 0 0,'1'4'344'0'0,"33"171"1207"0"0,-22-103-1202 0 0,2 0-1 0 0,4-2 1 0 0,30 78-1 0 0,32 22-1689 0 0,-73-159 681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4.2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16 1036 0 0,'-11'-10'2908'0'0,"12"10"-2884"0"0,-1-1-1 0 0,1 1 1 0 0,-1-1-1 0 0,1 1 1 0 0,-1-1 0 0 0,1 1-1 0 0,-1 0 1 0 0,1-1-1 0 0,0 1 1 0 0,-1 0-1 0 0,1-1 1 0 0,0 1-1 0 0,-1 0 1 0 0,1 0 0 0 0,0 0-1 0 0,-1 0 1 0 0,1 0-1 0 0,0 0 1 0 0,0 0-1 0 0,-1 0 1 0 0,1 0 0 0 0,0 0-1 0 0,-1 0 1 0 0,1 0-1 0 0,0 0 1 0 0,-1 0-1 0 0,1 1 1 0 0,0-1 0 0 0,0 1-1 0 0,148 12 119 0 0,48 7-1222 0 0,213-8 1 0 0,-367-14 849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34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1848 136 0 0,'0'0'2668'0'0,"12"-11"-2694"0"0,34-17-27 0 0,-43 27 61 0 0,47-22-78 0 0,-47 22 72 0 0,-1 1 0 0 0,1-1 0 0 0,0 0 0 0 0,0 0 0 0 0,-1 0 0 0 0,1 0 1 0 0,-1 0-1 0 0,1-1 0 0 0,3-1 0 0 0,26-13 10 0 0,19-1-4 0 0,80-27 34 0 0,36-5-2 0 0,-59 19-10 0 0,281-99 448 0 0,37-11-406 0 0,-175 62-78 0 0,40-11-36 0 0,217-33-73 0 0,-49 13 108 0 0,-447 106 4 0 0,884-220-156 0 0,-615 159 330 0 0,240-47-192 0 0,670-95 284 0 0,-151-17 120 0 0,-570 152-401 0 0,-201 37 254 0 0,-214 27-234 0 0,8-1-2096 0 0,-59 8 1442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4.5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31 32 0 0,'0'0'1591'0'0,"14"-12"-147"0"0,-4 9-1189 0 0,-2 0-192 0 0,-1 1 0 0 0,0 0 1 0 0,1 1-1 0 0,-1 0 0 0 0,1 0 0 0 0,-1 0 0 0 0,1 1 1 0 0,0 0-1 0 0,-1 1 0 0 0,11 1 0 0 0,-8 0-61 0 0,0 1 1 0 0,0 0-1 0 0,0 0 0 0 0,15 7 1 0 0,-20-7-4 0 0,-1 0 1 0 0,0 0 0 0 0,0 0 0 0 0,0 1-1 0 0,0-1 1 0 0,-1 1 0 0 0,6 6-1 0 0,-4-2-2 0 0,0 0 0 0 0,-1 0 0 0 0,1 0 0 0 0,-1 1 0 0 0,-1 0-1 0 0,0-1 1 0 0,0 1 0 0 0,-1 1 0 0 0,0-1 0 0 0,0 0 0 0 0,-1 0 0 0 0,-1 0-1 0 0,1 1 1 0 0,-2-1 0 0 0,1 1 0 0 0,-2 9 0 0 0,-5 20 7 0 0,-1 0 1 0 0,-19 56 0 0 0,12-47 1 0 0,-6 17 4 0 0,13-46 27 0 0,2 1 0 0 0,0 1 0 0 0,1-1-1 0 0,-3 31 1 0 0,8-49-27 0 0,-1 0 1 0 0,2 0-1 0 0,-1 1 0 0 0,0-1 1 0 0,0 0-1 0 0,1 0 0 0 0,-1 0 0 0 0,1 0 1 0 0,-1 0-1 0 0,1 0 0 0 0,0-1 1 0 0,0 1-1 0 0,0 0 0 0 0,0 0 0 0 0,0 0 1 0 0,0-1-1 0 0,0 1 0 0 0,1-1 1 0 0,-1 1-1 0 0,0-1 0 0 0,1 1 1 0 0,0-1-1 0 0,-1 0 0 0 0,1 0 0 0 0,0 1 1 0 0,0-1-1 0 0,-1-1 0 0 0,1 1 1 0 0,0 0-1 0 0,0 0 0 0 0,0-1 1 0 0,0 1-1 0 0,0-1 0 0 0,0 1 0 0 0,3-1 1 0 0,6 1-93 0 0,0 0 0 0 0,0-1 1 0 0,0 0-1 0 0,22-4 0 0 0,-9 0-817 0 0,41-12 1 0 0,-31 4 118 0 0</inkml:trace>
  <inkml:trace contextRef="#ctx0" brushRef="#br0" timeOffset="1">1199 1 1072 0 0,'0'0'2480'0'0,"10"13"-2079"0"0,2 94 44 0 0,5 32-142 0 0,7-23-118 0 0,9 55-2429 0 0,-31-154 2006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4.9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 32 476 0 0,'-9'-11'3237'0'0,"10"11"-3204"0"0,28-5 212 0 0,1 2 1 0 0,-1 0-1 0 0,1 2 0 0 0,34 4 0 0 0,13-2-142 0 0,-36-1-169 0 0,154-8-2601 0 0,-159 4 1889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5.3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0 160 528 0 0,'9'-17'2420'0'0,"-4"7"-2177"0"0,0 0 1 0 0,1 0 0 0 0,0 0 0 0 0,0 1 0 0 0,1 0 0 0 0,0 1-1 0 0,1-1 1 0 0,0 1 0 0 0,0 1 0 0 0,0 0 0 0 0,1 0-1 0 0,12-7 1 0 0,-11 9-222 0 0,-6 2-26 0 0,0 1-1 0 0,0-1 1 0 0,1 1-1 0 0,-1 0 0 0 0,0 1 1 0 0,1-1-1 0 0,0 1 1 0 0,-1 0-1 0 0,1 0 1 0 0,0 0-1 0 0,0 1 1 0 0,-1-1-1 0 0,1 1 0 0 0,0 0 1 0 0,0 1-1 0 0,0-1 1 0 0,9 3-1 0 0,-9-1-9 0 0,0-1 1 0 0,0 2-1 0 0,0-1 0 0 0,0 0 0 0 0,0 1 1 0 0,0 0-1 0 0,-1 0 0 0 0,0 1 0 0 0,1-1 0 0 0,-1 1 1 0 0,0 0-1 0 0,-1 0 0 0 0,1 0 0 0 0,-1 0 1 0 0,1 1-1 0 0,-1-1 0 0 0,-1 1 0 0 0,1 0 0 0 0,-1 0 1 0 0,0 0-1 0 0,0 0 0 0 0,0 0 0 0 0,-1 1 1 0 0,1-1-1 0 0,-1 1 0 0 0,-1-1 0 0 0,1 1 0 0 0,-1-1 1 0 0,0 6-1 0 0,0 22-85 0 0,-8 50-1 0 0,2-31-2 0 0,4-42 78 0 0,5 4 22 0 0,2 2-2 0 0,-3-10 8 0 0,0 0 1 0 0,1 0-1 0 0,0 0 0 0 0,0-1 0 0 0,1 1 0 0 0,-1-1 1 0 0,1 0-1 0 0,0 0 0 0 0,10 9 0 0 0,53 39-8 0 0,-12-9-27 0 0,-48-38 20 0 0,-1 1 0 0 0,0 0 0 0 0,0-1 0 0 0,0 2 0 0 0,-1-1 0 0 0,0 1 0 0 0,0 0 0 0 0,-1 0 0 0 0,0 0 0 0 0,-1 0 0 0 0,0 1 0 0 0,0 0 0 0 0,-1-1 0 0 0,0 1 0 0 0,0 0 0 0 0,-1 0 0 0 0,0 0 0 0 0,-1 0 0 0 0,0 1 0 0 0,0-1 0 0 0,-1 0 0 0 0,0 0 0 0 0,0 0 0 0 0,-1 0 0 0 0,-1-1 0 0 0,1 1 0 0 0,-1 0 0 0 0,-1-1 0 0 0,0 0 0 0 0,0 0 0 0 0,0 0 0 0 0,-1 0 0 0 0,-1-1-1 0 0,1 1 1 0 0,-1-1 0 0 0,0-1 0 0 0,0 1 0 0 0,-11 7 0 0 0,-22 12-2067 0 0,37-25 1670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5.66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 1124 0 0,'0'0'2534'0'0,"0"0"-2515"0"0,0 0 1 0 0,0-1 0 0 0,1 1 0 0 0,-1-1-1 0 0,0 1 1 0 0,1 0 0 0 0,-1-1-1 0 0,1 1 1 0 0,-1 0 0 0 0,0 0 0 0 0,1-1-1 0 0,-1 1 1 0 0,1 0 0 0 0,-1 0 0 0 0,1-1-1 0 0,-1 1 1 0 0,0 0 0 0 0,1 0-1 0 0,-1 0 1 0 0,1 0 0 0 0,-1 0 0 0 0,1 0-1 0 0,-1 0 1 0 0,1 0 0 0 0,-1 0 0 0 0,1 0-1 0 0,-1 0 1 0 0,2 0 0 0 0,10 16 54 0 0,-1 1 0 0 0,0 0 0 0 0,-1 1-1 0 0,15 34 1 0 0,24 86-46 0 0,-35-94-3 0 0,151 406 292 0 0,-123-373-1291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6.0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48 35 976 0 0,'-4'-2'982'0'0,"-40"-28"3239"0"0,48 29-4086 0 0,15 0-44 0 0,1 1 0 0 0,-1 1 0 0 0,0 0 0 0 0,34 8 0 0 0,-3-2-56 0 0,222 20-271 0 0,-91-23-2951 0 0,-146-5 2210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6.4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0 228 0 0,'0'0'1368'0'0,"14"7"852"0"0,4 1-1176 0 0,3-2-1004 0 0,2-2-812 0 0,1-2-952 0 0</inkml:trace>
  <inkml:trace contextRef="#ctx0" brushRef="#br0" timeOffset="1">482 25 4 0 0,'0'0'804'0'0,"22"-1"148"0"0,0 0-868 0 0,2-1-920 0 0</inkml:trace>
  <inkml:trace contextRef="#ctx0" brushRef="#br0" timeOffset="2">898 9 224 0 0,'0'0'744'0'0,"22"5"560"0"0,3-2-856 0 0,-7-2-484 0 0,2-1-1108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6.9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1 109 508 0 0,'28'-16'1677'0'0,"35"-23"0"0"0,-29 16-1321 0 0,-32 22-318 0 0,9-6 7 0 0,-10 6-53 0 0,0 0 0 0 0,0 0 0 0 0,0 0 0 0 0,-1 1 1 0 0,1-1-1 0 0,0 0 0 0 0,0 1 0 0 0,0-1 0 0 0,0 1 0 0 0,0-1 0 0 0,0 1 1 0 0,0-1-1 0 0,1 1 0 0 0,-1 0 0 0 0,0-1 0 0 0,0 1 0 0 0,0 0 1 0 0,2 0-1 0 0,-1 0 3 0 0,1 1 0 0 0,-1-1-1 0 0,0 1 1 0 0,1 0 0 0 0,-1 0 0 0 0,0 0 0 0 0,0 0 0 0 0,0 0 0 0 0,0 0 0 0 0,0 1 0 0 0,0-1 0 0 0,0 0 0 0 0,-1 1 0 0 0,1 0 0 0 0,0-1-1 0 0,-1 1 1 0 0,1 0 0 0 0,-1 0 0 0 0,0 0 0 0 0,3 4 0 0 0,5 16 3 0 0,0 0-1 0 0,-1 0 1 0 0,9 42-1 0 0,7 77 116 0 0,-9-46-2 0 0,0-8 1787 0 0,-16-86-1743 0 0,1 0 0 0 0,0 0 1 0 0,0 0-1 0 0,1-1 1 0 0,-1 1-1 0 0,0 0 1 0 0,0 0-1 0 0,0 0 0 0 0,1-1 1 0 0,-1 1-1 0 0,0 0 1 0 0,1 0-1 0 0,-1-1 1 0 0,1 2 154 0 0,0 0-154 0 0,8-13-85 0 0,0 0 1 0 0,-1-1-1 0 0,0 0 0 0 0,-1 0 1 0 0,-1-1-1 0 0,8-21 1 0 0,9-14 27 0 0,-6 16-91 0 0,78-134 105 0 0,-82 146-127 0 0,0 1-1 0 0,2 1 1 0 0,0 0-1 0 0,1 1 1 0 0,1 1-1 0 0,20-15 1 0 0,-33 28 7 0 0,-1 1 0 0 0,1-1 0 0 0,0 1 1 0 0,1 0-1 0 0,-1 0 0 0 0,0 1 1 0 0,1-1-1 0 0,-1 1 0 0 0,1 0 1 0 0,-1 0-1 0 0,1 0 0 0 0,-1 1 1 0 0,1-1-1 0 0,0 1 0 0 0,-1 0 1 0 0,1 1-1 0 0,6 0 0 0 0,-4 1 3 0 0,0 0-1 0 0,0 1 0 0 0,0-1 1 0 0,0 1-1 0 0,-1 1 0 0 0,1-1 1 0 0,-1 1-1 0 0,0 0 0 0 0,0 1 1 0 0,7 5-1 0 0,20 24-192 0 0,0 2 0 0 0,-3 1-1 0 0,42 64 1 0 0,-14-18-4670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7.3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104 28 776 0 0,'2'-3'133'0'0,"0"1"-1"0"0,1-1 1 0 0,0 1 0 0 0,-1 0-1 0 0,1 0 1 0 0,0 0 0 0 0,0 0-1 0 0,0 1 1 0 0,0-1 0 0 0,1 1-1 0 0,-1 0 1 0 0,0 0 0 0 0,1 0-1 0 0,-1 0 1 0 0,0 0-1 0 0,1 1 1 0 0,-1 0 0 0 0,1-1-1 0 0,5 2 1 0 0,-6 0-111 0 0,1 0 1 0 0,0 0-1 0 0,-1 0 0 0 0,1 1 0 0 0,-1-1 1 0 0,1 1-1 0 0,-1 0 0 0 0,0 0 0 0 0,0 1 1 0 0,0-1-1 0 0,0 0 0 0 0,0 1 0 0 0,0 0 1 0 0,-1 0-1 0 0,1 0 0 0 0,-1 0 0 0 0,2 3 1 0 0,5 9 17 0 0,-1 0 0 0 0,-1 1 1 0 0,0 0-1 0 0,-1 0 0 0 0,-1 0 1 0 0,0 1-1 0 0,-1 0 0 0 0,3 27 0 0 0,-2 14 28 0 0,-3 68-1 0 0,-23 278 216 0 0,15-325-232 0 0,3-34 21 0 0,-3 0-1 0 0,-1-1 1 0 0,-2 0-1 0 0,-29 81 1 0 0,27-97-363 0 0,-2-1 0 0 0,-1 0 0 0 0,-1-1 0 0 0,-1 0 0 0 0,-1-1 0 0 0,-1-1 0 0 0,-1-1 0 0 0,-29 27 0 0 0,17-21-505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8.1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 0 892 0 0,'-29'9'2129'0'0,"26"-8"-1701"0"0,3-1-404 0 0,-1 0 0 0 0,1 0 0 0 0,-1 0 0 0 0,0 0-1 0 0,1 0 1 0 0,-1 0 0 0 0,1 0 0 0 0,-1 0 0 0 0,0 1 0 0 0,1-1 0 0 0,-1 0 0 0 0,1 0 0 0 0,-1 1 0 0 0,1-1-1 0 0,-1 0 1 0 0,1 1 0 0 0,-1-1 0 0 0,1 1 0 0 0,0-1 0 0 0,-1 1 0 0 0,1-1 0 0 0,0 1 0 0 0,-1-1 0 0 0,1 1-1 0 0,-1 0 1 0 0,2 0-4 0 0,0 1-1 0 0,0 0 0 0 0,0-1 1 0 0,0 1-1 0 0,0-1 0 0 0,1 1 1 0 0,-1-1-1 0 0,0 1 0 0 0,1-1 1 0 0,-1 0-1 0 0,1 0 0 0 0,-1 0 1 0 0,1 0-1 0 0,-1 0 1 0 0,1 0-1 0 0,0 0 0 0 0,0 0 1 0 0,-1-1-1 0 0,1 1 0 0 0,0 0 1 0 0,0-1-1 0 0,0 0 0 0 0,0 1 1 0 0,2-1-1 0 0,56 2-669 0 0,-47-2 10 0 0,-3 0-273 0 0,14-2 134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8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0 660 0 0,'-14'15'1884'0'0,"8"-3"-308"0"0,16 0-1144 0 0,12-6-172 0 0,12-6-200 0 0,-12-1-108 0 0,5 2-100 0 0,2-3-184 0 0,1 0-132 0 0,7-3-744 0 0,-1 1 940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36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1 328 200 0 0,'6'-13'309'0'0,"-4"11"-63"0"0,8-15 270 0 0,19-19 149 0 0,2 0 0 0 0,37-31 0 0 0,-51 50-616 0 0,-9 10-50 0 0,-1 0 1 0 0,1 1-1 0 0,0 0 0 0 0,12-6 1 0 0,-18 11-69 0 0,1 0 11 0 0,2-1 19 0 0,0 1 0 0 0,-1 0 0 0 0,1 0 0 0 0,0 1 0 0 0,0-1 0 0 0,0 1 0 0 0,0 0 1 0 0,0 0-1 0 0,0 1 0 0 0,0-1 0 0 0,9 3 0 0 0,-9-1 21 0 0,-1 1 0 0 0,1-1 0 0 0,-1 1 0 0 0,1-1 0 0 0,-1 1-1 0 0,0 1 1 0 0,0-1 0 0 0,0 0 0 0 0,0 1 0 0 0,-1 0 0 0 0,1 0 0 0 0,-1 0 0 0 0,0 0 0 0 0,-1 1 0 0 0,5 8 0 0 0,-3-6 14 0 0,-1 1 0 0 0,0-1 0 0 0,-1 1 0 0 0,0-1 0 0 0,0 1-1 0 0,-1 0 1 0 0,1 14 0 0 0,-4 58 19 0 0,0-56 5 0 0,2-16-26 0 0,-2 11 7 0 0,0 0-1 0 0,-1-1 1 0 0,-7 21 0 0 0,-16 35 402 0 0,25-72-54 0 0,2-2-320 0 0,-1 0-1 0 0,0 1 1 0 0,0-1 0 0 0,0 0-1 0 0,0 1 1 0 0,0-1-1 0 0,0 0 1 0 0,0 1 0 0 0,0-1-1 0 0,0 0 1 0 0,0 1 0 0 0,0-1-1 0 0,0 0 1 0 0,0 0-1 0 0,0 1 1 0 0,0-1 0 0 0,-1 0-1 0 0,1 1 1 0 0,0-1-1 0 0,0 0 1 0 0,0 0 0 0 0,0 1-1 0 0,0-1 1 0 0,-1 0-1 0 0,1 0 1 0 0,0 1 0 0 0,0-1-1 0 0,-1 0 1 0 0,1 0-1 0 0,0 0 1 0 0,0 1 0 0 0,-1-1-1 0 0,1 0 1 0 0,0 0-1 0 0,0 0 1 0 0,-1 0 0 0 0,1 0-1 0 0,0 0 1 0 0,-1 1-1 0 0,1-1 1 0 0,0 0 0 0 0,0 0-1 0 0,-1 0 1 0 0,1 0-1 0 0,0 0 1 0 0,-1 0 0 0 0,1 0-1 0 0,0 0 1 0 0,-1 0-1 0 0,1 0 1 0 0,0-1 0 0 0,-1 1-1 0 0,1 0 1 0 0,0 0-1 0 0,0 0 1 0 0,-1 0 0 0 0,1-1-1 0 0,-1-1-4 0 0,0 0 1 0 0,0-1-1 0 0,0 0 0 0 0,0 1 1 0 0,0-1-1 0 0,1 0 0 0 0,-1 1 0 0 0,1-1 1 0 0,0 0-1 0 0,0 1 0 0 0,0-1 0 0 0,0 0 1 0 0,1 0-1 0 0,-1 1 0 0 0,1-1 1 0 0,0-3-1 0 0,6-29-58 0 0,2 1 1 0 0,1 0 0 0 0,20-46-1 0 0,55-94-110 0 0,-73 153-90 0 0,1 1 0 0 0,1 0 1 0 0,18-20-1 0 0,-29 38 182 0 0,0-1 0 0 0,1 1 1 0 0,0 0-1 0 0,-1 0 0 0 0,1 0 0 0 0,0 1 0 0 0,0-1 0 0 0,0 1 0 0 0,0 0 1 0 0,0 0-1 0 0,0 1 0 0 0,1-1 0 0 0,5 1 0 0 0,-6 0 15 0 0,-3-1 33 0 0,33 2-98 0 0,26 16 18 0 0,-17 0-32 0 0,-40-16 108 0 0,-1-1-3 0 0,0 0-1 0 0,0 1 1 0 0,0-1-1 0 0,0 1 0 0 0,-1-1 1 0 0,1 1-1 0 0,0 0 1 0 0,-1 0-1 0 0,1 0 0 0 0,0 0 1 0 0,-1 0-1 0 0,1 0 1 0 0,-1 0-1 0 0,1 0 0 0 0,-1 1 1 0 0,0-1-1 0 0,2 3 1 0 0,22 24-92 0 0,-20-19 91 0 0,-2 1 1 0 0,1 0-1 0 0,-1 0 1 0 0,0 0-1 0 0,-1 0 1 0 0,0 1-1 0 0,-1-1 1 0 0,0 1 0 0 0,-1-1-1 0 0,0 1 1 0 0,-1 11-1 0 0,-4 23 69 0 0,-15 57 1 0 0,9-47 21 0 0,-10 57 193 0 0,20-110-223 0 0,3 13-1167 0 0,-2-12 480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8.8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 1292 0 0,'10'-10'3880'0'0,"-9"9"-3696"0"0,2 3-166 0 0,-1 0 0 0 0,0 0-1 0 0,0 0 1 0 0,0 1-1 0 0,-1-1 1 0 0,1 0-1 0 0,0 1 1 0 0,-1-1-1 0 0,0 1 1 0 0,1-1-1 0 0,-1 1 1 0 0,0 0-1 0 0,-1 0 1 0 0,1-1-1 0 0,0 1 1 0 0,-1 0 0 0 0,1 0-1 0 0,-1 4 1 0 0,4 68 45 0 0,-3-59-47 0 0,-19 321-131 0 0,6-190-2499 0 0,10-121 1978 0 0</inkml:trace>
  <inkml:trace contextRef="#ctx0" brushRef="#br0" timeOffset="1">703 452 276 0 0,'-1'5'713'0'0,"-3"20"-277"0"0,-1 0 0 0 0,0 0 0 0 0,-3-1 0 0 0,-10 27 0 0 0,-51 99-36 0 0,21-48-220 0 0,-93 247-1610 0 0,133-329 663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49.3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39 1768 0 0,'2'-3'1300'0'0,"3"-2"-686"0"0,1 0-1 0 0,0 0 1 0 0,0 0-1 0 0,0 0 1 0 0,10-5-1 0 0,-13 9-483 0 0,2 2-30 0 0,5 1-98 0 0,1 0 1 0 0,-1 2-1 0 0,0-1 1 0 0,0 1-1 0 0,0 1 1 0 0,0-1-1 0 0,-1 2 1 0 0,1-1-1 0 0,-2 1 1 0 0,1 1-1 0 0,0 0 0 0 0,-1 0 1 0 0,11 13-1 0 0,4 5 40 0 0,-1 2 0 0 0,-2 0 0 0 0,20 34 0 0 0,-23-32 45 0 0,-2 0 0 0 0,-1 2 1 0 0,-1-1-1 0 0,13 48 0 0 0,-25-75 222 0 0,4 10 482 0 0,-7-32-781 0 0,0 1-1 0 0,1 0 1 0 0,1-1-1 0 0,1 1 0 0 0,1 0 1 0 0,0-1-1 0 0,1 1 0 0 0,1 0 1 0 0,1 0-1 0 0,0 1 1 0 0,1 0-1 0 0,1 0 0 0 0,1 0 1 0 0,0 0-1 0 0,1 1 0 0 0,1 1 1 0 0,1 0-1 0 0,0 0 0 0 0,26-25 1 0 0,-33 35-22 0 0,1 1 0 0 0,0 1 0 0 0,0-1 0 0 0,0 1 1 0 0,1 0-1 0 0,-1 0 0 0 0,1 0 0 0 0,-1 1 0 0 0,1 0 0 0 0,0 0 1 0 0,0 1-1 0 0,0-1 0 0 0,10 0 0 0 0,-6 2 5 0 0,-1 0 0 0 0,0 0 0 0 0,1 1-1 0 0,-1 0 1 0 0,0 1 0 0 0,0 0 0 0 0,0 1 0 0 0,12 4 0 0 0,-4 0-3 0 0,-1 2 1 0 0,0-1 0 0 0,0 2 0 0 0,-1 0 0 0 0,0 1 0 0 0,-1 0-1 0 0,-1 1 1 0 0,24 26 0 0 0,-22-19-313 0 0,-1 0 0 0 0,-1 2 0 0 0,-1-1 0 0 0,0 1 0 0 0,-2 1 0 0 0,0 0 0 0 0,-1 1 0 0 0,-2-1 0 0 0,9 42 0 0 0,-11-43-1816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0.1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 11 580 0 0,'0'0'755'0'0,"0"-1"-765"0"0,0 0 0 0 0,-1 0 0 0 0,1 1 0 0 0,-1-1-1 0 0,0 0 1 0 0,1 1 0 0 0,-1-1 0 0 0,0 0 0 0 0,1 1-1 0 0,-1-1 1 0 0,0 1 0 0 0,0-1 0 0 0,1 1 0 0 0,-1-1 0 0 0,0 1-1 0 0,-1-1 1 0 0,-13 2 879 0 0,-2 5 1005 0 0,16-2-1888 0 0,-1 0 0 0 0,1-1 1 0 0,-1 1-1 0 0,1 0 0 0 0,0-1 0 0 0,0 1 1 0 0,1 0-1 0 0,-1 7 0 0 0,0-7 35 0 0,1-1-11 0 0,-2 11-3 0 0,1-11-39 0 0,1 3 167 0 0,0-2 318 0 0,0 0 0 0 0,0 0-1 0 0,0 0 1 0 0,1 0 0 0 0,-1 0 0 0 0,1 0-1 0 0,0 0 1 0 0,1 4 0 0 0,-1-7-428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0.6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29 416 0 0,'-3'1'2006'0'0,"-21"13"568"0"0,25-14-2543 0 0,-1 1-1 0 0,1 0 1 0 0,0 0 0 0 0,0-1 0 0 0,0 1-1 0 0,0 0 1 0 0,0-1 0 0 0,0 1 0 0 0,0-1-1 0 0,0 0 1 0 0,1 1 0 0 0,-1-1 0 0 0,0 0-1 0 0,2 1 1 0 0,516-17 673 0 0,-448 11-573 0 0,692-25 544 0 0,975 85-1 0 0,-1607-42-1158 0 0,-48-4-872 0 0,-1-3-1 0 0,89-6 0 0 0,-134-2 674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1.7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58 732 0 0,'3'-2'1415'0'0,"5"-4"-1177"0"0,1 0 1 0 0,0 0-1 0 0,0 1 0 0 0,0 0 1 0 0,1 1-1 0 0,-1 0 0 0 0,1 1 1 0 0,0 0-1 0 0,21-4 0 0 0,-13 4-235 0 0,0 1 0 0 0,-1 1-1 0 0,1 0 1 0 0,0 2-1 0 0,24 2 1 0 0,-32-1-7 0 0,1 0-1 0 0,-1 1 1 0 0,0 0 0 0 0,0 1 0 0 0,0 0-1 0 0,0 0 1 0 0,0 1 0 0 0,-1 0 0 0 0,0 1 0 0 0,0 0-1 0 0,15 14 1 0 0,-12-8 5 0 0,-1 0 1 0 0,-1 1-1 0 0,1 0 0 0 0,-2 1 1 0 0,0 0-1 0 0,14 30 0 0 0,-7-3 7 0 0,-2 1-1 0 0,-2 1 0 0 0,-1-1 1 0 0,9 84-1 0 0,-9 49 750 0 0,-11-171-367 0 0,-4 14 995 0 0,1-22-1351 0 0,1 0 0 0 0,-1-1 0 0 0,1 1 0 0 0,0 0 0 0 0,0-1 0 0 0,1 0 1 0 0,-1 1-1 0 0,1-1 0 0 0,0 0 0 0 0,0 0 0 0 0,1 0 0 0 0,-1 0 0 0 0,1 0 0 0 0,0 0 0 0 0,1 0 0 0 0,0-5 0 0 0,2-18-51 0 0,9-40 1 0 0,-12 66 8 0 0,8-31 12 0 0,2 0 0 0 0,1 1-1 0 0,1 0 1 0 0,1 1 0 0 0,2 0 0 0 0,2 1-1 0 0,0 1 1 0 0,2 1 0 0 0,1 0-1 0 0,31-32 1 0 0,-46 54-12 0 0,2 0-1 0 0,-1 0 1 0 0,0 1 0 0 0,1 0-1 0 0,0 0 1 0 0,1 1 0 0 0,-1 0-1 0 0,0 0 1 0 0,1 1 0 0 0,0 0-1 0 0,0 0 1 0 0,0 0 0 0 0,10-1-1 0 0,-10 4-3 0 0,-1-1 0 0 0,1 1 1 0 0,0 1-1 0 0,-1-1 0 0 0,1 1 0 0 0,-1 0 0 0 0,1 1 0 0 0,-1 0 0 0 0,0 0 0 0 0,1 1 0 0 0,-1 0 0 0 0,0 0 0 0 0,-1 0 0 0 0,13 9 0 0 0,-3 0 1 0 0,-1 0 1 0 0,-1 1-1 0 0,0 1 1 0 0,0 0-1 0 0,-2 0 1 0 0,0 2-1 0 0,0-1 1 0 0,-2 2-1 0 0,0-1 0 0 0,9 22 1 0 0,8 23-1002 0 0,28 102 0 0 0,-43-126 138 0 0,-5-17-278 0 0,1 0 366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2.1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66 54 592 0 0,'45'-52'3386'0'0,"-44"50"-3058"0"0,5 19-266 0 0,-7-9-49 0 0,0-1 0 0 0,0 0 0 0 0,0-1 0 0 0,-1 1 0 0 0,0 0 0 0 0,0 0 0 0 0,-1-1 0 0 0,-3 8 0 0 0,-5 14 38 0 0,-12 40 117 0 0,3 0 0 0 0,4 1 0 0 0,-10 89 0 0 0,24-135-145 0 0,1 1 0 0 0,2-1 0 0 0,0 1 0 0 0,1-1 1 0 0,11 43-1 0 0,-9-51-49 0 0,1-1 0 0 0,1 1-1 0 0,0-1 1 0 0,1 0 0 0 0,0-1 0 0 0,1 0 0 0 0,0 0-1 0 0,1 0 1 0 0,22 21 0 0 0,-23-26-302 0 0,0 0-1 0 0,1-1 1 0 0,0 0-1 0 0,0-1 1 0 0,1 0 0 0 0,16 7-1 0 0,4-2-53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2.4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17 924 0 0,'0'-1'87'0'0,"0"1"0"0"0,1-1 0 0 0,-1 0 0 0 0,0 0 0 0 0,1 0 0 0 0,-1 0 0 0 0,1 1-1 0 0,-1-1 1 0 0,1 0 0 0 0,-1 0 0 0 0,1 1 0 0 0,-1-1 0 0 0,1 0 0 0 0,0 1 0 0 0,-1-1 0 0 0,1 1 0 0 0,0-1 0 0 0,0 1 0 0 0,-1-1-1 0 0,1 1 1 0 0,0-1 0 0 0,0 1 0 0 0,0 0 0 0 0,0 0 0 0 0,-1-1 0 0 0,1 1 0 0 0,0 0 0 0 0,1 0 0 0 0,0 0-36 0 0,0 1-1 0 0,-1-1 1 0 0,1 1 0 0 0,-1 0 0 0 0,1-1 0 0 0,-1 1 0 0 0,0 0 0 0 0,1 0 0 0 0,-1 0-1 0 0,0 0 1 0 0,0 0 0 0 0,1 1 0 0 0,-1-1 0 0 0,1 2 0 0 0,5 7-41 0 0,0 1-1 0 0,0-1 1 0 0,5 14 0 0 0,-12-23 15 0 0,23 52 63 0 0,-2 2 0 0 0,15 65 0 0 0,15 42 148 0 0,-50-160-219 0 0,9-25-138 0 0,-4-4 175 0 0,1 0-1 0 0,2 1 0 0 0,0 0 1 0 0,23-43-1 0 0,-22 51-32 0 0,0 0 0 0 0,2 0 0 0 0,0 1 0 0 0,0 1 0 0 0,2 0 0 0 0,0 1 0 0 0,19-16-1 0 0,-25 24-34 0 0,-6 5 10 0 0,1 0 0 0 0,-1 0 0 0 0,1 0 0 0 0,0 0 0 0 0,0 1 0 0 0,0-1 0 0 0,0 1 0 0 0,0-1 0 0 0,0 1 0 0 0,1 0 0 0 0,-1 0 0 0 0,0 1 0 0 0,7-1 0 0 0,-5-1 4 0 0,1 2 0 0 0,0-1 0 0 0,-1 1 0 0 0,1 0 0 0 0,0 0 0 0 0,0 1 0 0 0,-1-1 0 0 0,1 1 1 0 0,-1 0-1 0 0,1 1 0 0 0,-1 0 0 0 0,1-1 0 0 0,6 5 0 0 0,-3-1 2 0 0,0 0-1 0 0,0 1 1 0 0,-1 0 0 0 0,0 1-1 0 0,0-1 1 0 0,12 15 0 0 0,1 4 3 0 0,-2 2 0 0 0,0 0 0 0 0,23 48-1 0 0,-17-16-825 0 0,-18-42 341 0 0,0 0 0 0 0,1 0 0 0 0,13 19 0 0 0,-10-19-291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2.8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1 996 0 0,'3'1'1515'0'0,"-1"0"-1425"0"0,0 0-1 0 0,1 1 1 0 0,-1-1 0 0 0,0 1 0 0 0,0 0 0 0 0,0 0-1 0 0,0 0 1 0 0,0 0 0 0 0,-1 0 0 0 0,1 0 0 0 0,0 0-1 0 0,-1 0 1 0 0,0 1 0 0 0,0-1 0 0 0,1 1-1 0 0,-1-1 1 0 0,-1 1 0 0 0,1-1 0 0 0,0 1 0 0 0,0 3-1 0 0,11 67 63 0 0,-9-48-28 0 0,4 25-131 0 0,30 260-1428 0 0,-37-302 519 0 0,-1 15 150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3.2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6 357 1244 0 0,'-4'-5'2394'0'0,"3"5"-2288"0"0,1-1 1 0 0,0 1 0 0 0,0-1 0 0 0,0 1-1 0 0,-1-1 1 0 0,1 1 0 0 0,0-1 0 0 0,0 1 0 0 0,0-1-1 0 0,0 1 1 0 0,0-1 0 0 0,0 0 0 0 0,0 0-1 0 0,5-1-26 0 0,-1 0-1 0 0,1 1 0 0 0,-1 0 1 0 0,1-1-1 0 0,0 1 0 0 0,0 1 1 0 0,-1-1-1 0 0,1 1 0 0 0,9 0 1 0 0,56 5 57 0 0,-48-3-116 0 0,26 2-1571 0 0,92-4 1 0 0,-110-3 968 0 0</inkml:trace>
  <inkml:trace contextRef="#ctx0" brushRef="#br0" timeOffset="1">847 0 700 0 0,'0'0'1520'0'0,"12"11"-287"0"0,12 169-67 0 0,-4-19-906 0 0,4-17-2342 0 0,-19-130 1689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3.5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2 424 0 0,'2'-1'148'0'0,"0"1"0"0"0,1-1-1 0 0,-1 1 1 0 0,0 0 0 0 0,0 0 0 0 0,0 0-1 0 0,1 1 1 0 0,-1-1 0 0 0,0 0 0 0 0,0 1 0 0 0,0 0-1 0 0,0-1 1 0 0,0 1 0 0 0,0 0 0 0 0,0 0-1 0 0,0 0 1 0 0,0 0 0 0 0,2 2 0 0 0,0 0-50 0 0,-1 0 1 0 0,0 1-1 0 0,0-1 1 0 0,0 1-1 0 0,0-1 1 0 0,0 1-1 0 0,-1 0 1 0 0,3 6-1 0 0,3 7-12 0 0,-2 1-1 0 0,0 0 0 0 0,4 25 1 0 0,-9-40-38 0 0,12 68-16 0 0,-3 1 0 0 0,-4 1 0 0 0,-2-1 0 0 0,-4 1 0 0 0,-2-1 0 0 0,-4 1 0 0 0,-4-1 0 0 0,-27 111 0 0 0,27-146-659 0 0,-2 0 0 0 0,-1-1 1 0 0,-33 63-1 0 0,20-56-130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36.8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0 224 0 0,'0'0'1377'0'0,"4"1"-1211"0"0,137 19 1315 0 0,80 1-795 0 0,394 23 438 0 0,-545-39-1125 0 0,-67-5-98 0 0,1 0-61 0 0,35 1-2869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3.9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1 452 0 0,'0'0'882'0'0,"3"2"-136"0"0,8 5-372 0 0,0 0 0 0 0,1-1 1 0 0,0-1-1 0 0,0 0 0 0 0,0 0 1 0 0,18 3-1 0 0,87 15 481 0 0,-77-16-602 0 0,216 37 532 0 0,212 42-1481 0 0,-353-66-1945 0 0,-85-16 1789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4.3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43 35 1464 0 0,'-4'0'1564'0'0,"-14"-1"-386"0"0,14 1-241 0 0,-13-7 872 0 0,21 4-1752 0 0,-1 1 1 0 0,1-1-1 0 0,0 1 1 0 0,0 0 0 0 0,-1 0-1 0 0,1 0 1 0 0,1 0-1 0 0,-1 1 1 0 0,0 0-1 0 0,0 0 1 0 0,1 0-1 0 0,7-1 1 0 0,4 0-7 0 0,-1 1 0 0 0,27 2 0 0 0,-26 0-52 0 0,0 1 0 0 0,0 0-1 0 0,1 1 1 0 0,-2 1 0 0 0,1 1-1 0 0,0 0 1 0 0,-1 1 0 0 0,0 1-1 0 0,0 0 1 0 0,21 15 0 0 0,-27-15 9 0 0,0 0 0 0 0,-1 0 0 0 0,0 1 0 0 0,0 0 0 0 0,-1 0 0 0 0,0 1 0 0 0,0 0 0 0 0,-1 0 0 0 0,0 0 0 0 0,-1 1 0 0 0,0 0 0 0 0,-1 0 0 0 0,0 1 0 0 0,0-1 0 0 0,-1 1 0 0 0,3 16 0 0 0,-4-4 3 0 0,0 0 1 0 0,-1-1 0 0 0,-2 1-1 0 0,0-1 1 0 0,-7 39 0 0 0,-35 109 33 0 0,11-48 144 0 0,31-121-170 0 0,1 1-1 0 0,0 0 0 0 0,-1 0 0 0 0,1-1 0 0 0,0 1 0 0 0,0 0 0 0 0,0 0 0 0 0,0 0 0 0 0,0-1 1 0 0,0 1-1 0 0,1 0 0 0 0,-1 0 0 0 0,1-1 0 0 0,-1 1 0 0 0,1 0 0 0 0,-1 0 0 0 0,1-1 1 0 0,0 1-1 0 0,0-1 0 0 0,0 1 0 0 0,0-1 0 0 0,0 1 0 0 0,0-1 0 0 0,1 0 0 0 0,-1 1 1 0 0,0-1-1 0 0,1 0 0 0 0,-1 0 0 0 0,1 0 0 0 0,-1 0 0 0 0,1 0 0 0 0,-1 0 0 0 0,1 0 0 0 0,0-1 1 0 0,-1 1-1 0 0,3 0 0 0 0,5 1 14 0 0,0 0 0 0 0,1 0 1 0 0,-1-1-1 0 0,0-1 0 0 0,13 0 1 0 0,-20 0-33 0 0,58-2-139 0 0,1-2-1 0 0,65-15 1 0 0,117-37-4005 0 0,-178 38 1966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5.4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589 11 1020 0 0,'0'0'733'0'0,"-1"-1"-662"0"0,1 0 0 0 0,0 1-1 0 0,0-1 1 0 0,0 1 0 0 0,0-1 0 0 0,-1 1 0 0 0,1-1 0 0 0,0 1-1 0 0,0-1 1 0 0,-1 1 0 0 0,1-1 0 0 0,0 1 0 0 0,-1-1 0 0 0,1 1 0 0 0,-1 0-1 0 0,1-1 1 0 0,-1 1 0 0 0,1 0 0 0 0,-1-1 0 0 0,1 1 0 0 0,0 0-1 0 0,-2-1 1 0 0,-7 14 22 0 0,1 0 0 0 0,0 0-1 0 0,0 1 1 0 0,2 0-1 0 0,0 1 1 0 0,0-1 0 0 0,-6 29-1 0 0,1-7-14 0 0,1-6-113 0 0,-173 455 620 0 0,157-429-973 0 0,-2 0 0 0 0,-3-2 1 0 0,-3-2-1 0 0,-1-1 1 0 0,-3-2-1 0 0,-58 59 1 0 0,72-84-287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5.8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1514 0 748 0 0,'-34'9'548'0'0,"1"1"0"0"0,0 1 0 0 0,1 2-1 0 0,0 1 1 0 0,1 2 0 0 0,0 1 0 0 0,1 1 0 0 0,-28 24 0 0 0,-33 32-223 0 0,-85 88 0 0 0,111-99-68 0 0,-34 31-201 0 0,-324 309-203 0 0,143-134-2803 0 0,214-204 1809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6.5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30 268 0 0,'0'0'1874'0'0,"3"1"-1254"0"0,6 2-430 0 0,-1-1 0 0 0,0 0 0 0 0,1-1 0 0 0,0 0 0 0 0,-1 0 0 0 0,1-1 0 0 0,0 0 0 0 0,0 0 0 0 0,12-3 0 0 0,0 2-96 0 0,-18 0-86 0 0,56-2-780 0 0,-1-3 0 0 0,63-14 0 0 0,-99 13-44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6.9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0 764 0 0,'0'20'1360'0'0,"10"-10"-516"0"0,6-1-308 0 0,10 1-340 0 0,-11-6-44 0 0,4 1-12 0 0,1-1-76 0 0,-1-2-148 0 0,7 0-172 0 0,1 0-176 0 0,2-3-604 0 0,0 0 328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7.3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0 309 184 0 0,'35'-11'1223'0'0,"0"2"1"0"0,0 2-1 0 0,57-6 0 0 0,-49 8-745 0 0,862-69 1088 0 0,-312 33-1598 0 0,283-52-857 0 0,-503 46-2025 0 0,-316 39 2032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7.7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97 295 628 0 0,'-77'-131'5330'0'0,"67"113"-4808"0"0,9 16-380 0 0,-3-17 110 0 0,3 18-247 0 0,1 0 0 0 0,-1 0 0 0 0,1-1 0 0 0,-1 1 0 0 0,1 0 0 0 0,-1-1 0 0 0,1 1 1 0 0,0 0-1 0 0,0-1 0 0 0,0 1 0 0 0,0-1 0 0 0,0 1 0 0 0,0 0 0 0 0,0-1 0 0 0,0 1 0 0 0,1 0 0 0 0,-1-1 1 0 0,1-1-1 0 0,22 8-146 0 0,-9 5 152 0 0,-1 0 1 0 0,1 1-1 0 0,-2 1 0 0 0,0 0 0 0 0,0 0 1 0 0,-1 1-1 0 0,0 1 0 0 0,-1-1 1 0 0,-1 2-1 0 0,14 27 0 0 0,0 11-74 0 0,30 103 0 0 0,-48-140 41 0 0,12 57 109 0 0,-16-71 18 0 0,0-3-103 0 0,-1 0 1 0 0,1 0-1 0 0,0 0 0 0 0,0 0 1 0 0,-1 0-1 0 0,1 0 1 0 0,0 0-1 0 0,-1 0 0 0 0,1 0 1 0 0,-1 0-1 0 0,1-1 0 0 0,-1 1 1 0 0,0 0-1 0 0,1 0 0 0 0,-1-1 1 0 0,0-1-1 0 0,6-31 23 0 0,-4 26-22 0 0,50-208-180 0 0,-40 179 189 0 0,1 1 1 0 0,2 1-1 0 0,35-61 0 0 0,-45 88-22 0 0,0 1 1 0 0,0 0-1 0 0,0 1 1 0 0,1-1-1 0 0,0 1 0 0 0,0 0 1 0 0,0 0-1 0 0,13-8 1 0 0,-14 12-1 0 0,-1 0 0 0 0,1-1 0 0 0,0 1 0 0 0,-1 1 0 0 0,1-1 0 0 0,0 1 0 0 0,0 0-1 0 0,0 0 1 0 0,0 0 0 0 0,0 1 0 0 0,0 0 0 0 0,0 0 0 0 0,0 0 0 0 0,0 0 0 0 0,8 3 0 0 0,-4-1 0 0 0,0 1-1 0 0,0 0 0 0 0,-1 1 1 0 0,1 0-1 0 0,-1 0 0 0 0,0 1 1 0 0,0 0-1 0 0,-1 1 1 0 0,1-1-1 0 0,-1 1 0 0 0,0 1 1 0 0,-1-1-1 0 0,10 14 0 0 0,-2-2 16 0 0,-1 0 0 0 0,-2 2 0 0 0,1-1 0 0 0,10 30 0 0 0,-4 0-38 0 0,21 98 0 0 0,-4-14-2318 0 0,-29-118 831 0 0,-5-13 1294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8.13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0 316 0 0,'18'45'687'0'0,"-1"0"0"0"0,19 86-1 0 0,-20-69-510 0 0,-1-7-120 0 0,1-2-114 0 0,-3 1 0 0 0,-2 0-1 0 0,4 62 1 0 0,-15-97-606 0 0,-3-3 77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8.5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15 542 1760 0 0,'-3'-2'1254'0'0,"3"1"-1145"0"0,-1 1 0 0 0,0-1 0 0 0,0 0 0 0 0,0 0-1 0 0,0 1 1 0 0,1-1 0 0 0,-1 0 0 0 0,0 0 0 0 0,1 0-1 0 0,-1 0 1 0 0,1 0 0 0 0,-1 0 0 0 0,1 0 0 0 0,-1 0-1 0 0,1 0 1 0 0,-1 0 0 0 0,1 0 0 0 0,0 0 0 0 0,0 0-1 0 0,0 0 1 0 0,0-1 0 0 0,0-1 0 0 0,0 2-61 0 0,1 0-1 0 0,-1 0 1 0 0,1 0 0 0 0,0 1 0 0 0,-1-1-1 0 0,1 0 1 0 0,0 0 0 0 0,0 0-1 0 0,-1 0 1 0 0,1 1 0 0 0,0-1 0 0 0,0 0-1 0 0,0 1 1 0 0,0-1 0 0 0,0 1 0 0 0,0-1-1 0 0,0 1 1 0 0,2-1 0 0 0,9-3-55 0 0,0 1 0 0 0,1 1 1 0 0,17-2-1 0 0,-12 2 240 0 0,264-16-900 0 0,-164 14-1969 0 0,-83 2 1713 0 0</inkml:trace>
  <inkml:trace contextRef="#ctx0" brushRef="#br0" timeOffset="1">1136 5 1188 0 0,'0'0'1542'0'0,"0"-1"-1447"0"0,1 1 1 0 0,0-1-1 0 0,0 1 0 0 0,0-1 0 0 0,0 1 0 0 0,-1 0 0 0 0,1-1 1 0 0,0 1-1 0 0,0 0 0 0 0,0 0 0 0 0,0-1 0 0 0,0 1 1 0 0,0 0-1 0 0,0 0 0 0 0,1 0 0 0 0,2 4-31 0 0,-1 0 0 0 0,0 0 0 0 0,0 1 0 0 0,0-1 0 0 0,0 1 0 0 0,0 0 0 0 0,-1-1 0 0 0,0 1 0 0 0,0 0 0 0 0,1 6 0 0 0,13 60 71 0 0,-10-40-73 0 0,23 96-19 0 0,51 273-1776 0 0,-77-373 878 0 0,-1-1 650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37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23 272 0 0,'0'0'1084'0'0,"0"-3"-844"0"0,0-1-172 0 0,0 3-46 0 0,0 0-1 0 0,0 1 0 0 0,0-1 0 0 0,0 0 1 0 0,0 0-1 0 0,0 0 0 0 0,0 1 0 0 0,1-1 0 0 0,-1 0 1 0 0,0 0-1 0 0,0 1 0 0 0,1-1 0 0 0,-1 0 1 0 0,0 1-1 0 0,1-1 0 0 0,-1 0 0 0 0,1 1 0 0 0,-1-1 1 0 0,1-1-1 0 0,1 2-18 0 0,0 0 1 0 0,-1 1-1 0 0,1-1 0 0 0,-1 0 1 0 0,1 0-1 0 0,0 1 0 0 0,-1-1 1 0 0,1 1-1 0 0,-1 0 1 0 0,0-1-1 0 0,1 1 0 0 0,-1 0 1 0 0,1 0-1 0 0,-1 0 0 0 0,0 0 1 0 0,0 0-1 0 0,1 0 0 0 0,-1 0 1 0 0,1 3-1 0 0,27 20 35 0 0,14 12 301 0 0,2-3 0 0 0,1-1 0 0 0,1-2 0 0 0,59 27 0 0 0,-103-56-144 0 0,7 4 229 0 0,-8-4-454 0 0,0 0 0 0 0,0-1 0 0 0,0 1-1 0 0,0 0 1 0 0,0 0 0 0 0,0 0 0 0 0,0 0-1 0 0,-1 0 1 0 0,1 1 0 0 0,0-1 0 0 0,-1 0-1 0 0,1 1 1 0 0,-1 0 0 0 0,1-1 0 0 0,1 4-1 0 0,-5 2-3 0 0,0 0 0 0 0,-1 0 0 0 0,0-1-1 0 0,0 1 1 0 0,-1-1 0 0 0,0 0-1 0 0,-7 9 1 0 0,-41 46 1 0 0,15-20 39 0 0,-67 86 1402 0 0,102-125-1182 0 0,-15 16 814 0 0,4-3-4350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2:59.3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1 135 744 0 0,'1'-10'490'0'0,"-1"3"-65"0"0,1 0 0 0 0,0 0 0 0 0,0 0-1 0 0,1 1 1 0 0,0-1 0 0 0,0 0 0 0 0,5-9-1 0 0,-4 12-378 0 0,0-1 0 0 0,1 1 0 0 0,-1 0 1 0 0,1 0-1 0 0,0 0 0 0 0,0 0 0 0 0,0 1 0 0 0,0-1 0 0 0,1 1 0 0 0,0 0 0 0 0,-1 1 0 0 0,1-1 0 0 0,0 1 0 0 0,0 0 0 0 0,0 0 0 0 0,1 1 0 0 0,-1-1 0 0 0,7 0 0 0 0,-3 1-19 0 0,0 0-1 0 0,0 0 1 0 0,1 1-1 0 0,-1 1 1 0 0,0-1 0 0 0,0 2-1 0 0,0-1 1 0 0,0 1 0 0 0,0 0-1 0 0,15 7 1 0 0,-11-3-26 0 0,0 0-1 0 0,0 1 1 0 0,0 1 0 0 0,-1 0-1 0 0,0 1 1 0 0,0 0 0 0 0,-1 1-1 0 0,-1 0 1 0 0,1 1 0 0 0,-2 0-1 0 0,1 0 1 0 0,-2 1 0 0 0,1 0-1 0 0,-2 1 1 0 0,0 0 0 0 0,0 0-1 0 0,-1 1 1 0 0,-1 0 0 0 0,6 23-1 0 0,-3-4 0 0 0,-3 0-1 0 0,-1 0 0 0 0,-1 1 0 0 0,-1-1 1 0 0,-3 1-1 0 0,0 0 0 0 0,-10 50 0 0 0,8-65-41 0 0,0-1 493 0 0,0 0 0 0 0,1-1 0 0 0,1 1 0 0 0,2 32 0 0 0,-1-49-432 0 0,0-1 1 0 0,1 1-1 0 0,-1 0 1 0 0,0-1-1 0 0,1 1 1 0 0,-1-1-1 0 0,1 0 0 0 0,-1 1 1 0 0,1-1-1 0 0,-1 1 1 0 0,1-1-1 0 0,-1 0 1 0 0,1 1-1 0 0,-1-1 0 0 0,1 0 1 0 0,0 1-1 0 0,-1-1 1 0 0,1 0-1 0 0,-1 0 0 0 0,1 0 1 0 0,0 0-1 0 0,-1 0 1 0 0,1 0-1 0 0,0 0 1 0 0,-1 0-1 0 0,1 0 0 0 0,0 0 1 0 0,0 0-1 0 0,19-2 109 0 0,23-9-204 0 0,-1-2-1 0 0,0-2 0 0 0,65-34 0 0 0,-66 30-122 0 0,318-156-3654 0 0,-264 126 1905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3:16.0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992 0 304 0 0,'-3'1'592'0'0,"-52"29"1180"0"0,52-28-1710 0 0,-37 32 366 0 0,37-32 34 0 0,0 1 1 0 0,-1-1 0 0 0,1 0 0 0 0,-1 0 0 0 0,1 0 0 0 0,-1 0 0 0 0,-7 2 0 0 0,9-3-286 0 0,-15-7-102 0 0,-51-12 350 0 0,65 18-412 0 0,-2-1-2 0 0,-7 1-16 0 0,1 0-1 0 0,-1 0 1 0 0,0 1-1 0 0,1 1 1 0 0,-1 0 0 0 0,1 0-1 0 0,-1 1 1 0 0,1 1-1 0 0,0 0 1 0 0,0 0 0 0 0,1 1-1 0 0,-1 0 1 0 0,1 1-1 0 0,0 0 1 0 0,1 1-1 0 0,-1 0 1 0 0,1 1 0 0 0,1 0-1 0 0,-1 0 1 0 0,1 0-1 0 0,1 1 1 0 0,0 1 0 0 0,0-1-1 0 0,1 1 1 0 0,-10 19-1 0 0,5 1 18 0 0,1 1-1 0 0,1 0 0 0 0,1 0 1 0 0,2 1-1 0 0,2 0 0 0 0,0 0 1 0 0,2 0-1 0 0,4 45 0 0 0,6 32 7 0 0,26 119 0 0 0,-26-186-58 0 0,1 9 12 0 0,18 140-59 0 0,-25-169 97 0 0,-2 0 1 0 0,0 1-1 0 0,-1-1 0 0 0,-2 0 1 0 0,0 0-1 0 0,-9 33 1 0 0,9-47 14 0 0,0 0 0 0 0,0 0 0 0 0,-1 0 1 0 0,0 0-1 0 0,-1 0 0 0 0,0-1 0 0 0,0 0 0 0 0,0 0 1 0 0,-1 0-1 0 0,0-1 0 0 0,0 0 0 0 0,-1 0 1 0 0,-9 7-1 0 0,5-6-43 0 0,0-1-1 0 0,0 0 1 0 0,0-1 0 0 0,-1 0-1 0 0,0-1 1 0 0,0 0 0 0 0,-1-1 0 0 0,-18 3-1 0 0,6-3-392 0 0,0-1 0 0 0,0-2 0 0 0,-1-1-1 0 0,1 0 1 0 0,0-2 0 0 0,0-1 0 0 0,1-1 0 0 0,-46-16-1 0 0,48 12-619 0 0,1-2 502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3:16.3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0 259 460 0 0,'10'-18'945'0'0,"0"0"0"0"0,2 0-1 0 0,0 1 1 0 0,22-24 0 0 0,-26 33-855 0 0,1 0-1 0 0,0 1 1 0 0,0 0 0 0 0,1 0 0 0 0,0 1-1 0 0,0 0 1 0 0,0 1 0 0 0,1 0 0 0 0,20-6-1 0 0,22-2-169 0 0,0 3 0 0 0,95-6 0 0 0,-80 11-1405 0 0,71-16-1 0 0,-92 10 1020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3:16.7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140 17 1316 0 0,'-5'-13'3909'0'0,"3"11"-3664"0"0,1 2-213 0 0,0-1 1 0 0,0 1 0 0 0,-1 0-1 0 0,1 0 1 0 0,0 0 0 0 0,-1 0-1 0 0,1 0 1 0 0,0 0 0 0 0,0 0-1 0 0,-1 0 1 0 0,1 1 0 0 0,0-1-1 0 0,0 0 1 0 0,-1 1-1 0 0,1-1 1 0 0,0 1 0 0 0,0-1-1 0 0,0 1 1 0 0,0 0 0 0 0,0-1-1 0 0,-2 2 1 0 0,0 1 3 0 0,0 0 1 0 0,0 0-1 0 0,1 0 1 0 0,-1 0-1 0 0,1 1 1 0 0,-4 6-1 0 0,-3 7-16 0 0,1 0 1 0 0,-6 22-1 0 0,12-31 22 0 0,-11 33-8 0 0,3 1-1 0 0,1 0 1 0 0,2 0-1 0 0,-2 58 1 0 0,8-31 25 0 0,14 136-1 0 0,-8-167-235 0 0,1 0-1 0 0,3 0 1 0 0,1-1-1 0 0,1 0 1 0 0,2 0-1 0 0,2-1 1 0 0,1-1-1 0 0,2-1 1 0 0,33 49-1 0 0,-21-49-1834 0 0,-16-22 1372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3:17.0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59 568 0 0,'1'-4'1442'0'0,"0"-3"-962"0"0,-1 5-352 0 0,0-1 0 0 0,0 1 0 0 0,0 0 0 0 0,0 0 1 0 0,1 0-1 0 0,-1 0 0 0 0,1 0 0 0 0,-1 0 0 0 0,1 0 0 0 0,0 0 1 0 0,0 0-1 0 0,0 0 0 0 0,0 0 0 0 0,0 0 0 0 0,0 1 0 0 0,0-1 0 0 0,1 0 1 0 0,-1 1-1 0 0,1-1 0 0 0,-1 1 0 0 0,1-1 0 0 0,-1 1 0 0 0,1 0 1 0 0,0 0-1 0 0,2-2 0 0 0,-2 3-116 0 0,-1 0 0 0 0,1 0 0 0 0,0 1 0 0 0,-1-1-1 0 0,1 0 1 0 0,-1 1 0 0 0,1-1 0 0 0,0 1 0 0 0,-1 0 0 0 0,0-1 0 0 0,1 1 0 0 0,-1 0 0 0 0,1 0 0 0 0,-1 0-1 0 0,0 0 1 0 0,1 0 0 0 0,0 1 0 0 0,22 22 53 0 0,-22-22-54 0 0,17 20 20 0 0,-1 1 1 0 0,-1 0-1 0 0,23 44 1 0 0,32 84 28 0 0,-56-115-59 0 0,33 92-116 0 0,-31-77 1305 0 0,-17-48-876 0 0,-5-5-385 0 0,2 0 73 0 0,0 1 1 0 0,0-1 0 0 0,0 0 0 0 0,0 1-1 0 0,0-1 1 0 0,0 0 0 0 0,1 0 0 0 0,-1-1-1 0 0,1 1 1 0 0,-1 0 0 0 0,1 0 0 0 0,0-1-1 0 0,-1-3 1 0 0,-1-3 6 0 0,0 0 0 0 0,1 0-1 0 0,-2-16 1 0 0,2-10 79 0 0,2-41 1 0 0,0 63-37 0 0,1-15 145 0 0,1 1 0 0 0,2 0-1 0 0,0 1 1 0 0,11-37 0 0 0,-14 60-197 0 0,0 1 1 0 0,0-1-1 0 0,0 1 1 0 0,0-1-1 0 0,1 1 1 0 0,-1-1 0 0 0,1 1-1 0 0,-1 0 1 0 0,1 0-1 0 0,0 0 1 0 0,0 0-1 0 0,0 0 1 0 0,0 0-1 0 0,0 1 1 0 0,0-1-1 0 0,0 0 1 0 0,1 1-1 0 0,-1 0 1 0 0,0 0-1 0 0,4-2 1 0 0,-2 2-4 0 0,0 1 0 0 0,0-1 0 0 0,0 1 0 0 0,0 0-1 0 0,0 0 1 0 0,0 0 0 0 0,1 0 0 0 0,-1 1 0 0 0,0 0 0 0 0,0-1 0 0 0,7 4 0 0 0,4 2-6 0 0,0 1 1 0 0,0 1-1 0 0,-1 0 1 0 0,-1 1 0 0 0,16 12-1 0 0,25 23-375 0 0,87 94-1 0 0,-26-5-4669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3:17.4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29 1404 0 0,'1'-2'109'0'0,"0"0"-1"0"0,-1 1 1 0 0,1-1-1 0 0,0 0 1 0 0,0 1-1 0 0,0-1 1 0 0,0 1-1 0 0,0 0 1 0 0,1-1-1 0 0,-1 1 1 0 0,0 0-1 0 0,1-1 1 0 0,-1 1-1 0 0,1 0 1 0 0,-1 0-1 0 0,1 0 1 0 0,-1 1-1 0 0,1-1 1 0 0,0 0-1 0 0,-1 0 1 0 0,1 1-1 0 0,0-1 1 0 0,0 1-1 0 0,0 0 1 0 0,-1-1-1 0 0,1 1 1 0 0,0 0-1 0 0,0 0 1 0 0,0 0-1 0 0,0 0 1 0 0,-1 1-1 0 0,1-1 1 0 0,0 0-1 0 0,0 1 1 0 0,-1-1-1 0 0,1 1 1 0 0,0 0-1 0 0,0 0 1 0 0,-1-1-1 0 0,1 1 1 0 0,-1 0-1 0 0,2 2 1 0 0,8 4-12 0 0,0 1 0 0 0,0 0-1 0 0,-1 0 1 0 0,14 17 0 0 0,17 21 52 0 0,-2 1-1 0 0,-1 3 1 0 0,52 93 0 0 0,-49-66-35 0 0,-3 2 0 0 0,28 89 0 0 0,-43-95-91 0 0,-2 2-1 0 0,13 98 0 0 0,-15 45-3828 0 0,-18-186 2458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3:17.8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65 32 112 0 0,'-39'22'3352'0'0,"37"-21"-2958"0"0,-13 9 862 0 0,14-10-1235 0 0,1 1 1 0 0,-1-1-1 0 0,1 0 1 0 0,0 0-1 0 0,-1 0 1 0 0,1 1-1 0 0,-1-1 1 0 0,1 0-1 0 0,0 0 1 0 0,-1 1-1 0 0,1-1 1 0 0,0 0-1 0 0,-1 1 1 0 0,1-1-1 0 0,0 0 1 0 0,-1 1-1 0 0,1-1 1 0 0,0 1-1 0 0,0-1 1 0 0,0 0-1 0 0,-1 1 1 0 0,1-1-1 0 0,0 1 1 0 0,0-1-1 0 0,0 1 1 0 0,0-1-1 0 0,0 1 1 0 0,0-1-1 0 0,0 1 1 0 0,0-1-1 0 0,0 0 1 0 0,0 1 0 0 0,0-1-1 0 0,0 1 1 0 0,0-1-1 0 0,0 1 1 0 0,0-1-1 0 0,0 1 1 0 0,1-1-1 0 0,-1 0 1 0 0,0 2-1 0 0,23 7 615 0 0,27-5-174 0 0,15-7-184 0 0,0-4 0 0 0,99-22 0 0 0,-53 8-612 0 0,78-10-4194 0 0,-170 28 3845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3:18.2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0 940 0 0,'-7'16'2860'0'0,"7"-15"-2782"0"0,0 1 0 0 0,0-1 0 0 0,1 0 1 0 0,-1 1-1 0 0,0-1 0 0 0,1 1 0 0 0,-1-1 0 0 0,1 0 1 0 0,0 0-1 0 0,-1 1 0 0 0,1-1 0 0 0,0 0 0 0 0,0 0 1 0 0,0 0-1 0 0,0 0 0 0 0,0 0 0 0 0,0 0 1 0 0,0 0-1 0 0,2 1 0 0 0,0 0 31 0 0,1 0 1 0 0,-1 0-1 0 0,1 0 0 0 0,0-1 0 0 0,-1 1 0 0 0,1-1 1 0 0,5 1-1 0 0,11 1 126 0 0,0-1 0 0 0,26 0-1 0 0,-20-1 3 0 0,273-1 790 0 0,-116-4-5640 0 0,-154 4 3424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3:36.0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245 0 408 0 0,'0'0'565'0'0,"-3"1"-121"0"0,-27 4 736 0 0,27-4-942 0 0,0 0-135 0 0,-8 2-21 0 0,8-3 28 0 0,0 1-52 0 0,-8 2-12 0 0,8-2-31 0 0,-25 16 61 0 0,16-5-43 0 0,1 1 0 0 0,0 0 0 0 0,1 0-1 0 0,0 2 1 0 0,1-1 0 0 0,0 1 0 0 0,2 0 0 0 0,0 1 0 0 0,-7 20 0 0 0,2 0 44 0 0,2 1 0 0 0,2 1 1 0 0,-5 42-1 0 0,10-54 8 0 0,2-1 0 0 0,1 1 0 0 0,1-1 0 0 0,1 1 0 0 0,2-1 0 0 0,0 0 0 0 0,1 0 0 0 0,2 0 0 0 0,0-1 0 0 0,2 0 0 0 0,18 35 0 0 0,-9-26-6 0 0,1-1 0 0 0,3 0 0 0 0,0-2 1 0 0,2-1-1 0 0,1-1 0 0 0,1 0 0 0 0,35 27 0 0 0,142 105 48 0 0,-153-124-75 0 0,2-3 1 0 0,67 31-1 0 0,-108-58-27 0 0,0-1-1 0 0,0-1 1 0 0,1 0 0 0 0,0 0-1 0 0,20 2 1 0 0,7 2 11 0 0,-30-8-33 0 0,31-1 12 0 0,-31 2-12 0 0,20-4 13 0 0,-15 1-5 0 0,-6 2-1 0 0,33-10 17 0 0,-22 4-13 0 0,-1-1 0 0 0,0 0 1 0 0,0-1-1 0 0,0-1 0 0 0,-1-1 1 0 0,0 0-1 0 0,-1-2 1 0 0,25-21-1 0 0,-33 26-9 0 0,0-1 1 0 0,0-1-1 0 0,-1 1 0 0 0,0-1 0 0 0,0-1 1 0 0,-1 1-1 0 0,0-1 0 0 0,8-21 1 0 0,-2-1 7 0 0,14-54 0 0 0,-17 50 25 0 0,-1-1-1 0 0,-3 0 1 0 0,3-50 0 0 0,-21-149 220 0 0,9 188-255 0 0,-3 6-8 0 0,-1 3-7 0 0,4 15 11 0 0,-2 0 1 0 0,-12-31-1 0 0,7 32-7 0 0,0 0-1 0 0,-2 0 1 0 0,-1 1 0 0 0,0 0 0 0 0,-2 1 0 0 0,0 1 0 0 0,-26-24 0 0 0,29 33 0 0 0,-1 0-1 0 0,0 1 1 0 0,0 1-1 0 0,-2 0 1 0 0,1 1-1 0 0,-1 0 1 0 0,0 2 0 0 0,0 0-1 0 0,-1 0 1 0 0,0 2-1 0 0,0 0 1 0 0,0 1-1 0 0,-26-2 1 0 0,-189-4 20 0 0,175 10-20 0 0,0 2 1 0 0,-65 13-1 0 0,106-12-12 0 0,0 0 0 0 0,-1 1 0 0 0,2 1-1 0 0,-1 1 1 0 0,1 0 0 0 0,0 1 0 0 0,0 0-1 0 0,1 1 1 0 0,0 1 0 0 0,1 0 0 0 0,0 1-1 0 0,1 0 1 0 0,-15 18 0 0 0,13-12-1044 0 0,0 1-1 0 0,-21 37 1 0 0,27-41 373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3:37.0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279 0 488 0 0,'0'0'1521'0'0,"-3"0"-1170"0"0,-44 8 1447 0 0,44-7-1687 0 0,-13 8-43 0 0,-9 6-67 0 0,13-6-5 0 0,0 1 0 0 0,0 1-1 0 0,1 0 1 0 0,1 1-1 0 0,0 0 1 0 0,0 0-1 0 0,-13 25 1 0 0,10-13 14 0 0,1-1 0 0 0,1 2-1 0 0,1 0 1 0 0,1 0 0 0 0,2 1 0 0 0,0 0-1 0 0,2 0 1 0 0,0 0 0 0 0,2 1 0 0 0,1 31-1 0 0,3 31 129 0 0,23 148 0 0 0,-22-216-124 0 0,3 19 59 0 0,2 0 0 0 0,2-1 1 0 0,1 0-1 0 0,26 65 1 0 0,-27-86-22 0 0,-1 0 0 0 0,2-1 0 0 0,0-1 0 0 0,2 0 0 0 0,-1 0 0 0 0,2-1 0 0 0,0-1 0 0 0,1 0 0 0 0,0 0 0 0 0,1-2 0 0 0,31 21 0 0 0,-18-16-179 0 0,1-2 0 0 0,0-1-1 0 0,1-2 1 0 0,1-1 0 0 0,0-1 0 0 0,54 10-1 0 0,-56-20-1677 0 0,-23 0 1214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19:59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262 194 508 0 0,'0'0'5124'0'0,"6"-18"-4796"0"0,10-1-265 0 0,0 0 1 0 0,2 2-1 0 0,0 0 1 0 0,1 1-1 0 0,0 0 0 0 0,2 2 1 0 0,34-19-1 0 0,-11 13-142 0 0,-41 18 59 0 0,2 1-12 0 0,-1 1 1 0 0,1-1-1 0 0,0 1 0 0 0,-1-1 1 0 0,1 2-1 0 0,6-1 0 0 0,-11 0 41 0 0,4 1-47 0 0,-1 0-9 0 0,3 3 22 0 0,0 0-1 0 0,0 0 1 0 0,0 1 0 0 0,0-1-1 0 0,-1 1 1 0 0,1 1 0 0 0,-1-1 0 0 0,-1 1-1 0 0,1 0 1 0 0,-1 0 0 0 0,0 0 0 0 0,0 0-1 0 0,-1 1 1 0 0,1 0 0 0 0,-2-1-1 0 0,1 1 1 0 0,-1 0 0 0 0,0 1 0 0 0,2 12-1 0 0,-3-8 10 0 0,0 0-1 0 0,0 0 1 0 0,-1 0-1 0 0,0 0 1 0 0,-1 0-1 0 0,-1 0 1 0 0,0 0-1 0 0,-1 0 0 0 0,0 0 1 0 0,0 0-1 0 0,-10 20 1 0 0,-5-1 32 0 0,0-2 0 0 0,-2 0 1 0 0,-1-2-1 0 0,-1 0 0 0 0,-47 44 1 0 0,9-12-75 0 0,58-57 119 0 0,-2 6 206 0 0,13-18-299 0 0,22-20-4 0 0,-12 11 26 0 0,1 1 1 0 0,1 0-1 0 0,0 2 0 0 0,38-23 0 0 0,-54 37 0 0 0,0-1-1 0 0,0 1 1 0 0,0-1-1 0 0,1 1 1 0 0,-1 1-1 0 0,0-1 0 0 0,1 1 1 0 0,-1 0-1 0 0,1 0 1 0 0,-1 1-1 0 0,1-1 1 0 0,0 1-1 0 0,-1 1 1 0 0,1-1-1 0 0,-1 1 1 0 0,1 0-1 0 0,-1 0 1 0 0,1 0-1 0 0,8 4 0 0 0,-8-3 8 0 0,0 0-1 0 0,0 1 0 0 0,0 0 0 0 0,0 0 0 0 0,0 1 0 0 0,-1-1 0 0 0,1 1 0 0 0,-1 0 0 0 0,0 1 0 0 0,9 9 0 0 0,-3-1-25 0 0,-2-2 27 0 0,0 0-1 0 0,0 1 1 0 0,-2 0 0 0 0,1 0 0 0 0,-2 1 0 0 0,1 0 0 0 0,-2 0-1 0 0,0 1 1 0 0,0 0 0 0 0,-2-1 0 0 0,1 1 0 0 0,-2 1 0 0 0,0-1-1 0 0,0 19 1 0 0,-2-26 7 0 0,-11 42 6 0 0,8-36-2 0 0,0 0 0 0 0,-1-1 0 0 0,0 1 0 0 0,-1-1 0 0 0,-1 0 0 0 0,-6 12 0 0 0,0-3 34 0 0,0-1 0 0 0,-1 0 0 0 0,-1 0 0 0 0,-1-2 1 0 0,-1 0-1 0 0,0 0 0 0 0,-1-2 0 0 0,-38 29 0 0 0,18-19 132 0 0,0-3 0 0 0,-2-1 1 0 0,-76 32-1 0 0,105-49-71 0 0,1-1 0 0 0,-1-1 0 0 0,0 0 1 0 0,0-1-1 0 0,-1 1 0 0 0,1-2 0 0 0,0 0 0 0 0,-1 0 1 0 0,1 0-1 0 0,-1-2 0 0 0,1 1 0 0 0,0-1 1 0 0,-1-1-1 0 0,1 0 0 0 0,0 0 0 0 0,0-1 1 0 0,0 0-1 0 0,0-1 0 0 0,1 0 0 0 0,-1-1 0 0 0,1 0 1 0 0,0 0-1 0 0,-12-10 0 0 0,-14-13 70 0 0,-44-45-1 0 0,78 72-182 0 0,-13-13-684 0 0,6 7 574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12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 16 0 0,'0'0'3092'0'0,"1"3"-3985"0"0,2 30 780 0 0,-2-29 111 0 0,-1 0-8 0 0,4 33-4 0 0,-1 0 1 0 0,-3 0-1 0 0,-3 42 1 0 0,-21 120-44 0 0,6-62 108 0 0,-62 417 247 0 0,41-312-12 0 0,-40 746 352 0 0,71-526-13 0 0,38-1 69 0 0,17-121-236 0 0,26-5 51 0 0,-49-250-402 0 0,3-1 0 0 0,58 123 0 0 0,-55-162-1399 0 0,-17-29-555 0 0,-12-13 1531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3:37.8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11 164 872 0 0,'-5'-17'2346'0'0,"0"-14"-771"0"0,5 27-1140 0 0,0-12-468 0 0,3 17 31 0 0,0 0 0 0 0,-1 1 0 0 0,1 0 0 0 0,-1-1 0 0 0,1 1-1 0 0,-1 0 1 0 0,0 0 0 0 0,0 0 0 0 0,0 0 0 0 0,0 1 0 0 0,3 4 0 0 0,22 35-25 0 0,-19-28 25 0 0,54 88 49 0 0,-5 2 0 0 0,60 152 0 0 0,-116-253-34 0 0,3 14 104 0 0,-1 0 660 0 0,-9-31-481 0 0,-5-20-298 0 0,2-1-1 0 0,2 0 1 0 0,1 0 0 0 0,-1-52 0 0 0,5 28 62 0 0,13-115 1 0 0,-8 150-71 0 0,0 1 0 0 0,2 0 0 0 0,0 1 0 0 0,2-1 0 0 0,0 1 0 0 0,13-24 0 0 0,-19 44 5 0 0,-1 1 1 0 0,1-1-1 0 0,0 1 0 0 0,0 0 0 0 0,0 0 0 0 0,0 0 1 0 0,0-1-1 0 0,0 1 0 0 0,0 0 0 0 0,0 0 0 0 0,1 0 1 0 0,-1 0-1 0 0,0 1 0 0 0,1-1 0 0 0,-1 0 0 0 0,0 1 0 0 0,1-1 1 0 0,-1 1-1 0 0,1-1 0 0 0,-1 1 0 0 0,1-1 0 0 0,2 1 1 0 0,1 0-1 0 0,0-1 1 0 0,1 1-1 0 0,-1 1 1 0 0,0-1 0 0 0,0 1-1 0 0,0 0 1 0 0,0 0 0 0 0,0 1-1 0 0,0-1 1 0 0,0 1 0 0 0,0 0-1 0 0,0 1 1 0 0,-1-1-1 0 0,1 1 1 0 0,-1 0 0 0 0,6 4-1 0 0,0 1 7 0 0,22 16 24 0 0,0 3 1 0 0,-2 0-1 0 0,41 48 1 0 0,66 105 46 0 0,-122-156-223 0 0,-1 0-1 0 0,13 31 1 0 0,-21-41-1001 0 0,-1 1 0 0 0,7 27 0 0 0,-12-40 938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03:38.2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5 996 0 0,'0'0'1481'0'0,"17"-4"-328"0"0,-5 9-1021 0 0,0 0 1 0 0,0 0 0 0 0,0 2-1 0 0,-1-1 1 0 0,0 1 0 0 0,0 1-1 0 0,-1 0 1 0 0,0 1-1 0 0,14 15 1 0 0,77 98 169 0 0,-94-113-260 0 0,27 39 66 0 0,-1 2 0 0 0,-2 1 0 0 0,-3 1 0 0 0,-2 2 0 0 0,-2 1 1 0 0,-3 0-1 0 0,23 96 0 0 0,-33-104-180 0 0,-3 0 0 0 0,-2 1 0 0 0,-2 0 0 0 0,-2 0 0 0 0,-3 1 0 0 0,-1-1 1 0 0,-2 0-1 0 0,-3 0 0 0 0,-24 90 0 0 0,1-50-2660 0 0,23-71 2422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1:20.1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1 116 240 0 0,'0'0'1591'0'0,"16"-7"-1481"0"0,322-37 396 0 0,-183 28-396 0 0,-99 9-42 0 0,354-32 134 0 0,-295 36-196 0 0,220 23-1 0 0,-227-6-64 0 0,-105-13-29 0 0,34 8-1552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1:21.0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0 264 312 0 0,'3'-2'281'0'0,"41"-23"504"0"0,72-55-1 0 0,-71 48-318 0 0,13-19 482 0 0,-56 49-864 0 0,21-20 459 0 0,-19 19-522 0 0,0 0 0 0 0,0 0-1 0 0,1 1 1 0 0,-1-1 0 0 0,1 1 0 0 0,-1 0 0 0 0,1 1 0 0 0,0-1-1 0 0,0 1 1 0 0,0 0 0 0 0,9-1 0 0 0,67-3 34 0 0,-47 4-24 0 0,312-7 29 0 0,-8 0-72 0 0,-230 7 63 0 0,-103 1-44 0 0,-2 0-12 0 0,10 0-3 0 0,-10-1 14 0 0,1 1-18 0 0,10 0 10 0 0,-10 0 13 0 0,-1 0-141 0 0,10 0 87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2:53.8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32 108 0 0,'3'-15'136'0'0,"0"-1"-136"0"0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4:22.0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282 15 96 0 0,'0'0'272'0'0,"0"-1"-264"0"0,0 1-1 0 0,0-1 1 0 0,0 0-1 0 0,0 0 1 0 0,0 0-1 0 0,-1 1 1 0 0,1-1-1 0 0,0 0 1 0 0,0 0-1 0 0,-1 1 1 0 0,1-1-1 0 0,-1 0 1 0 0,1 1 0 0 0,-1-1-1 0 0,1 0 1 0 0,-1 1-1 0 0,1-1 1 0 0,-1 1-1 0 0,0-1 1 0 0,-49 3-120 0 0,46-1 102 0 0,-48 10-22 0 0,49-10 29 0 0,-11 3-4 0 0,11-3-10 0 0,-12 6 5 0 0,-36 30-28 0 0,48-35 31 0 0,1 0 1 0 0,0 1 6 0 0,-27 27 12 0 0,11-8 10 0 0,-2 4-62 0 0,11-16-41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4:22.4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132 1 224 0 0,'0'0'8'0'0,"-10"12"12"0"0,0-1-108 0 0</inkml:trace>
  <inkml:trace contextRef="#ctx0" brushRef="#br0" timeOffset="1">98 47 216 0 0,'-9'13'-11'0'0,"-5"8"16"0"0,-18 40 4 0 0,30-57-1 0 0,-14 30-9 0 0,12-27 1 0 0,1 1 0 0 0,0-1 0 0 0,0 1-1 0 0,1 0 1 0 0,0 0 0 0 0,1 0 0 0 0,-2 15 0 0 0,3-20 0 0 0,-3 19-2 0 0,3-2 3 0 0,0-15-6 0 0,0-1 9 0 0,0 36-36 0 0,0-22-35 0 0</inkml:trace>
  <inkml:trace contextRef="#ctx0" brushRef="#br0" timeOffset="2">2 407 168 0 0,'0'0'-60'0'0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4:24.19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172 0 156 0 0,'11'106'52'0'0,"38"159"-1"0"0,58 138 90 0 0,-20-79-38 0 0,-50-163-55 0 0,-7 2-1 0 0,-7 1 0 0 0,-7 0 0 0 0,-6 184 0 0 0,-32-80 97 0 0,14-217-45 0 0,-3-1 0 0 0,-1-1 0 0 0,-25 61 0 0 0,31-95-41 0 0,-1-1 0 0 0,0-1-1 0 0,0 1 1 0 0,-2-1-1 0 0,0-1 1 0 0,0 1 0 0 0,-1-1-1 0 0,-1-1 1 0 0,0 0 0 0 0,-14 10-1 0 0,9-9 29 0 0,0-1 0 0 0,-2-1 0 0 0,1 0 0 0 0,-1-2 0 0 0,0 0 0 0 0,-1 0 1 0 0,-33 7-1 0 0,19-8 162 0 0,-44 4 1 0 0,73-11-241 0 0,-31 6-92 0 0,30-5 50 0 0,4-1 26 0 0,1 0 0 0 0,0 0 0 0 0,-1 0 0 0 0,1 0-1 0 0,-1 0 1 0 0,1 0 0 0 0,-1 0 0 0 0,1 0-1 0 0,-1 0 1 0 0,1 0 0 0 0,-1 0 0 0 0,1 0 0 0 0,-1 0-1 0 0,1 0 1 0 0,-1 0 0 0 0,1 1 0 0 0,0-1 0 0 0,-1 0-1 0 0,1 0 1 0 0,-1 1 0 0 0,1-1 0 0 0,0 0 0 0 0,-1 1-1 0 0,1-1 1 0 0,0 0 0 0 0,-1 1 0 0 0,0 0 0 0 0,2 0 7 0 0,-1 0 1 0 0,0 0-1 0 0,0 0 1 0 0,1 1 0 0 0,-1-1-1 0 0,1 0 1 0 0,-1 0-1 0 0,1 0 1 0 0,0 0 0 0 0,-1 0-1 0 0,1 0 1 0 0,0 0 0 0 0,0 0-1 0 0,-1 0 1 0 0,1 0-1 0 0,0 0 1 0 0,0 0 0 0 0,1 0-1 0 0,0 0 7 0 0,1 1-10 0 0,82 30 19 0 0,27 5 37 0 0,-55-13-79 0 0,-49-21 23 0 0,28 20-19 0 0,-28-18 16 0 0,-6-3 3 0 0,1-1 1 0 0,0 1 0 0 0,-1 1 0 0 0,0-1 0 0 0,1 0 0 0 0,-1 1 0 0 0,0-1 0 0 0,0 1-1 0 0,2 3 1 0 0,13 19-15 0 0,-12-17 19 0 0,-2-3 1 0 0,0 0 1 0 0,0 0-1 0 0,-1 0 0 0 0,1 1 1 0 0,-1-1-1 0 0,-1 1 1 0 0,3 9-1 0 0,10 38 18 0 0,-8-25-1 0 0,-1 1 0 0 0,-1-1 1 0 0,-2 1-1 0 0,-1 0 0 0 0,-4 51 1 0 0,0 2-40 0 0,2-75 11 0 0,-6 88 23 0 0,4-42-9 0 0,-19 113-51 0 0,5 175 70 0 0,20-277-16 0 0,4 1 8 0 0,-3-39-8 0 0,1-1 0 0 0,1 1 1 0 0,1-1-1 0 0,1 0 1 0 0,1-1-1 0 0,1 0 1 0 0,1-1-1 0 0,1 1 0 0 0,2-2 1 0 0,17 24-1 0 0,-8-19-7 0 0,1 0-1 0 0,2-1 1 0 0,0-2-1 0 0,2-1 0 0 0,0-1 1 0 0,34 19-1 0 0,194 100-7 0 0,-249-138 11 0 0,28 15-4 0 0,56 18 1 0 0,-73-30 11 0 0,0-1 1 0 0,1-1-1 0 0,0-1 1 0 0,0-1-1 0 0,25 1 1 0 0,106-14 41 0 0,-147 11-44 0 0,1 0-13 0 0,50-7 150 0 0,-51 7-19 0 0,20-3 229 0 0,-6 1-2387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20:00.3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1 312 0 0,'0'0'4195'0'0,"12"10"-3670"0"0,569 28 2423 0 0,3-37-1599 0 0,-199-1-3083 0 0,-354 4 289 0 0,-30-3 1281 0 0,0-1 0 0 0,0 0 0 0 0,0 0 0 0 0,0 0 0 0 0,0 0 0 0 0,1 1 0 0 0,-1-1 0 0 0,0 1 0 0 0,0-1 0 0 0,0 1 0 0 0,0-1 0 0 0,0 1 0 0 0,0-1 0 0 0,0 1 0 0 0,0 0 0 0 0,-1 0 0 0 0,1 0 0 0 0,0-1 0 0 0,1 3 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18.2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68 33 876 0 0,'0'0'897'0'0,"1"-4"-176"0"0,2-20 824 0 0,-1 19-801 0 0,-2 23-861 0 0,-3 39 105 0 0,-3 0 0 0 0,-17 73 1 0 0,-2 12 22 0 0,21-114 10 0 0,-2 9 31 0 0,0 62-1 0 0,6-90-14 0 0,0 1 0 0 0,1-1 0 0 0,0 0 0 0 0,1 0 1 0 0,-1 0-1 0 0,2 0 0 0 0,-1 0 0 0 0,2 0 0 0 0,-1-1 0 0 0,1 1 0 0 0,0-1 0 0 0,6 9 0 0 0,-7-13-128 0 0,1-1 0 0 0,-1 1 0 0 0,1-1 0 0 0,0 0 0 0 0,-1 0 1 0 0,2 0-1 0 0,-1 0 0 0 0,0-1 0 0 0,0 0 0 0 0,1 0 0 0 0,-1 0 0 0 0,1 0 0 0 0,0-1 0 0 0,-1 1 1 0 0,1-1-1 0 0,0 0 0 0 0,0-1 0 0 0,0 1 0 0 0,0-1 0 0 0,0 0 0 0 0,0 0 0 0 0,-1-1 1 0 0,1 1-1 0 0,0-1 0 0 0,0 0 0 0 0,0-1 0 0 0,-1 1 0 0 0,10-5 0 0 0,5-3-117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13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1 130 672 0 0,'0'0'3098'0'0,"2"0"-3059"0"0,26 7 244 0 0,-25-6-187 0 0,1 0 16 0 0,97 8 432 0 0,0-4 0 0 0,134-10-1 0 0,204-39-165 0 0,688-38 288 0 0,-1099 81-653 0 0,719-20 380 0 0,0 43-337 0 0,-358 4-30 0 0,401 38-111 0 0,212 45 177 0 0,-552-63-142 0 0,932 136 385 0 0,-1348-177-319 0 0,820 130 41 0 0,-479-74 312 0 0,-246-41 46 0 0,-125-20-470 0 0,27 4-4385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18.5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49 628 0 0,'0'0'963'0'0,"-10"-17"1966"0"0,10 16-3005 0 0,-1 0-1 0 0,0 0 1 0 0,1 0-1 0 0,-1 0 1 0 0,1 0-1 0 0,-1 0 1 0 0,1 0-1 0 0,0 0 1 0 0,-1 0-1 0 0,1 0 1 0 0,0 0-1 0 0,0 0 1 0 0,0-1-1 0 0,-1 1 1 0 0,1 0-1 0 0,0 0 1 0 0,1 0-1 0 0,-1 0 1 0 0,0-1-1 0 0,0 1 1 0 0,0 0-1 0 0,1 0 1 0 0,-1 0-1 0 0,1 0 1 0 0,-1 0-1 0 0,2-2 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18.9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39 404 0 0,'3'1'2240'0'0,"31"-1"-1420"0"0,0-2 0 0 0,0-1 0 0 0,38-9 0 0 0,21-1-1321 0 0,6 3-2619 0 0,-95 10 2357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2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74 13 716 0 0,'0'0'1344'0'0,"0"-1"-1233"0"0,0 0 1 0 0,1 1-1 0 0,-1-1 1 0 0,0 0 0 0 0,0 1-1 0 0,0-1 1 0 0,1 0 0 0 0,-1 1-1 0 0,0-1 1 0 0,1 1-1 0 0,-1-1 1 0 0,1 0 0 0 0,0 0 223 0 0,0 0-224 0 0,-1 1 1 0 0,2-1-1 0 0,4 8-114 0 0,-5-2 15 0 0,-5 13-6 0 0,2-7 5 0 0,0 0-1 0 0,0-1 1 0 0,-1 1 0 0 0,-1-1-1 0 0,0 0 1 0 0,-6 12-1 0 0,3-9 4 0 0,6-11 42 0 0,-1 4 119 0 0,2-6-144 0 0,0 1 0 0 0,0-1 0 0 0,0 1 1 0 0,0-1-1 0 0,0 1 0 0 0,0 0 0 0 0,0-1 0 0 0,0 1 0 0 0,-1-1 0 0 0,1 1 0 0 0,0-1 0 0 0,0 1 0 0 0,0-1 0 0 0,-1 1 0 0 0,1-1 0 0 0,0 1 0 0 0,-1-1 1 0 0,1 1-1 0 0,0-1 0 0 0,-1 0 0 0 0,0 1 0 0 0,0 0 0 0 0,0-1 0 0 0,0 1 0 0 0,0-1 0 0 0,-1 1 0 0 0,1-1 0 0 0,0 0 0 0 0,-1 0 0 0 0,1 1 0 0 0,0-1 0 0 0,0 0 0 0 0,-1 0 0 0 0,1 0 1 0 0,0 0-1 0 0,-1-1 0 0 0,1 1 0 0 0,0 0 0 0 0,0 0 0 0 0,-2-1 0 0 0,0 0 58 0 0,-7-15 135 0 0,9 12-491 0 0,0 0 0 0 0,0 0 0 0 0,0 0 0 0 0,1 0 0 0 0,0 0-1 0 0,-1 0 1 0 0,1 0 0 0 0,1 0 0 0 0,-1 0 0 0 0,1-1 0 0 0,1-4 0 0 0,3-2-225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2.9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176 0 444 0 0,'0'0'2064'0'0,"1"3"-1756"0"0,21 32 756 0 0,-13-22-1084 0 0,-7-11 22 0 0,-1 0 14 0 0,4 9-20 0 0,11 41-52 0 0,-15-49 57 0 0,-1 1-33 0 0,-1 1 30 0 0,0 0-1 0 0,1 1 1 0 0,-2-1-1 0 0,1 0 1 0 0,-1 0-1 0 0,0 0 1 0 0,0 0 0 0 0,0 0-1 0 0,0 0 1 0 0,-1-1-1 0 0,0 1 1 0 0,0-1 0 0 0,0 0-1 0 0,-4 5 1 0 0,-11 9 17 0 0,-34 29 1 0 0,26-25 25 0 0,-59 51-1744 0 0,68-58 1003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44.7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0 120 0 0,'0'0'2940'0'0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7:05.5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275 1 140 0 0,'0'3'55'0'0,"-1"6"22"0"0,1-1-1 0 0,-2 1 0 0 0,1-1 1 0 0,-1 0-1 0 0,-1 1 0 0 0,0-1 1 0 0,-6 13-1 0 0,-35 58 10 0 0,23-44 17 0 0,-142 276 422 0 0,156-300-493 0 0,-12 28-243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33.47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62 508 0 0,'4'-18'2600'0'0,"0"7"-2265"0"0,-3 8 121 0 0,0 0-313 0 0,12-23-2242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5.71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56 45 240 0 0,'15'-28'2901'0'0,"-10"21"-2762"0"0,4-2 980 0 0,-9 9-1115 0 0,0 0 1 0 0,1 0-1 0 0,-1 0 1 0 0,0 0-1 0 0,1 0 1 0 0,-1 0-1 0 0,0 0 1 0 0,1 0 0 0 0,-1 0-1 0 0,0 0 1 0 0,1 0-1 0 0,-1 0 1 0 0,0 0-1 0 0,1 0 1 0 0,-1 1-1 0 0,0-1 1 0 0,1 0-1 0 0,-1 0 1 0 0,0 0-1 0 0,0 1 1 0 0,1-1-1 0 0,-1 0 1 0 0,0 0-1 0 0,1 0 1 0 0,-1 1-1 0 0,0-1 1 0 0,0 0-1 0 0,0 1 1 0 0,0-1-1 0 0,1 0 1 0 0,-1 1-1 0 0,0-1 1 0 0,0 1-1 0 0,2 1-34 0 0,-2 2 4 0 0,2 1 17 0 0,-2 37-23 0 0,-4 13 55 0 0,-3 0-1 0 0,-2-1 1 0 0,-20 63-1 0 0,13-53 77 0 0,-15 110-1 0 0,30-161 15 0 0,0-1-1 0 0,1 1 1 0 0,0-1 0 0 0,1 1 0 0 0,3 16-1 0 0,-3-26-177 0 0,0 0 0 0 0,0 0-1 0 0,0 0 1 0 0,0 0 0 0 0,0 0-1 0 0,1-1 1 0 0,-1 1 0 0 0,1 0-1 0 0,0-1 1 0 0,-1 1 0 0 0,1-1-1 0 0,0 0 1 0 0,1 1 0 0 0,-1-1-1 0 0,0 0 1 0 0,1 0-1 0 0,-1 0 1 0 0,1-1 0 0 0,0 1-1 0 0,-1-1 1 0 0,1 1 0 0 0,0-1-1 0 0,0 0 1 0 0,0 0 0 0 0,0 0-1 0 0,0 0 1 0 0,0-1 0 0 0,0 1-1 0 0,0-1 1 0 0,0 0-1 0 0,0 0 1 0 0,1 0 0 0 0,-1 0-1 0 0,0-1 1 0 0,0 1 0 0 0,0-1-1 0 0,0 0 1 0 0,0 0 0 0 0,4-1-1 0 0,8-5-334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6.0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 78 380 0 0,'-3'-24'1232'0'0,"2"6"-432"0"0,-2-4-820 0 0,-1 9-300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7.0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38 68 0 0,'0'0'4008'0'0,"20"-6"-3302"0"0,62 3-332 0 0,168-12-164 0 0,-141 4-2890 0 0,-87 9 2398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27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1562 136 0 0,'0'0'1089'0'0,"27"-14"888"0"0,3-9-1030 0 0,-28 21-716 0 0,18-21 487 0 0,15-30-390 0 0,-2-1-1 0 0,40-90 1 0 0,5-8-110 0 0,220-425 639 0 0,-141 211 600 0 0,-152 355-1471 0 0,-1 0-1 0 0,0 0 0 0 0,3-15 1 0 0,-1 3-8 0 0,-5 19 2 0 0,0-4 13 0 0,0 1 0 0 0,1-1-1 0 0,0 0 1 0 0,4-8 0 0 0,-5 13-25 0 0,0 0-178 0 0,-7-11-5621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7.4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12 804 0 0,'0'0'807'0'0,"3"1"-114"0"0,14 3-211 0 0,0 0 1 0 0,0-1 0 0 0,0-1 0 0 0,0-1 0 0 0,18-1 0 0 0,97-7 36 0 0,-64 1-310 0 0,-39 5-329 0 0,-8 0-936 0 0,0 0 1 0 0,25-6-1 0 0,-29 4 818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7.9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52 344 0 0,'37'-33'2380'0'0,"-35"31"-2244"0"0,20-2 152 0 0,-19 4-283 0 0,0 0 0 0 0,0 1 0 0 0,0 0 0 0 0,-1-1 0 0 0,1 1 0 0 0,0 0 0 0 0,0 1-1 0 0,-1-1 1 0 0,1 0 0 0 0,-1 1 0 0 0,1-1 0 0 0,-1 1 0 0 0,0 0 0 0 0,0 0 0 0 0,0 0 0 0 0,0 0 0 0 0,0 0 0 0 0,2 3 0 0 0,4 11 0 0 0,0 1 0 0 0,-1 0 0 0 0,-1 0 0 0 0,-1 0 0 0 0,0 1 0 0 0,-2 0 0 0 0,3 19 0 0 0,4 136 83 0 0,-10-154-88 0 0,2 27 7 0 0,-1 7 17 0 0,-5 60-1 0 0,2-56 1519 0 0,-1-45-739 0 0,0-25-758 0 0,1 0 1 0 0,0-1 0 0 0,1 1-1 0 0,1-1 1 0 0,0 1 0 0 0,1 0-1 0 0,3-15 1 0 0,22-99-172 0 0,-21 106 119 0 0,10-43-44 0 0,3 0 0 0 0,3 0 0 0 0,52-109 0 0 0,-72 171 44 0 0,0 0 0 0 0,0 0 0 0 0,0 0 0 0 0,0 0 0 0 0,0 0 0 0 0,0 0 0 0 0,1 0 0 0 0,-1 0 0 0 0,1 1 0 0 0,-1-1 0 0 0,1 0 0 0 0,0 1 0 0 0,-1-1 0 0 0,1 1 0 0 0,0 0 0 0 0,0 0 0 0 0,0 0 0 0 0,0 0 0 0 0,0 0 0 0 0,0 0 0 0 0,0 0 0 0 0,1 0 0 0 0,-1 1 0 0 0,0-1 0 0 0,0 1 0 0 0,0 0 0 0 0,1 0-1 0 0,-1 0 1 0 0,0 0 0 0 0,1 0 0 0 0,-1 0 0 0 0,0 0 0 0 0,0 1 0 0 0,1-1 0 0 0,-1 1 0 0 0,0 0 0 0 0,0 0 0 0 0,0-1 0 0 0,0 1 0 0 0,0 1 0 0 0,0-1 0 0 0,0 0 0 0 0,0 0 0 0 0,0 1 0 0 0,2 2 0 0 0,5 4-4 0 0,-1 0 1 0 0,0 0-1 0 0,0 1 0 0 0,-1 0 1 0 0,0 0-1 0 0,0 1 0 0 0,6 14 0 0 0,17 36 28 0 0,-3 1 0 0 0,-2 2 0 0 0,-4 1 0 0 0,25 117 0 0 0,-44-167-77 0 0,3 5-208 0 0,-2-1 1 0 0,-1 1-1 0 0,0-1 1 0 0,-1 1-1 0 0,-4 36 1 0 0,-6-35-2009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8.3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20 356 0 0,'9'-10'4312'0'0,"2"0"-3976"0"0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8.7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202 0 164 0 0,'1'4'605'0'0,"65"135"1633"0"0,-64-131-2223 0 0,-1-1 0 0 0,0 1 0 0 0,0 0 0 0 0,-1-1 0 0 0,0 1 0 0 0,0 0 0 0 0,-1 0 0 0 0,0-1 0 0 0,0 1 1 0 0,-1 0-1 0 0,-4 11 0 0 0,-2-1 21 0 0,0 0-1 0 0,-2-1 1 0 0,0 0 0 0 0,-1 0 0 0 0,-1-1 0 0 0,0-1 0 0 0,-22 21 0 0 0,-4 0-873 0 0,-68 49 0 0 0,93-75 224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9.1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 14 804 0 0,'0'0'1129'0'0,"4"-14"192"0"0,-2 23-1309 0 0,1 0 0 0 0,-1-1 0 0 0,0 1 0 0 0,-1 0 0 0 0,0 0 0 0 0,-1 0 0 0 0,0 0 0 0 0,-1 15 0 0 0,0 9-10 0 0,-19 189 92 0 0,12-165 172 0 0,2 0 0 0 0,3 0 0 0 0,4 68 0 0 0,0-115-92 0 0,0 0 0 0 0,1 1-1 0 0,0-1 1 0 0,1 0-1 0 0,0 0 1 0 0,1 0 0 0 0,5 11-1 0 0,-7-17-137 0 0,0-1 1 0 0,0 0-1 0 0,0 0 0 0 0,1 0 0 0 0,-1 0 1 0 0,1 0-1 0 0,0 0 0 0 0,-1 0 0 0 0,1-1 0 0 0,0 0 1 0 0,1 1-1 0 0,-1-1 0 0 0,0 0 0 0 0,1-1 0 0 0,-1 1 1 0 0,1 0-1 0 0,0-1 0 0 0,-1 0 0 0 0,1 0 1 0 0,0 0-1 0 0,7 0 0 0 0,-6-1-237 0 0,0-1 1 0 0,1 0-1 0 0,-1 0 1 0 0,0-1-1 0 0,0 1 1 0 0,0-1-1 0 0,0 0 1 0 0,-1 0-1 0 0,1-1 1 0 0,0 0-1 0 0,-1 1 1 0 0,0-2-1 0 0,0 1 0 0 0,0 0 1 0 0,0-1-1 0 0,0 0 1 0 0,4-6-1 0 0,7-6-493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9.4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 41 40 0 0,'-13'-11'2939'0'0,"13"10"-2961"0"0,-1 1-1 0 0,0-1 1 0 0,1 1 0 0 0,-1-1-1 0 0,0 1 1 0 0,1-1 0 0 0,-1 1-1 0 0,0-1 1 0 0,1 1-1 0 0,-1-1 1 0 0,1 0 0 0 0,-1 1-1 0 0,1-1 1 0 0,0 0 0 0 0,-1 0-1 0 0,1 1 1 0 0,-1-1 0 0 0,1 0-1 0 0,0 0 1 0 0,0 0 0 0 0,0 1-1 0 0,0-1 1 0 0,-1 0 0 0 0,1 0-1 0 0,0 0 1 0 0,0 0 0 0 0,0 1-1 0 0,1-1 1 0 0,-1 0 0 0 0,0 0-1 0 0,0 0 1 0 0,0 1 0 0 0,0-1-1 0 0,1 0 1 0 0,-1 0 0 0 0,1 0-1 0 0,-1 1 1 0 0,1-2 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29.8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1 200 0 0,'2'2'771'0'0,"4"4"-490"0"0,1 0-1 0 0,-1-1 1 0 0,1 0-1 0 0,1 0 0 0 0,-1-1 1 0 0,1 0-1 0 0,-1 0 0 0 0,1-1 1 0 0,0 0-1 0 0,0 0 0 0 0,1-1 1 0 0,10 2-1 0 0,19 3 105 0 0,54 2 0 0 0,-74-8-280 0 0,167 7 450 0 0,-150-9-1102 0 0,0-1-1 0 0,-1-2 1 0 0,46-11 0 0 0,-65 11-443 0 0,2-2 527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30.1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 13 228 0 0,'-2'-2'836'0'0,"-11"-5"618"0"0,12 7-1416 0 0,1-1 1 0 0,-1 1 0 0 0,0 0 0 0 0,1-1 0 0 0,-1 1-1 0 0,1 0 1 0 0,-1 0 0 0 0,0-1 0 0 0,1 1 0 0 0,-1 0 0 0 0,0 0-1 0 0,0 0 1 0 0,1 0 0 0 0,-1 0 0 0 0,0 0 0 0 0,1 0 0 0 0,-1 0-1 0 0,0 0 1 0 0,1 0 0 0 0,-1 0 0 0 0,-1 1 0 0 0,1 0-37 0 0,0 1 11 0 0,0 0-1 0 0,0-1 1 0 0,0 1-1 0 0,0 0 0 0 0,1 0 1 0 0,-1 0-1 0 0,0-1 0 0 0,1 1 1 0 0,0 0-1 0 0,-1 3 0 0 0,0 58 89 0 0,10 277 165 0 0,-6-272-2306 0 0,-3-64 1419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30.5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0 323 408 0 0,'17'-6'1874'0'0,"3"2"-1410"0"0,0 1 1 0 0,0 0 0 0 0,38 1 0 0 0,71 9-85 0 0,-22-1-242 0 0,-58-4-153 0 0,-15 0-1178 0 0,54-5 0 0 0,-68 0 447 0 0</inkml:trace>
  <inkml:trace contextRef="#ctx0" brushRef="#br0" timeOffset="1">272 0 184 0 0,'0'5'229'0'0,"-25"187"1496"0"0,-3 40-1034 0 0,30-66-1183 0 0,0-158-184 0 0,3 9 103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6:31.0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308 0 376 0 0,'0'0'619'0'0,"10"16"585"0"0,5 15-1031 0 0,-1 2-1 0 0,-1 0 1 0 0,-2 0-1 0 0,-1 1 1 0 0,-2 1 0 0 0,6 54-1 0 0,1 217-106 0 0,-16-247 12 0 0,-3-1-1 0 0,-2 0 1 0 0,-2 0-1 0 0,-3 0 1 0 0,-3-2 0 0 0,-30 83-1 0 0,29-102-240 0 0,-1 0 0 0 0,-3 0 1 0 0,-1-2-1 0 0,-1 0 0 0 0,-2-2 0 0 0,-1 0 0 0 0,-2-2 0 0 0,-1-1 1 0 0,-1-1-1 0 0,-39 31 0 0 0,23-28-574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28.8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5 168 448 0 0,'0'0'1581'0'0,"-5"8"1180"0"0,5-8-2719 0 0,24-3 123 0 0,0-2 0 0 0,-1 0 0 0 0,45-16 0 0 0,73-38 354 0 0,-86 34-413 0 0,78-32-935 0 0,-130 56 559 0 0,0 2-127 0 0,-2-1 382 0 0,-1 0 0 0 0,1 0 0 0 0,0 0 0 0 0,0 0 0 0 0,-1 0 0 0 0,1 0 0 0 0,0 1 1 0 0,-1-1-1 0 0,1 0 0 0 0,0 1 0 0 0,-1-1 0 0 0,1 0 0 0 0,-1 1 0 0 0,1-1 0 0 0,0 1 0 0 0,-1-1 0 0 0,1 1 0 0 0,-1-1 0 0 0,1 1 0 0 0,-1-1 0 0 0,0 1 0 0 0,1 0 0 0 0,-1-1 0 0 0,1 1 0 0 0,-1 0 0 0 0,1 0 1 0 0,-1 25-141 0 0,-19 38 167 0 0,14-49-28 0 0,-12 39 59 0 0,2 0 0 0 0,3 1 0 0 0,2 1 0 0 0,-4 78 0 0 0,8-46-2573 0 0,6-84 1934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5:28.75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1 197 480 0 0,'0'0'5306'0'0,"29"11"-5358"0"0,-2-6 267 0 0,-24-4-167 0 0,0-1-21 0 0,72 5 108 0 0,-71-5-127 0 0,1 0 2 0 0,629-36 105 0 0,-265-5-862 0 0,198-17 652 0 0,-228 34 152 0 0,198-12-111 0 0,116 12 118 0 0,0 49-106 0 0,-260 3 87 0 0,-93-8-169 0 0,909 87-226 0 0,-233-42 495 0 0,-587-35-17 0 0,251 14-932 0 0,109-5 513 0 0,-58-2 826 0 0,47-18 878 0 0,-366-11-949 0 0,107 21-361 0 0,-230-11 83 0 0,-127-15 14 0 0,-108-3-477 0 0,1 0 1 0 0,-1-1 0 0 0,0-1 0 0 0,0 0-1 0 0,17-5 1 0 0,-16 0-2082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15:29.60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1 592 0 0,'0'0'5531'0'0,"14"9"-5484"0"0,9 8-6 0 0,136 108 20 0 0,59 42 121 0 0,-74-78 131 0 0,-142-87-187 0 0,4 0 54 0 0,0 1-1 0 0,-1 0 0 0 0,0 0 0 0 0,1 0 0 0 0,4 5 1 0 0,-20 3-242 0 0,-1-1 1 0 0,0-1-1 0 0,-1 0 0 0 0,-15 9 1 0 0,-21 17 18 0 0,-24 29 66 0 0,-83 96 1 0 0,154-158 8 0 0,-17 17-67 0 0,15-18-459 0 0,1 1 0 0 0,0 0 0 0 0,-13 16-2471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20:42.9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1 360 328 0 0,'0'0'1449'0'0,"10"-11"-182"0"0,11-5 491 0 0,6-1-1652 0 0,-17 10-108 0 0,-4 3-10 0 0,62-40 27 0 0,-15 15-44 0 0,-51 28 10 0 0,1-1 6 0 0,8-4 13 0 0,-8 4-12 0 0,0 2-3 0 0,0-1 9 0 0,1 0 0 0 0,-1 0 0 0 0,1 0-1 0 0,-1 1 1 0 0,1-1 0 0 0,0 1 0 0 0,-1 0 0 0 0,1 0-1 0 0,0 0 1 0 0,-1 1 0 0 0,1-1 0 0 0,0 1 0 0 0,-1 0-1 0 0,1 0 1 0 0,-1 0 0 0 0,1 1 0 0 0,-1-1 0 0 0,0 1 0 0 0,0 0-1 0 0,0 0 1 0 0,0 0 0 0 0,4 3 0 0 0,-1 2-2 0 0,1 1 0 0 0,-2 0 0 0 0,1 1 0 0 0,-1-1 0 0 0,0 1 0 0 0,-1 0 0 0 0,0 0 0 0 0,-1 0 0 0 0,0 1 0 0 0,0-1 0 0 0,1 11 0 0 0,6 26 12 0 0,-3-1 0 0 0,-2 1 0 0 0,0 72 0 0 0,-18 137 24 0 0,5-158-24 0 0,6-63-31 0 0,-8 36-1 0 0,10-68 24 0 0,-1 2 6 0 0,-2 29-22 0 0,1-21 756 0 0,-4-17-418 0 0,4 0-297 0 0,0-15-28 0 0,2 0 0 0 0,0 0 0 0 0,1 0 0 0 0,6-32 0 0 0,-1 10-28 0 0,61-376 148 0 0,-65 408-103 0 0,20-100 204 0 0,10-62 161 0 0,-24 144-306 0 0,-3 14-50 0 0,1-7-18 0 0,-6 20-1 0 0,21-41 8 0 0,-5 14-1 0 0,14-17-44 0 0,-29 44 14 0 0,0-1 17 0 0,0 0-1 0 0,0 0 0 0 0,0 1 1 0 0,0-1-1 0 0,1 1 0 0 0,-1-1 1 0 0,0 1-1 0 0,1 0 0 0 0,-1-1 1 0 0,1 1-1 0 0,-1 0 0 0 0,1 0 1 0 0,0 0-1 0 0,0 0 0 0 0,2-1 1 0 0,26-12-138 0 0,-28 14 106 0 0,36-3-178 0 0,-29 4 155 0 0,1 1 1 0 0,-1-1 0 0 0,0 2-1 0 0,1-1 1 0 0,-1 1-1 0 0,0 1 1 0 0,-1 0 0 0 0,1 0-1 0 0,-1 1 1 0 0,1 0 0 0 0,-1 0-1 0 0,-1 0 1 0 0,1 1 0 0 0,-1 1-1 0 0,10 10 1 0 0,-6-4 40 0 0,0-1 0 0 0,-1 2-1 0 0,-1 0 1 0 0,0 0 0 0 0,-1 0 0 0 0,-1 1 0 0 0,0 0-1 0 0,-1 1 1 0 0,5 17 0 0 0,32 158-12 0 0,-35-150 43 0 0,-5-24-12 0 0,10 67 1 0 0,-4 87 2 0 0,-11 32 147 0 0,1-133-111 0 0,3-26-30 0 0,0 13-4 0 0,-2-53 0 0 0,0-1-8 0 0,3 9 9 0 0,-3-8 12 0 0,0 13-1700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21:10.6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52 8 0 0,'0'0'1312'0'0,"0"-3"-1325"0"0,4-23 331 0 0,-3 23-49 0 0,-1 3-300 0 0,0-1 25 0 0,0 0 1 0 0,0 1-1 0 0,1-1 1 0 0,-1 0-1 0 0,0 1 1 0 0,0-1-1 0 0,1 0 1 0 0,-1 1 0 0 0,1-1-1 0 0,-1 1 1 0 0,0-1-1 0 0,1 0 1 0 0,-1 1-1 0 0,1-1 1 0 0,-1 1-1 0 0,1 0 1 0 0,0-1-1 0 0,0 0 1 0 0,37 3-62 0 0,1 1 79 0 0,29-1 12 0 0,17-1 69 0 0,116-14-1 0 0,-197 12-177 0 0,19 0-768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21:16.0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40 8 0 0,'0'0'703'0'0,"3"-18"30"0"0,-3 18-715 0 0,-1-6-48 0 0,17-5 265 0 0,-13 10-268 0 0,0 1-20 0 0,74-4-141 0 0,-73 4 181 0 0,-1 0-6 0 0,97 4 43 0 0,-83-3-38 0 0,-13-1-8 0 0,0 1-16 0 0,36 4 96 0 0,-36-5-48 0 0,0 1-17 0 0,163 8 234 0 0,-163-9-233 0 0,0 0 16 0 0,15 0-10 0 0,-15 1-11 0 0,1-1 20 0 0,108-2 133 0 0,-50 0-128 0 0,84-3 48 0 0,-47-1-87 0 0,-97 6 25 0 0,1 0-2 0 0,31-2-51 0 0,-32 1-3 0 0,0 1-31 0 0,13 0-799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8T07:21:16.58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28 252 0 0,'4'0'289'0'0,"553"-25"1836"0"0,-554 25-2251 0 0,24-1-1263 0 0,-9 0 978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2:1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0 520 48 0 0,'0'0'909'0'0,"14"-29"4"0"0,-3 7-295 0 0,-10 20-408 0 0,3-15 284 0 0,-4 11-418 0 0,1-12 474 0 0,-1 18-550 0 0,0 0 0 0 0,0-1 0 0 0,0 1 0 0 0,0 0 0 0 0,0 0 1 0 0,0 0-1 0 0,1-1 0 0 0,-1 1 0 0 0,0 0 0 0 0,0 0 0 0 0,0 0 1 0 0,0 0-1 0 0,0-1 0 0 0,0 1 0 0 0,0 0 0 0 0,0 0 0 0 0,1 0 1 0 0,-1 0-1 0 0,0 0 0 0 0,0 0 0 0 0,0-1 0 0 0,0 1 0 0 0,1 0 1 0 0,-1 0-1 0 0,0 0 0 0 0,0 0 0 0 0,0 0 0 0 0,0 0 0 0 0,1 0 1 0 0,-1 0-1 0 0,0 0 0 0 0,0 0 0 0 0,0 0 0 0 0,1 0 0 0 0,-1 0 1 0 0,0 0-1 0 0,0 0 0 0 0,0 0 0 0 0,1 0 0 0 0,-1 0 0 0 0,0 0 1 0 0,0 0-1 0 0,0 0 0 0 0,1 0 0 0 0,-1 0 0 0 0,0 0 0 0 0,0 0 1 0 0,0 1-1 0 0,0-1 0 0 0,0 0 0 0 0,1 0 0 0 0,-1 0 1 0 0,0 0-1 0 0,0 0 0 0 0,0 1 0 0 0,0-1 0 0 0,0 0 0 0 0,0 0 1 0 0,1 0-1 0 0,-1 0 0 0 0,0 1 0 0 0,0-1 0 0 0,0 0 0 0 0,0 0 1 0 0,0 0-1 0 0,0 0 0 0 0,0 1 0 0 0,1 0-9 0 0,7 35-39 0 0,-1 3 59 0 0,44 247-83 0 0,-40-228 111 0 0,8 12 225 0 0,-18-67 86 0 0,1 2-48 0 0,-2-5-256 0 0,0 0-1 0 0,0 1 1 0 0,0-1 0 0 0,0 0-1 0 0,0 1 1 0 0,0-1-1 0 0,0 0 1 0 0,0 1 0 0 0,0-1-1 0 0,0 0 1 0 0,0 1-1 0 0,0-1 1 0 0,0 0 0 0 0,0 1-1 0 0,0-1 1 0 0,0 0-1 0 0,1 0 1 0 0,-1 1 0 0 0,0-1-1 0 0,0 0 1 0 0,0 0 0 0 0,1 1-1 0 0,-1-1 1 0 0,0 0-1 0 0,0 0 1 0 0,0 1 0 0 0,1-1-1 0 0,-1 0 1 0 0,0 0-1 0 0,1 0 1 0 0,-1 0 0 0 0,0 0-1 0 0,0 1 1 0 0,1-1-1 0 0,-1 0 1 0 0,0 0 0 0 0,1 0-1 0 0,2-2-38 0 0,1 1 0 0 0,-1-1 0 0 0,0 0 0 0 0,0 0 0 0 0,0 0 0 0 0,-1-1 0 0 0,1 1 0 0 0,0-1 0 0 0,-1 1 0 0 0,0-1 0 0 0,0 0 0 0 0,3-3 0 0 0,28-50 24 0 0,-16 27-16 0 0,58-94 42 0 0,-15 22-195 0 0,110-139 0 0 0,107-64 32 0 0,-276 302 86 0 0,31-32 16 0 0,-28 27 73 0 0,-19 3-4857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6:22:25.490"/>
    </inkml:context>
    <inkml:brush xml:id="br0">
      <inkml:brushProperty name="width" value="0.2" units="cm"/>
      <inkml:brushProperty name="height" value="0.2" units="cm"/>
      <inkml:brushProperty name="color" value="#5B2D90"/>
      <inkml:brushProperty name="ignorePressure" value="1"/>
    </inkml:brush>
  </inkml:definitions>
  <inkml:trace contextRef="#ctx0" brushRef="#br0">0 1,'0'0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16.90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649 48 124 0 0,'0'0'722'0'0,"7"-14"183"0"0,-2 8-810 0 0,7-13 712 0 0,-12 19-806 0 0,0 0 0 0 0,1-1 0 0 0,-1 1 1 0 0,0 0-1 0 0,0 0 0 0 0,0-1 0 0 0,0 1 1 0 0,0 0-1 0 0,0 0 0 0 0,0-1 0 0 0,0 1 1 0 0,0 0-1 0 0,0 0 0 0 0,0-1 0 0 0,0 1 1 0 0,0 0-1 0 0,0 0 0 0 0,-1-1 0 0 0,1 1 1 0 0,0 0-1 0 0,0 0 0 0 0,0-1 0 0 0,0 1 1 0 0,0 0-1 0 0,0 0 0 0 0,-1 0 0 0 0,1-1 1 0 0,0 1-1 0 0,0 0 0 0 0,0 0 0 0 0,-1 0 1 0 0,1 0-1 0 0,0-1 0 0 0,0 1 0 0 0,0 0 1 0 0,-1 0-1 0 0,1 0 0 0 0,0 0 0 0 0,0 0 0 0 0,-1 0 1 0 0,1 0-1 0 0,0 0 0 0 0,0 0 0 0 0,-1 0 1 0 0,1 0-1 0 0,0 0 0 0 0,0 0 0 0 0,-1 0 1 0 0,1 0-1 0 0,0 0 0 0 0,0 0 0 0 0,-1 0 1 0 0,1 0-1 0 0,0 0 0 0 0,0 0 0 0 0,-1 0 1 0 0,1 0-1 0 0,0 0 0 0 0,0 1 0 0 0,0-1 1 0 0,-1 0-1 0 0,1 0 0 0 0,0 0 0 0 0,0 1 1 0 0,-3-1-7 0 0,-47 23 53 0 0,39-17-53 0 0,-49 21 8 0 0,-69 37 18 0 0,97-47-56 0 0,2 2 1 0 0,-50 40 0 0 0,63-44 19 0 0,1 0 1 0 0,1 2-1 0 0,1 0 0 0 0,1 0 1 0 0,0 1-1 0 0,1 1 1 0 0,-11 23-1 0 0,15-28 12 0 0,1 0-1 0 0,0 0 1 0 0,1 1-1 0 0,0-1 1 0 0,2 1-1 0 0,-5 23 1 0 0,8-35 9 0 0,-2 7 5 0 0,0 0 0 0 0,1 0 1 0 0,1 0-1 0 0,-1 0 0 0 0,2 0 0 0 0,-1 0 0 0 0,1 0 0 0 0,1 1 0 0 0,0-1 0 0 0,3 15 0 0 0,0-6-2 0 0,1 6 15 0 0,33 125 59 0 0,-19-82-38 0 0,24 88-11 0 0,-16-68-4 0 0,20 125 1 0 0,1 184 141 0 0,-47-377-156 0 0,-1 0 0 0 0,0 0 0 0 0,-2 0 0 0 0,0 0 0 0 0,-1 0 0 0 0,-2 0 0 0 0,0-1 0 0 0,0 0 0 0 0,-2 0 0 0 0,0 0 0 0 0,-2-1 0 0 0,0 0 0 0 0,-1-1 0 0 0,-12 17 0 0 0,3-11 72 0 0,-1 0 0 0 0,-46 38 0 0 0,56-54-28 0 0,-1 1-1 0 0,1-2 0 0 0,-1 1 0 0 0,-16 5 0 0 0,24-10-79 0 0,-41 13 228 0 0,38-13-64 0 0,-4-2 109 0 0,39-13-234 0 0,14 1-136 0 0,-40 11 97 0 0,32 0-11 0 0,-13 2 13 0 0,-18-1 12 0 0,20 5-56 0 0,-17-3 50 0 0,0 0 1 0 0,0 1 0 0 0,0 0 0 0 0,-1 1-1 0 0,1-1 1 0 0,-1 1 0 0 0,0 1-1 0 0,0-1 1 0 0,0 1 0 0 0,5 6 0 0 0,-1 2-6 0 0,0 0 1 0 0,-2 1 0 0 0,1 0 0 0 0,-2 0 0 0 0,9 23-1 0 0,4 15 65 0 0,-12-32-53 0 0,-2-7 2 0 0,-1 0 0 0 0,-1 1 0 0 0,0-1 0 0 0,-1 1 0 0 0,0 0 0 0 0,-1 1 0 0 0,-1-1 0 0 0,0 15 0 0 0,1-8 7 0 0,2 53 20 0 0,-7 21-6 0 0,3-79-11 0 0,-1 17 4 0 0,-7 51 1 0 0,6-67 4 0 0,-2 11-5 0 0,0-1-1 0 0,-2 1 1 0 0,-10 28-1 0 0,-13 43-38 0 0,16-50 21 0 0,4-16 5 0 0,1 0 1 0 0,2 1-1 0 0,-3 58 0 0 0,4-25 3 0 0,2-33 2 0 0,2 1 0 0 0,3 45 0 0 0,-1-72-3 0 0,1 8 12 0 0,0 0 1 0 0,7 23-1 0 0,4 13 11 0 0,-7-36-18 0 0,0 0 0 0 0,1 0 0 0 0,0-1 1 0 0,1 0-1 0 0,18 24 0 0 0,-9-13 14 0 0,6 6-6 0 0,-5-6-6 0 0,-12-20-5 0 0,11 12 6 0 0,41 50 5 0 0,-9-13 21 0 0,-20-22 13 0 0,37 31-1 0 0,-19-23 14 0 0,-42-37-60 0 0,28 25 27 0 0,2-3 0 0 0,1 0-1 0 0,70 35 1 0 0,-73-43 24 0 0,2-3 1 0 0,0 0-1 0 0,0-2 0 0 0,1-2 1 0 0,1-1-1 0 0,0-2 0 0 0,70 6 1 0 0,-90-13 184 0 0,1-1-1 0 0,29-3 1 0 0,-45 3-198 0 0,1-1 129 0 0,16-2 151 0 0,-15 2-181 0 0,37-9 481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47.4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 93 1556 0 0,'-16'-90'4165'0'0,"15"87"-4448"0"0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29.5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1 168 0 0,'0'0'2764'0'0,"29"16"-1326"0"0,52 23-1400 0 0,115 75-1 0 0,-115-58-2349 0 0,-69-48 1611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47.0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134 68 460 0 0,'0'0'1165'0'0,"-1"-3"-681"0"0,-4-49 3324 0 0,5 39-4339 0 0,-32 89 641 0 0,-33 117-1 0 0,56-161-89 0 0,2 2 0 0 0,1-1 0 0 0,2 0 0 0 0,1 1 0 0 0,2 0 0 0 0,4 51 0 0 0,0-65-40 0 0,0 0 0 0 0,2-1 0 0 0,0 1 0 0 0,1-1 0 0 0,1-1 0 0 0,1 1 0 0 0,0-1 0 0 0,2 0 0 0 0,0-1 1 0 0,1 0-1 0 0,0-1 0 0 0,27 29 0 0 0,-22-37-2286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47.7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10 556 0 0,'0'0'505'0'0,"0"3"-48"0"0,1 0-396 0 0,-1 1 130 0 0,1 0 0 0 0,-1 0 0 0 0,1 0-1 0 0,0 0 1 0 0,1 0 0 0 0,-1 0 0 0 0,1-1 0 0 0,-1 1 0 0 0,1 0-1 0 0,0-1 1 0 0,3 4 0 0 0,1-2-76 0 0,0-1 0 0 0,0 0 0 0 0,0 0 0 0 0,1-1-1 0 0,-1 0 1 0 0,1 0 0 0 0,0 0 0 0 0,0-1 0 0 0,0 0 0 0 0,0 0 0 0 0,0-1 0 0 0,1 0-1 0 0,-1 0 1 0 0,0-1 0 0 0,10 0 0 0 0,19-1 8 0 0,64-10 0 0 0,-82 8-67 0 0,22-2-653 0 0,-1-2 1 0 0,0-1 0 0 0,0-2-1 0 0,-1-2 1 0 0,53-24 0 0 0,-73 27-211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48.14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16 528 436 0 0,'-3'4'49'0'0,"-9"19"1357"0"0,12-23-1345 0 0,0 1 0 0 0,0 0 0 0 0,0 0-1 0 0,0 0 1 0 0,0 0 0 0 0,0 0 0 0 0,0-1-1 0 0,0 1 1 0 0,0 0 0 0 0,0 0 0 0 0,0 0 0 0 0,0 0-1 0 0,1 0 1 0 0,-1-1 0 0 0,0 1 0 0 0,0 0-1 0 0,1 0 1 0 0,-1 0 0 0 0,1-1 0 0 0,-1 1-1 0 0,1 0 1 0 0,-1-1 0 0 0,1 1 0 0 0,-1 0 0 0 0,1-1-1 0 0,0 1 1 0 0,-1-1 0 0 0,2 1 0 0 0,6 4 67 0 0,-1-1 1 0 0,1 0 0 0 0,1 0 0 0 0,-1-1-1 0 0,0 0 1 0 0,1-1 0 0 0,0 0 0 0 0,-1 0-1 0 0,14 0 1 0 0,90 2 99 0 0,-65-4-283 0 0,-18 1-930 0 0,0-1 1 0 0,56-8-1 0 0,-67 4 269 0 0</inkml:trace>
  <inkml:trace contextRef="#ctx0" brushRef="#br0" timeOffset="1">839 47 432 0 0,'2'-3'1199'0'0,"10"-25"1086"0"0,-11 25-1851 0 0,1 1-122 0 0,-2 1-293 0 0,0 1 1 0 0,0-1-1 0 0,1 1 1 0 0,-1-1-1 0 0,0 1 1 0 0,0-1-1 0 0,1 1 1 0 0,-1-1-1 0 0,0 1 1 0 0,1-1-1 0 0,-1 1 1 0 0,1 0-1 0 0,-1-1 1 0 0,0 1-1 0 0,1-1 1 0 0,-1 1-1 0 0,1 0 1 0 0,-1 0-1 0 0,1-1 1 0 0,-1 1 0 0 0,1 0-1 0 0,-1 0 1 0 0,1-1-1 0 0,-1 1 1 0 0,1 0-1 0 0,0 0 1 0 0,-1 0-1 0 0,1 0 1 0 0,-1 0-1 0 0,1 0 1 0 0,-1 0-1 0 0,2 0 1 0 0,-1 1-6 0 0,0 0 1 0 0,-1 0 0 0 0,1-1 0 0 0,0 1 0 0 0,0 0 0 0 0,0 0-1 0 0,-1 0 1 0 0,1 0 0 0 0,0 1 0 0 0,-1-1 0 0 0,1 0 0 0 0,-1 0-1 0 0,0 0 1 0 0,1 2 0 0 0,10 53 112 0 0,-10-54-100 0 0,23 295 649 0 0,-11-114-546 0 0,-12-158-389 0 0,-1-17-211 0 0,1-1 0 0 0,-1 1 0 0 0,2-1 1 0 0,-1 1-1 0 0,3 8 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48.7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181 66 528 0 0,'12'-14'2016'0'0,"2"-4"-724"0"0,-13 16-987 0 0,21-21 736 0 0,-22 22-1048 0 0,0 0 1 0 0,1 1-1 0 0,-1-1 1 0 0,1 1-1 0 0,-1-1 1 0 0,0 1-1 0 0,1-1 0 0 0,-1 1 1 0 0,1 0-1 0 0,-1-1 1 0 0,1 1-1 0 0,0 0 1 0 0,-1-1-1 0 0,1 1 1 0 0,-1 0-1 0 0,1 0 1 0 0,0-1-1 0 0,-1 1 0 0 0,1 0 1 0 0,0 0-1 0 0,-1 0 1 0 0,1 0-1 0 0,0 0 1 0 0,-1 0-1 0 0,1 0 1 0 0,-1 0-1 0 0,1 0 1 0 0,0 0-1 0 0,-1 0 0 0 0,1 0 1 0 0,0 1-1 0 0,-1-1 1 0 0,1 0-1 0 0,-1 0 1 0 0,1 1-1 0 0,0-1 1 0 0,-1 0-1 0 0,1 1 1 0 0,-1-1-1 0 0,1 1 1 0 0,-1-1-1 0 0,1 0 0 0 0,-1 1 1 0 0,1-1-1 0 0,-1 1 1 0 0,0-1-1 0 0,1 1 1 0 0,-1 0-1 0 0,0-1 1 0 0,1 1-1 0 0,-1-1 1 0 0,0 2-1 0 0,3 6 3 0 0,-1 0 1 0 0,0 0-1 0 0,1 17 1 0 0,-2-21-6 0 0,49 457 43 0 0,-47-435-42 0 0,-2 1-1 0 0,0 0 0 0 0,-1 0 0 0 0,-6 35 0 0 0,5-59 16 0 0,0-1-1 0 0,0 0 1 0 0,-1 1-1 0 0,1-1 1 0 0,-1 0-1 0 0,1 0 1 0 0,-1 0-1 0 0,0 0 1 0 0,0 0-1 0 0,1 0 1 0 0,-1 0-1 0 0,-1-1 1 0 0,1 1-1 0 0,0-1 1 0 0,0 1-1 0 0,-1-1 1 0 0,1 0-1 0 0,0 0 1 0 0,-1 0-1 0 0,0 0 1 0 0,1-1-1 0 0,-1 1 0 0 0,1-1 1 0 0,-6 1-1 0 0,-4 1 36 0 0,-1-1 0 0 0,-23 0-1 0 0,34-1-36 0 0,-17-2-26 0 0,0 0 0 0 0,0-1 0 0 0,0-1 0 0 0,1 0 0 0 0,-1-2-1 0 0,1 0 1 0 0,1-1 0 0 0,-25-13 0 0 0,33 10-1781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49.1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36 1116 0 0,'1'-3'1034'0'0,"-1"-4"-497"0"0,3-12 471 0 0,-3 18-1022 0 0,0 1 0 0 0,0 0 0 0 0,0-1 0 0 0,0 1 0 0 0,0 0 0 0 0,1-1-1 0 0,-1 1 1 0 0,0 0 0 0 0,0-1 0 0 0,0 1 0 0 0,1 0 0 0 0,-1 0 0 0 0,0-1 0 0 0,1 1-1 0 0,-1 0 1 0 0,0 0 0 0 0,0 0 0 0 0,1-1 0 0 0,-1 1 0 0 0,0 0 0 0 0,1 0 0 0 0,-1 0-1 0 0,0 0 1 0 0,1 0 0 0 0,-1-1 0 0 0,1 1 0 0 0,-1 0 0 0 0,0 0 0 0 0,1 0 0 0 0,-1 0 0 0 0,0 0-1 0 0,1 0 1 0 0,-1 0 0 0 0,0 1 0 0 0,1-1 0 0 0,-1 0 0 0 0,1 0 0 0 0,-1 0 0 0 0,0 0-1 0 0,1 1 1 0 0,1-1-438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49.5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0 564 0 0,'3'1'883'0'0,"12"5"-424"0"0,0-1-1 0 0,1-1 1 0 0,-1 0 0 0 0,1-1 0 0 0,0-1 0 0 0,17 1-1 0 0,105-4-308 0 0,-103 0-348 0 0,41-2-2280 0 0,-53 1 1778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49.8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19 880 0 0,'3'0'1788'0'0,"26"3"-1012"0"0,-1-1 0 0 0,1-2 1 0 0,-1-1-1 0 0,53-8 0 0 0,10-1-353 0 0,70 6-4935 0 0,-157 4 3696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0.2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37 976 0 0,'5'-17'2513'0'0,"-5"16"-2479"0"0,0 0 0 0 0,1 0 0 0 0,-1 0 0 0 0,0 0 1 0 0,1 0-1 0 0,-1 0 0 0 0,1 0 0 0 0,-1 0 0 0 0,1 1 0 0 0,-1-1 0 0 0,1 0 0 0 0,-1 0 1 0 0,1 1-1 0 0,0-1 0 0 0,0 0 0 0 0,-1 1 0 0 0,1-1 0 0 0,0 0 0 0 0,0 1 0 0 0,0-1 1 0 0,-1 1-1 0 0,1 0 0 0 0,0-1 0 0 0,0 1 0 0 0,0 0 0 0 0,0-1 0 0 0,0 1 0 0 0,0 0 1 0 0,1 0-1 0 0,-1 1-21 0 0,1 0 1 0 0,-1 0-1 0 0,0 0 1 0 0,0 0 0 0 0,0 0-1 0 0,0 0 1 0 0,0 0-1 0 0,0 0 1 0 0,-1 1-1 0 0,1-1 1 0 0,0 0-1 0 0,-1 1 1 0 0,1-1-1 0 0,-1 1 1 0 0,1-1 0 0 0,0 3-1 0 0,2 10-1 0 0,0 0-1 0 0,-1 1 1 0 0,1 17-1 0 0,-21 274 728 0 0,8-207-181 0 0,4 133 0 0 0,7-200-526 0 0,-1-14-158 0 0,0-1 1 0 0,2 1 0 0 0,4 23 0 0 0,12-44-3646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0.8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1 480 0 0,'-2'21'2516'0'0,"7"-5"-1208"0"0,2-5-580 0 0,5-2-500 0 0,1 1-504 0 0,2-3-1960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1.2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3 836 0 0,'0'0'3436'0'0,"20"-1"-2900"0"0,2-1-2984 0 0</inkml:trace>
  <inkml:trace contextRef="#ctx0" brushRef="#br0" timeOffset="1">259 29 1296 0 0,'0'0'2224'0'0,"18"2"-1952"0"0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29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509 11 804 0 0,'0'0'766'0'0,"1"-3"-719"0"0,-1-4-228 0 0,-1 9 147 0 0,-7 20 225 0 0,-5 15 93 0 0,-155 298 748 0 0,98-207-573 0 0,-80 207-1 0 0,60-49 420 0 0,89-284-858 0 0,-4 20-1658 0 0,2-12 754 0 0,2-8 158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1.8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1500 0 0,'0'0'4010'0'0,"1"3"-3906"0"0,9 15-58 0 0,-1 1 1 0 0,-1 0 0 0 0,-1 1-1 0 0,0 0 1 0 0,-2 0 0 0 0,0 0-1 0 0,-1 1 1 0 0,-2-1-1 0 0,0 1 1 0 0,-1 0 0 0 0,-1 0-1 0 0,-2 21 1 0 0,-24 190 1894 0 0,28-235-1847 0 0,16-21-20 0 0,24-47 1 0 0,-9 14-138 0 0,3 0-4 0 0,2 3 0 0 0,3 1 0 0 0,1 2 0 0 0,78-72-1 0 0,-118 121 62 0 0,1 0 1 0 0,-1 0-1 0 0,0 0 0 0 0,1 1 0 0 0,-1-1 0 0 0,1 1 0 0 0,-1 0 0 0 0,1 0 0 0 0,0-1 0 0 0,-1 2 0 0 0,1-1 0 0 0,0 0 0 0 0,0 0 0 0 0,0 1 0 0 0,-1 0 0 0 0,1-1 0 0 0,0 1 0 0 0,0 0 0 0 0,0 1 0 0 0,0-1 1 0 0,0 0-1 0 0,0 1 0 0 0,-1 0 0 0 0,4 0 0 0 0,3 6 10 0 0,1 0 1 0 0,-2 0 0 0 0,1 1 0 0 0,-1 0-1 0 0,0 0 1 0 0,-1 1 0 0 0,0 0-1 0 0,0 0 1 0 0,-1 1 0 0 0,0 0-1 0 0,-1 0 1 0 0,0 0 0 0 0,0 1 0 0 0,2 11-1 0 0,4 10 40 0 0,-2 1 0 0 0,-1 0 0 0 0,6 55 0 0 0,-10-21-1499 0 0,-8 97-1 0 0,3-138-464 0 0,1-21 1052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3.1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42 0 268 0 0,'0'0'1729'0'0,"11"12"-1488"0"0,-6 18 160 0 0,-5-26-316 0 0,0 0 32 0 0,-27 201 971 0 0,-3 50-223 0 0,29-245-818 0 0,1-1-1 0 0,1 1 0 0 0,0-1 0 0 0,0 0 0 0 0,1 1 1 0 0,0-1-1 0 0,1 0 0 0 0,0 0 0 0 0,0 0 1 0 0,1 0-1 0 0,0-1 0 0 0,0 1 0 0 0,1-1 0 0 0,1 0 1 0 0,-1 0-1 0 0,8 8 0 0 0,-7-11-112 0 0,0 1-1 0 0,0-1 1 0 0,0 0-1 0 0,1 0 1 0 0,-1-1-1 0 0,1 0 1 0 0,0 0-1 0 0,0 0 1 0 0,1-1 0 0 0,-1 0-1 0 0,1-1 1 0 0,-1 1-1 0 0,1-2 1 0 0,0 1-1 0 0,0-1 1 0 0,0 0-1 0 0,0-1 1 0 0,0 1 0 0 0,9-2-1 0 0,1-3-1053 0 0,-4-3 393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3.54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51 1184 0 0,'0'-3'1686'0'0,"-3"-13"-294"0"0,0-2-1486 0 0,2 4-2439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3.8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26 52 0 0,'3'0'871'0'0,"38"-6"852"0"0,22-3-1440 0 0,100-1 0 0 0,-138 10-1619 0 0,-5 0 704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4.2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0 864 0 0,'0'0'791'0'0,"14"14"1062"0"0,28-5-1442 0 0,1-2 1 0 0,0-2 0 0 0,77-1-1 0 0,-94-3-665 0 0,44-2-2227 0 0,-64 1 1674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4.61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0 101 512 0 0,'0'0'910'0'0,"1"-3"-170"0"0,-1-1-642 0 0,0 1 1 0 0,0-1 0 0 0,1 1 0 0 0,0 0 0 0 0,-1-1 0 0 0,1 1 0 0 0,0 0-1 0 0,1-1 1 0 0,-1 1 0 0 0,0 0 0 0 0,1 0 0 0 0,0 0 0 0 0,0 0 0 0 0,0 0-1 0 0,0 0 1 0 0,0 1 0 0 0,0-1 0 0 0,1 1 0 0 0,0-1 0 0 0,-1 1 0 0 0,1 0-1 0 0,0 0 1 0 0,0 0 0 0 0,0 1 0 0 0,0-1 0 0 0,0 1 0 0 0,0-1 0 0 0,5 0-1 0 0,-5 1-91 0 0,10-3-18 0 0,0 0 0 0 0,0 1 0 0 0,0 0 0 0 0,16-1 0 0 0,-26 4-2 0 0,1 0-1 0 0,0 0 0 0 0,-1 0 0 0 0,1 0 0 0 0,-1 1 0 0 0,1-1 1 0 0,-1 1-1 0 0,1 0 0 0 0,-1 0 0 0 0,1 0 0 0 0,-1 1 1 0 0,0-1-1 0 0,0 1 0 0 0,0 0 0 0 0,0 0 0 0 0,0 0 0 0 0,0 0 1 0 0,0 0-1 0 0,0 1 0 0 0,-1-1 0 0 0,0 1 0 0 0,3 3 0 0 0,0 3 5 0 0,0 0-1 0 0,-1 1 0 0 0,0 0 0 0 0,0 0 0 0 0,-1 0 1 0 0,-1 0-1 0 0,0 1 0 0 0,0-1 0 0 0,-1 1 1 0 0,0-1-1 0 0,-1 1 0 0 0,0-1 0 0 0,0 1 0 0 0,-5 19 1 0 0,-1 4-10 0 0,-2 0 0 0 0,-1 0 0 0 0,-19 43 0 0 0,5-22 4 0 0,-24 66 112 0 0,46-119-33 0 0,0 1 12 0 0,1-2-62 0 0,-1 0 0 0 0,1 0 0 0 0,0 0 0 0 0,0 0 0 0 0,0 0 0 0 0,0 0 0 0 0,0 0-1 0 0,0 0 1 0 0,0 0 0 0 0,0 0 0 0 0,0 0 0 0 0,0 0 0 0 0,1 0 0 0 0,-1 0 0 0 0,0-1-1 0 0,1 1 1 0 0,-1 0 0 0 0,0 0 0 0 0,1 0 0 0 0,-1 0 0 0 0,1 0 0 0 0,-1-1 0 0 0,1 1 0 0 0,0 0-1 0 0,-1-1 1 0 0,1 1 0 0 0,0 0 0 0 0,0-1 0 0 0,-1 1 0 0 0,1-1 0 0 0,0 1 0 0 0,0-1-1 0 0,0 1 1 0 0,0-1 0 0 0,-1 1 0 0 0,1-1 0 0 0,0 0 0 0 0,0 0 0 0 0,0 1 0 0 0,0-1-1 0 0,0 0 1 0 0,0 0 0 0 0,0 0 0 0 0,0 0 0 0 0,0 0 0 0 0,0 0 0 0 0,0-1 0 0 0,1 1-1 0 0,47-6 263 0 0,-1-2 0 0 0,0-2 0 0 0,77-26 0 0 0,-20 5 48 0 0,146-45-1409 0 0,-249 76 736 0 0,17-8-2591 0 0,-7 2 2144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5.33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196 13 200 0 0,'30'-13'3380'0'0,"-27"14"-3388"0"0,-2-1 9 0 0,0 0 1 0 0,0 0 0 0 0,0 0 0 0 0,0 0 0 0 0,0 0 0 0 0,0 0-1 0 0,-1 0 1 0 0,1 1 0 0 0,0-1 0 0 0,0 0 0 0 0,0 1 0 0 0,0-1-1 0 0,0 1 1 0 0,-1-1 0 0 0,1 1 0 0 0,0-1 0 0 0,0 1-1 0 0,-1 0 1 0 0,1-1 0 0 0,0 1 0 0 0,-1 0 0 0 0,1 0 0 0 0,-1-1-1 0 0,1 1 1 0 0,-1 0 0 0 0,1 0 0 0 0,0 1 0 0 0,3 32 22 0 0,-3-19-14 0 0,4 43-18 0 0,0 17 209 0 0,29 143 0 0 0,-31-204-153 0 0,0 0 0 0 0,0 0 0 0 0,-2 0 0 0 0,1 0 0 0 0,-2 0 0 0 0,0 0-1 0 0,-2 16 1 0 0,1-25-18 0 0,0-1 0 0 0,0 0 0 0 0,-1 0 0 0 0,1 0 0 0 0,-1 0 0 0 0,0 0 0 0 0,0 0 0 0 0,0 0 0 0 0,0-1 0 0 0,-1 1 0 0 0,1-1 0 0 0,-1 0 0 0 0,0 1 0 0 0,0-1 0 0 0,-1 0 0 0 0,1-1 0 0 0,0 1 0 0 0,-1-1 0 0 0,0 1-1 0 0,1-1 1 0 0,-6 2 0 0 0,7-3-17 0 0,-8 4 61 0 0,1-1-1 0 0,-1 0 0 0 0,0 0 1 0 0,0-1-1 0 0,-1 0 1 0 0,1-1-1 0 0,-13 1 0 0 0,22-2-74 0 0,-8 0 27 0 0,0 1 0 0 0,0-1 0 0 0,0-1 1 0 0,0 1-1 0 0,0-1 0 0 0,0-1 0 0 0,0 0 1 0 0,0 0-1 0 0,1-1 0 0 0,-1 0 0 0 0,0-1 1 0 0,1 1-1 0 0,-13-7 0 0 0,20 8-228 0 0,-1 0-1 0 0,1-1 0 0 0,-1 1 0 0 0,1-1 1 0 0,0 1-1 0 0,-1-1 0 0 0,1 0 1 0 0,0 1-1 0 0,0-1 0 0 0,0 0 1 0 0,0 0-1 0 0,-1-3 0 0 0,2 3 13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5.7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42 920 0 0,'6'-13'2560'0'0,"0"-1"-1644"0"0,0-1-1708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6.1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84 0 0,'0'0'1626'0'0,"0"3"-1355"0"0,2 9-20 0 0,-1-9 324 0 0,13 6 690 0 0,11-4-1093 0 0,0-2 0 0 0,0 0 0 0 0,1-2 0 0 0,-1-1 0 0 0,37-5 0 0 0,2 2-960 0 0,-33 1-1161 0 0,-14 2 1162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6.5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0 200 0 0,'2'2'152'0'0,"-1"-1"-1"0"0,1 1 1 0 0,-1-1 0 0 0,1 1 0 0 0,-1-1-1 0 0,1 0 1 0 0,0 1 0 0 0,-1-1 0 0 0,1 0-1 0 0,0 0 1 0 0,0 0 0 0 0,0 0 0 0 0,0-1-1 0 0,0 1 1 0 0,0-1 0 0 0,0 1-1 0 0,0-1 1 0 0,0 1 0 0 0,0-1 0 0 0,5 0-1 0 0,55-1 546 0 0,-39 0-512 0 0,126-4-2273 0 0,-143 5 1368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38.8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602 72 272 0 0,'0'0'244'0'0,"-9"-31"2622"0"0,6 24-2516 0 0,2 5-349 0 0,1 1 0 0 0,0-1 0 0 0,-1 0 1 0 0,1 1-1 0 0,-1-1 0 0 0,0 1 0 0 0,0-1 0 0 0,1 1 0 0 0,-1-1 1 0 0,0 1-1 0 0,0-1 0 0 0,0 1 0 0 0,0 0 0 0 0,-1 0 0 0 0,1 0 0 0 0,0-1 1 0 0,0 1-1 0 0,-1 0 0 0 0,1 1 0 0 0,-1-1 0 0 0,1 0 0 0 0,-1 0 0 0 0,1 0 1 0 0,-1 1-1 0 0,1-1 0 0 0,-4 0 0 0 0,1 1-32 0 0,-29 7-87 0 0,19-4 73 0 0,9-2 27 0 0,0 1-1 0 0,0-1 1 0 0,0 1-1 0 0,1 0 1 0 0,-1 1-1 0 0,-7 4 1 0 0,-2 1-3 0 0,1 1 0 0 0,0 0 0 0 0,0 0 0 0 0,1 2 0 0 0,0-1 0 0 0,1 2 0 0 0,0-1 0 0 0,1 1 1 0 0,-9 14-1 0 0,6-6 8 0 0,2 1 1 0 0,0 0-1 0 0,1 1 1 0 0,1 0 0 0 0,-8 30-1 0 0,2 17 40 0 0,2 0-1 0 0,-5 142 1 0 0,16-182-14 0 0,2-20 4 0 0,0 0 1 0 0,-1 1-1 0 0,0-1 1 0 0,0 1-1 0 0,-1-1 1 0 0,0 0-1 0 0,-1 0 1 0 0,0 0-1 0 0,-8 16 1 0 0,6-19-20 0 0,0 0 1 0 0,-1-1-1 0 0,1 0 1 0 0,-1 0-1 0 0,0-1 1 0 0,-1 1-1 0 0,1-1 1 0 0,-1-1-1 0 0,1 1 1 0 0,-1-1-1 0 0,-11 3 1 0 0,12-3-67 0 0,-13 4-530 0 0,-1 0 0 0 0,-29 6-1 0 0,32-10 64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6.9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18 636 0 0,'14'-13'2678'0'0,"-13"12"-2658"0"0,-1 1 0 0 0,1 0 0 0 0,-1-1 0 0 0,1 1 0 0 0,-1 0 0 0 0,0-1 0 0 0,1 1 0 0 0,-1 0 0 0 0,1 0-1 0 0,-1 0 1 0 0,1-1 0 0 0,0 1 0 0 0,-1 0 0 0 0,1 0 0 0 0,-1 0 0 0 0,1 0 0 0 0,-1 0 0 0 0,1 0 0 0 0,-1 0 0 0 0,1 0 0 0 0,-1 0 0 0 0,1 0-1 0 0,-1 0 1 0 0,1 0 0 0 0,0 1 0 0 0,-1-1 0 0 0,1 0 0 0 0,-1 0 0 0 0,1 1 0 0 0,-1-1 0 0 0,0 0 0 0 0,2 1 0 0 0,7 20 240 0 0,-4 34-122 0 0,-19 433 880 0 0,14-484-1068 0 0,0 0-54 0 0,0-2-83 0 0,-1 0 71 0 0,1-1-1 0 0,0 0 1 0 0,0 0 0 0 0,-1 0-1 0 0,1 0 1 0 0,0 0-1 0 0,0 0 1 0 0,0 0-1 0 0,0 0 1 0 0,1 0 0 0 0,-1 1-1 0 0,0-1 1 0 0,0 0-1 0 0,1 0 1 0 0,-1 0-1 0 0,0 0 1 0 0,1 1 0 0 0,5 9-432 0 0</inkml:trace>
  <inkml:trace contextRef="#ctx0" brushRef="#br0" timeOffset="1">613 363 1068 0 0,'0'0'2324'0'0,"15"5"-1028"0"0,2 0-1764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7.2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1 568 0 0,'0'0'3720'0'0,"18"1"-3188"0"0,0 0-1296 0 0,5-1-1712 0 0</inkml:trace>
  <inkml:trace contextRef="#ctx0" brushRef="#br0" timeOffset="1">382 17 1112 0 0,'0'0'1808'0'0,"17"2"-12"0"0,3-1-3792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3:57.8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1036 0 0,'0'0'4515'0'0,"2"3"-4434"0"0,9 28-38 0 0,-1 0 0 0 0,-2 1 0 0 0,-1-1 1 0 0,5 58-1 0 0,-9-19 28 0 0,-9 109 1 0 0,6-177 429 0 0,7-18-468 0 0,21-54-60 0 0,9-16-8 0 0,-13 41 81 0 0,45-63-1 0 0,-59 94-36 0 0,0 1 0 0 0,1 0 0 0 0,1 1 0 0 0,0 1 0 0 0,0-1 0 0 0,1 2 0 0 0,1 0 0 0 0,20-12 0 0 0,-30 20-15 0 0,0 0 0 0 0,0 1 1 0 0,0-1-1 0 0,0 1 0 0 0,0 0 0 0 0,0 1 0 0 0,0-1 0 0 0,0 1 0 0 0,0-1 0 0 0,0 1 0 0 0,0 0 0 0 0,0 1 0 0 0,0-1 0 0 0,7 2 0 0 0,-4 0 1 0 0,0 1 0 0 0,0 0 0 0 0,-1 0 0 0 0,1 0-1 0 0,-1 0 1 0 0,0 1 0 0 0,10 8 0 0 0,1 3 14 0 0,-2 0 0 0 0,0 1 1 0 0,-1 1-1 0 0,18 26 0 0 0,-13-14-202 0 0,-2 0 0 0 0,0 1 0 0 0,-3 0 0 0 0,0 2-1 0 0,-2-1 1 0 0,13 54 0 0 0,-19-64-2602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4:11.8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7 36 0 0,'0'0'481'0'0,"18"-5"-421"0"0,-6 3-22 0 0,-9 2-6 0 0,1 0-26 0 0,144 1 181 0 0,160 17 48 0 0,-77-3 65 0 0,317 35-38 0 0,-226-16-210 0 0,-113-15-62 0 0,608 41 688 0 0,-631-53-561 0 0,-183-7-190 0 0,2 0-26 0 0,37 0-1163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4:12.2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11 80 0 0,'0'0'108'0'0,"-10"-10"-80"0"0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4:12.6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32 0 0,'11'12'265'0'0,"60"53"223"0"0,148 102 1 0 0,-158-127-440 0 0,-59-39-76 0 0,0 0-5 0 0,1 0 0 0 0,-1 1 0 0 0,0-1 0 0 0,0 0 0 0 0,0 1 0 0 0,0 0 0 0 0,0-1 0 0 0,0 1 0 0 0,-1 0 0 0 0,1 0 0 0 0,0 0 0 0 0,-1 0 0 0 0,1 0 0 0 0,-1 0 0 0 0,0 1 0 0 0,0-1 0 0 0,0 0 0 0 0,1 5 0 0 0,-3 0 28 0 0,-1 1 0 0 0,0-1 0 0 0,0 1 0 0 0,0-1 0 0 0,-1 0 0 0 0,0 1 0 0 0,-1-2 0 0 0,-7 12 1 0 0,-14 29 36 0 0,-40 85-36 0 0,64-130-69 0 0,-4 16-226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4:13.6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0 142 304 0 0,'18'8'889'0'0,"15"-14"-416"0"0,-29 6-406 0 0,19-3 48 0 0,-19 3-99 0 0,39 0 25 0 0,-35 0-69 0 0,-1 1 0 0 0,0 0 1 0 0,1 0-1 0 0,-1 1 0 0 0,0 0 1 0 0,0 0-1 0 0,0 1 0 0 0,0 0 1 0 0,-1 0-1 0 0,1 0 0 0 0,-1 1 1 0 0,0 0-1 0 0,0 0 0 0 0,0 1 1 0 0,0 0-1 0 0,-1 0 0 0 0,0 0 1 0 0,0 0-1 0 0,0 1 0 0 0,6 10 0 0 0,-3-3 25 0 0,0 1 0 0 0,-1 0 0 0 0,-1 0 0 0 0,0 1 0 0 0,-1-1 0 0 0,-1 1-1 0 0,0 1 1 0 0,-1-1 0 0 0,0 1 0 0 0,-1-1 0 0 0,-1 1 0 0 0,-1 0 0 0 0,-2 18 0 0 0,2-3-6 0 0,-6 82 132 0 0,6-109-87 0 0,-5 28 2850 0 0,3-31-2872 0 0,-2-3-6 0 0,-3-24 83 0 0,5 10-107 0 0,0 0 0 0 0,0 0 0 0 0,2-24 0 0 0,0 24 1 0 0,1-16-19 0 0,1 0-1 0 0,2 0 0 0 0,1 0 0 0 0,11-37 0 0 0,50-121-47 0 0,-58 171 90 0 0,16-30-43 0 0,-22 47 18 0 0,3-9-17 0 0,-4 10 6 0 0,-1 0 0 0 0,0-1 0 0 0,1 1 0 0 0,-1 0 0 0 0,1 0 0 0 0,-1-1 0 0 0,1 1 0 0 0,0 0-1 0 0,0 0 1 0 0,-1 0 0 0 0,1 0 0 0 0,0 0 0 0 0,0 0 0 0 0,1-1 0 0 0,3-3-97 0 0,-5 5 118 0 0,0 0 1 0 0,0-1-1 0 0,0 1 1 0 0,0 0-1 0 0,1 0 1 0 0,-1-1-1 0 0,0 1 1 0 0,0 0-1 0 0,0-1 1 0 0,1 1-1 0 0,-1 0 1 0 0,0 0-1 0 0,0-1 1 0 0,1 1 0 0 0,-1 0-1 0 0,0 0 1 0 0,1 0-1 0 0,-1 0 1 0 0,0-1-1 0 0,1 1 1 0 0,-1 0-1 0 0,0 0 1 0 0,1 0-1 0 0,-1 0 1 0 0,0 0-1 0 0,1 0 1 0 0,-1 0-1 0 0,0 0 1 0 0,1 0-1 0 0,-1 0 1 0 0,0 0-1 0 0,1 0 1 0 0,-1 0-1 0 0,1 0 1 0 0,15 1-19 0 0,-12 0 5 0 0,15 4-8 0 0,-9-2 13 0 0,9 5 8 0 0,7 6-23 0 0,40 22-124 0 0,-53-29 105 0 0,-1 1 0 0 0,0 0 0 0 0,0 0 0 0 0,-1 1 0 0 0,0 0 1 0 0,0 1-1 0 0,-1 0 0 0 0,-1 1 0 0 0,0 0 0 0 0,0 1 0 0 0,-1 0 1 0 0,0 0-1 0 0,-1 0 0 0 0,-1 1 0 0 0,0 0 0 0 0,5 19 1 0 0,-1 3 77 0 0,-1 0 1 0 0,-2 1-1 0 0,-2 0 1 0 0,2 51-1 0 0,3 26 32 0 0,-7-73 167 0 0,-2-36-110 0 0,-4 9-1166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4:14.6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55 436 0 0,'0'0'1354'0'0,"17"-9"-1002"0"0,48-18-10 0 0,-36 15-344 0 0,-26 10-4 0 0,0 2-5 0 0,3-2-24 0 0,0 1 0 0 0,0 0 1 0 0,0 1-1 0 0,0-1 0 0 0,0 1 0 0 0,0 1 0 0 0,0-1 1 0 0,0 1-1 0 0,1 0 0 0 0,-1 0 0 0 0,-1 1 1 0 0,1-1-1 0 0,0 1 0 0 0,0 1 0 0 0,5 2 1 0 0,-2 0-22 0 0,0 1 1 0 0,0 0-1 0 0,0 0 1 0 0,-1 1-1 0 0,0 0 1 0 0,-1 0-1 0 0,0 1 1 0 0,12 15-1 0 0,-14-16 6 0 0,-1 0 0 0 0,1 1 0 0 0,-1-1-1 0 0,-1 1 1 0 0,1 0 0 0 0,-1 0 0 0 0,3 13-1 0 0,-6-18 45 0 0,0 1-13 0 0,-1 3 23 0 0,0 1 0 0 0,0-1 0 0 0,-1 1 1 0 0,0-1-1 0 0,-1 0 0 0 0,0 0 0 0 0,0 0 0 0 0,0 0 0 0 0,-1 0 0 0 0,0-1 0 0 0,0 0 0 0 0,-7 8 1 0 0,-13 14 11 0 0,-32 31 1 0 0,35-38-30 0 0,-71 65 90 0 0,90-84-81 0 0,0 0 11 0 0,-24 29 3001 0 0,36-31-3006 0 0,0-1 1 0 0,-1 0 0 0 0,1 0-1 0 0,0-1 1 0 0,-1-1 0 0 0,1 1-1 0 0,16-9 1 0 0,3 0-6 0 0,152-47 6 0 0,194-59 72 0 0,-373 117-185 0 0,1-1-41 0 0,29-11-2195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38.6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547 1 36 0 0,'0'0'3041'0'0,"-15"7"-3166"0"0,-8 29 108 0 0,22-34 0 0 0,-7 16 45 0 0,-1 12-25 0 0,8-27-1 0 0,-7 34-11 0 0,1 24 33 0 0,7-57-18 0 0,0 0-10 0 0,0 12 6 0 0,0-12-2 0 0,0 0 6 0 0,0 34 23 0 0,0-34-20 0 0,0 0-16 0 0,1 73-5 0 0,0-33 11 0 0,-1-6-1 0 0,-9 75 0 0 0,8-101 34 0 0,-1-1 0 0 0,0 0-1 0 0,-1 0 1 0 0,0 0-1 0 0,0 0 1 0 0,-1 0 0 0 0,-1-1-1 0 0,0 1 1 0 0,-6 9 0 0 0,5-13-1 0 0,1 0-1 0 0,-1-1 1 0 0,-1 1 0 0 0,1-1 0 0 0,-1-1 0 0 0,0 1 0 0 0,0-1 0 0 0,0 0 0 0 0,-1 0 0 0 0,0-1 0 0 0,-15 6 0 0 0,10-5 88 0 0,1-1 1 0 0,-1 0-1 0 0,0-1 1 0 0,0-1 0 0 0,-1 0-1 0 0,1 0 1 0 0,0-2-1 0 0,-1 1 1 0 0,1-2-1 0 0,-1 0 1 0 0,1 0-1 0 0,0-1 1 0 0,0-1 0 0 0,-20-6-1 0 0,28 7-85 0 0,0 0-1 0 0,1 0 1 0 0,-1-1-1 0 0,1 1 1 0 0,-1-1-1 0 0,1 0 1 0 0,0 0-1 0 0,0-1 1 0 0,0 1-1 0 0,0-1 1 0 0,0 0-1 0 0,1 0 1 0 0,0 0-1 0 0,0 0 1 0 0,0 0 0 0 0,0-1-1 0 0,-1-4 1 0 0,-3-8-7 0 0,-22-71-539 0 0,28 85 159 0 0,-5-13-1860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39.20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148 97 212 0 0,'0'0'593'0'0,"8"-17"1370"0"0,-6 14-1930 0 0,-2 2-33 0 0,0 1-1 0 0,0 0 1 0 0,0 0-1 0 0,-1 0 1 0 0,1 0-1 0 0,0 0 1 0 0,0 0-1 0 0,0 0 1 0 0,0 0 0 0 0,0 0-1 0 0,0 0 1 0 0,0 0-1 0 0,0 0 1 0 0,0 0-1 0 0,0 0 1 0 0,0 0 0 0 0,0 0-1 0 0,0 0 1 0 0,-1-1-1 0 0,1 1 1 0 0,0 0-1 0 0,0 0 1 0 0,0 0 0 0 0,0 0-1 0 0,0 0 1 0 0,0 0-1 0 0,0 0 1 0 0,0 0-1 0 0,0 0 1 0 0,0-1 0 0 0,0 1-1 0 0,0 0 1 0 0,0 0-1 0 0,0 0 1 0 0,0 0-1 0 0,0 0 1 0 0,0 0-1 0 0,0 0 1 0 0,0 0 0 0 0,0 0-1 0 0,0 0 1 0 0,1-1-1 0 0,-1 1 1 0 0,0 0-1 0 0,0 0 1 0 0,0 0 0 0 0,0 0-1 0 0,0 0 1 0 0,0 0-1 0 0,0 0 1 0 0,0 0-1 0 0,0 0 1 0 0,0 0 0 0 0,0 0-1 0 0,0 0 1 0 0,0 0-1 0 0,1 0 1 0 0,-1 0-1 0 0,0-1 1 0 0,0 1-1 0 0,0 0 1 0 0,0 0 0 0 0,0 0-1 0 0,-27 17-32 0 0,-26 11 115 0 0,51-27-24 0 0,1 0-20 0 0,0 0-1 0 0,-1-1 1 0 0,1 1 0 0 0,0-1-1 0 0,0 1 1 0 0,-1-1-1 0 0,1 1 1 0 0,0-1 0 0 0,-1 0-1 0 0,1 1 1 0 0,0-1-1 0 0,-1 0 1 0 0,-2 0 0 0 0,-12 1 261 0 0,12-1-97 0 0,1-1 2 0 0,-21-14 390 0 0,22 12-500 0 0,1 1-65 0 0,0-1-1 0 0,0 1 0 0 0,0-1 0 0 0,1 1 0 0 0,-1-1 0 0 0,1 1 0 0 0,0-1 0 0 0,0 0 0 0 0,0 1 0 0 0,0-1 0 0 0,0-4 0 0 0,0 6-32 0 0,1-3-6 0 0,0-1 0 0 0,1 0-1 0 0,-1 1 1 0 0,1-1 0 0 0,0 0 0 0 0,0 1-1 0 0,0 0 1 0 0,0-1 0 0 0,6-6-1 0 0,-5 7-101 0 0,-1 2-185 0 0,10-10-2443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39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32 296 0 0,'5'0'341'0'0,"270"-27"1609"0"0,-82 23-3542 0 0,-165 4 1233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39.6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78 792 0 0,'0'0'2980'0'0,"3"-1"-2768"0"0,452-68 208 0 0,-407 62-3143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39.9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43 616 0 0,'0'0'1134'0'0,"2"2"-698"0"0,0 0-370 0 0,-1-1-1 0 0,1 0 1 0 0,-1 1-1 0 0,1-1 0 0 0,0 0 1 0 0,0 0-1 0 0,-1 0 1 0 0,1 0-1 0 0,0 0 1 0 0,0 0-1 0 0,0-1 0 0 0,0 1 1 0 0,0-1-1 0 0,0 1 1 0 0,0-1-1 0 0,0 0 1 0 0,0 0-1 0 0,0 0 0 0 0,0 0 1 0 0,3 0-1 0 0,111-6 519 0 0,141-26 0 0 0,-188 22-954 0 0,-24-1-1832 0 0,-41 10 1490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0.3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 1 276 0 0,'0'0'207'0'0,"-2"3"5"0"0,-9 26 126 0 0,2 2 0 0 0,0-1 1 0 0,2 1-1 0 0,2 0 0 0 0,-3 37 0 0 0,1 163 480 0 0,8-6 458 0 0,2-209-2918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1.1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16 0 0,'0'0'1779'0'0,"9"13"-1472"0"0,4 36-1 0 0,-3 0-1 0 0,-2 1 1 0 0,3 74-1 0 0,-11 153-164 0 0,-3-118-14 0 0,2-147-202 0 0,1-9-19 0 0,-1-1 0 0 0,1 1 0 0 0,0 0 0 0 0,0 0 0 0 0,0-1 0 0 0,1 1-1 0 0,-1 0 1 0 0,1-1 0 0 0,-1 1 0 0 0,1 0 0 0 0,0-1 0 0 0,1 4 0 0 0,6 3-668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1.6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582 1 68 0 0,'-104'77'734'0'0,"40"-27"-555"0"0,-2-3 1 0 0,-99 52-1 0 0,161-98-172 0 0,-160 86 147 0 0,163-86-123 0 0,0-1 0 0 0,0 1-1 0 0,0 0 1 0 0,0 0-1 0 0,0-1 1 0 0,1 1-1 0 0,-1 0 1 0 0,0 0-1 0 0,0 0 1 0 0,1 0-1 0 0,-1 0 1 0 0,0 0-1 0 0,1 0 1 0 0,-1 0-1 0 0,1 0 1 0 0,-1 0-1 0 0,1 1 1 0 0,0-1-1 0 0,-1 0 1 0 0,1 0-1 0 0,0 0 1 0 0,0 1-1 0 0,0-1 1 0 0,0 0-1 0 0,0 0 1 0 0,0 0-1 0 0,0 1 1 0 0,0-1-1 0 0,0 0 1 0 0,1 0-1 0 0,-1 0 1 0 0,0 0-1 0 0,1 1 1 0 0,-1-1-1 0 0,1 0 1 0 0,0 0 0 0 0,-1 0-1 0 0,1 0 1 0 0,0 0-1 0 0,0 1 1 0 0,4 5 72 0 0,1-1 0 0 0,-1 0 0 0 0,1 0 0 0 0,9 7 0 0 0,-12-10-103 0 0,66 54 463 0 0,2-3-1 0 0,3-3 0 0 0,156 80 0 0 0,-216-125-478 0 0,37 16-1252 0 0,-46-22 305 0 0,9-2 497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2.0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23 400 0 0,'0'0'2176'0'0,"21"-7"-1358"0"0,237-1 440 0 0,1 0-2960 0 0,-238 11 503 0 0,-18-3 604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2.4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1 756 0 0,'4'2'210'0'0,"-1"1"-1"0"0,1-1 1 0 0,-1 0 0 0 0,1 0 0 0 0,0 0-1 0 0,0 0 1 0 0,0-1 0 0 0,0 0-1 0 0,0 1 1 0 0,0-2 0 0 0,0 1 0 0 0,7 0-1 0 0,61 3 742 0 0,-56-4-718 0 0,61 2 123 0 0,82-1 278 0 0,-129-3-1986 0 0,41-7 0 0 0,-53 5 804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2.8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1 732 0 0,'0'0'1955'0'0,"11"10"-1555"0"0,-1 37-268 0 0,-2 0-1 0 0,2 66 1 0 0,-2-18-42 0 0,22 275 228 0 0,-25-329-1523 0 0</inkml:trace>
  <inkml:trace contextRef="#ctx0" brushRef="#br0" timeOffset="1">566 556 788 0 0,'0'0'2060'0'0,"21"0"-112"0"0,0-1-1572 0 0,1 1-1844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3.1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36 956 0 0,'0'0'2192'0'0,"20"0"-1284"0"0,0 0-1444 0 0</inkml:trace>
  <inkml:trace contextRef="#ctx0" brushRef="#br0" timeOffset="1">335 3 756 0 0,'0'0'2876'0'0,"17"-3"-2772"0"0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3.57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3 332 0 0,'0'0'3404'0'0,"18"-3"-3232"0"0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39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0 24 0 0,'0'0'2526'0'0,"-4"2"-2470"0"0,-3 1-57 0 0,0 2 0 0 0,-1-1 0 0 0,2 1 0 0 0,-1 0 0 0 0,1 1 1 0 0,-1-1-1 0 0,1 1 0 0 0,1 1 0 0 0,-1-1 0 0 0,1 1 0 0 0,1 0 1 0 0,-1 0-1 0 0,1 0 0 0 0,0 1 0 0 0,-3 8 0 0 0,-4 10 12 0 0,1 0 1 0 0,1 1-1 0 0,-7 37 0 0 0,10-32 62 0 0,2 0 0 0 0,1 1 0 0 0,2 0 1 0 0,1-1-1 0 0,1 1 0 0 0,2 0 0 0 0,1-1 0 0 0,2 0 0 0 0,1 0 0 0 0,13 36 1 0 0,-17-60-112 0 0,-2-3-112 0 0,0-1 1 0 0,1 1-1 0 0,0-1 1 0 0,-1 0-1 0 0,2 0 1 0 0,-1 1-1 0 0,0-2 1 0 0,1 1-1 0 0,0 0 1 0 0,-1 0-1 0 0,6 4 0 0 0,9 3-407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3.9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11 580 0 0,'0'0'835'0'0,"0"-1"-748"0"0,0 0-1 0 0,1 1 1 0 0,-1-1-1 0 0,0 1 1 0 0,1-1-1 0 0,-1 1 0 0 0,0-1 1 0 0,1 1-1 0 0,-1-1 1 0 0,0 1-1 0 0,1-1 1 0 0,-1 1-1 0 0,1-1 1 0 0,-1 1-1 0 0,1 0 0 0 0,-1-1 1 0 0,1 1-1 0 0,0 0 1 0 0,-1-1-1 0 0,1 1 1 0 0,0 0-1 0 0,4 2-43 0 0,-1 1 0 0 0,0 0-1 0 0,1 1 1 0 0,-1-1 0 0 0,-1 1 0 0 0,1-1 0 0 0,0 1 0 0 0,-1 1-1 0 0,0-1 1 0 0,0 0 0 0 0,0 1 0 0 0,-1-1 0 0 0,1 1 0 0 0,-1 0-1 0 0,1 5 1 0 0,5 10-25 0 0,-1 1-1 0 0,6 30 1 0 0,-7-12-9 0 0,-1 0 0 0 0,-3 1 0 0 0,0 0 0 0 0,-3 0 0 0 0,-1-1 0 0 0,-3 1-1 0 0,-9 45 1 0 0,7-56 635 0 0,8-38 100 0 0,12-45-447 0 0,4 4-333 0 0,2 1 1 0 0,2 1-1 0 0,2 1 1 0 0,3 1-1 0 0,1 1 1 0 0,2 1-1 0 0,69-78 1 0 0,-97 121 28 0 0,0 0 0 0 0,0-1 1 0 0,1 1-1 0 0,-1 0 1 0 0,0 0-1 0 0,0 0 1 0 0,1 0-1 0 0,-1 0 1 0 0,1 0-1 0 0,-1 0 1 0 0,1 0-1 0 0,-1 0 1 0 0,1 1-1 0 0,0-1 1 0 0,-1 1-1 0 0,1-1 1 0 0,0 1-1 0 0,0-1 1 0 0,-1 1-1 0 0,1 0 1 0 0,0 0-1 0 0,-1 0 1 0 0,1 0-1 0 0,2 1 1 0 0,-1 0 1 0 0,0 0 0 0 0,-1 0 0 0 0,1 1 1 0 0,-1-1-1 0 0,0 1 0 0 0,1-1 0 0 0,-1 1 0 0 0,0 0 0 0 0,0 0 1 0 0,0 0-1 0 0,0 0 0 0 0,0 1 0 0 0,2 2 0 0 0,4 9-5 0 0,0-1 0 0 0,-1 2 0 0 0,11 28 0 0 0,-18-42 8 0 0,80 277 49 0 0,-51-165-35 0 0,-17-58-969 0 0,-10-32-995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5.61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446 13 288 0 0,'0'0'3212'0'0,"0"-1"-3178"0"0,0 1 1 0 0,0-1-1 0 0,0 1 1 0 0,0-1-1 0 0,0 1 1 0 0,0-1 0 0 0,-1 1-1 0 0,1-1 1 0 0,0 1-1 0 0,0-1 1 0 0,0 1-1 0 0,0-1 1 0 0,-1 1 0 0 0,1-1-1 0 0,0 1 1 0 0,-1-1-1 0 0,1 1 1 0 0,0-1-1 0 0,-1 1 1 0 0,1 0-1 0 0,0-1 1 0 0,-1 1 0 0 0,1 0-1 0 0,-1-1 1 0 0,-4 6-46 0 0,-1 5-16 0 0,-1 25-10 0 0,-1 31 19 0 0,1 102 0 0 0,6-104 12 0 0,-15 116-1 0 0,10-149 23 0 0,-1 0 0 0 0,-2-1 0 0 0,-1 0 0 0 0,-1 0-1 0 0,-1-1 1 0 0,-2 0 0 0 0,-1-1 0 0 0,-22 31-1 0 0,35-56 23 0 0,0 0 0 0 0,0 0 0 0 0,-1-1 0 0 0,1 1 0 0 0,-1 0 0 0 0,0-1 0 0 0,0 0 0 0 0,0 1 0 0 0,0-1 0 0 0,0-1 0 0 0,0 1 0 0 0,0 0 0 0 0,-1-1 0 0 0,1 1 0 0 0,-1-1 0 0 0,1 0 0 0 0,-8 1 0 0 0,6-2-3 0 0,1 0 1 0 0,-1 0 0 0 0,0-1-1 0 0,0 1 1 0 0,0-1-1 0 0,1 0 1 0 0,-1-1 0 0 0,0 1-1 0 0,1-1 1 0 0,-1 0 0 0 0,-7-4-1 0 0,0-2 12 0 0,1 1 0 0 0,1-1-1 0 0,-1-1 1 0 0,2 0 0 0 0,-1-1 0 0 0,1 0-1 0 0,0 0 1 0 0,-10-17 0 0 0,12 17-444 0 0,1 1 0 0 0,0-2 0 0 0,1 1 0 0 0,0-1 1 0 0,1 0-1 0 0,0 0 0 0 0,-3-13 0 0 0,7 21 62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5.9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63 1052 0 0,'10'-16'1956'0'0,"-4"3"-416"0"0,3-3-956 0 0,-3 5-676 0 0,7 4-1908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6.3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16 0 872 0 0,'-1'1'403'0'0,"-1"1"-45"0"0,1 0 0 0 0,-1 0 0 0 0,1 1 0 0 0,-1-1 0 0 0,1 0 0 0 0,0 0 0 0 0,0 1 0 0 0,0-1 0 0 0,-1 4 0 0 0,2-5-350 0 0,0 0 0 0 0,0 0 0 0 0,1 0 0 0 0,-1-1 0 0 0,0 1 0 0 0,1 0 0 0 0,-1 0 0 0 0,1 0 0 0 0,-1-1 0 0 0,1 1 0 0 0,-1 0 0 0 0,1 0 0 0 0,0-1 0 0 0,-1 1 0 0 0,1 0 0 0 0,0-1 0 0 0,-1 1 0 0 0,1-1 0 0 0,0 1 0 0 0,0-1 0 0 0,-1 1 0 0 0,1-1 0 0 0,0 0 0 0 0,0 1 0 0 0,0-1 0 0 0,0 0 0 0 0,0 0 0 0 0,0 0 0 0 0,-1 0 0 0 0,1 1 0 0 0,0-1 0 0 0,0 0 0 0 0,0 0 0 0 0,1-1 0 0 0,38 5-394 0 0,-1-2 1 0 0,1-2-1 0 0,-1-1 0 0 0,1-2 0 0 0,-1-2 0 0 0,0-2 1 0 0,58-17-1 0 0,-80 19-295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6.7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14 820 0 0,'0'0'812'0'0,"20"0"352"0"0,9-1-736 0 0,-11-2-64 0 0,2 2-84 0 0,0-1-68 0 0,1 1-32 0 0,0 0-28 0 0,1 0-28 0 0,-3 1-80 0 0,4-1-88 0 0,-3 1-184 0 0,1 0-60 0 0,-2-1-88 0 0,1 1-96 0 0,0-1-528 0 0,-2 0 316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7.15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98 556 0 0,'2'-3'895'0'0,"1"-3"-693"0"0,-1 0 1 0 0,2 0 0 0 0,-1 0-1 0 0,1 1 1 0 0,0-1-1 0 0,0 1 1 0 0,0 0-1 0 0,1 0 1 0 0,0 1 0 0 0,0-1-1 0 0,0 1 1 0 0,0 0-1 0 0,1 0 1 0 0,0 1-1 0 0,-1 0 1 0 0,1 0 0 0 0,12-4-1 0 0,-5 4-197 0 0,-1 1 0 0 0,1 0 0 0 0,-1 2-1 0 0,1-1 1 0 0,15 2 0 0 0,-23 0-4 0 0,0-1 0 0 0,1 1-1 0 0,-1 1 1 0 0,0-1 0 0 0,0 1 0 0 0,0 0-1 0 0,0 0 1 0 0,0 0 0 0 0,0 1 0 0 0,0 0 0 0 0,-1 0-1 0 0,0 0 1 0 0,1 0 0 0 0,4 6 0 0 0,-6-6-5 0 0,-1 0 1 0 0,0 1-1 0 0,1-1 1 0 0,-1 1 0 0 0,-1-1-1 0 0,1 1 1 0 0,0 0-1 0 0,-1 0 1 0 0,0 0-1 0 0,0 0 1 0 0,0 0 0 0 0,0 0-1 0 0,0 8 1 0 0,-1-2-8 0 0,0-1 1 0 0,-1 1 0 0 0,0 0 0 0 0,-3 12-1 0 0,-4 11-6 0 0,-2-1-1 0 0,-2 0 1 0 0,-17 34-1 0 0,-54 89 29 0 0,39-75-17 0 0,7-9 2 0 0,19-35-15 0 0,5-6 61 0 0,12-27 22 0 0,-3 15 624 0 0,4-16-657 0 0,1-1 1 0 0,-1 0-1 0 0,0 1 1 0 0,1-1-1 0 0,-1 0 1 0 0,1 1-1 0 0,0-1 1 0 0,0 0-1 0 0,-1 1 1 0 0,1-1-1 0 0,0 0 1 0 0,0 0-1 0 0,0 0 1 0 0,0 0-1 0 0,0 0 1 0 0,0 0-1 0 0,0 0 1 0 0,1 0-1 0 0,-1 0 1 0 0,0-1-1 0 0,0 1 1 0 0,1 0-1 0 0,-1-1 1 0 0,0 1-1 0 0,1-1 1 0 0,-1 0-1 0 0,1 1 1 0 0,-1-1-1 0 0,0 0 1 0 0,4 0-1 0 0,6 1 64 0 0,1 0 0 0 0,-1-1-1 0 0,13-2 1 0 0,-16 2-55 0 0,345-50 1501 0 0,-114 12-1376 0 0,-200 32-136 0 0,-5 2-698 0 0,-6 3-4246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7.9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29 11 168 0 0,'0'0'3007'0'0,"4"-10"-772"0"0,-3 9-2118 0 0,1 5-120 0 0,0-1 0 0 0,-1 1 0 0 0,0-1-1 0 0,0 1 1 0 0,0-1 0 0 0,0 1 0 0 0,-1 0-1 0 0,1 0 1 0 0,-1-1 0 0 0,0 1 0 0 0,0 0 0 0 0,-1 4-1 0 0,-6 56-25 0 0,4-48 23 0 0,-14 136-242 0 0,2 161 0 0 0,15-305-188 0 0,0-7 360 0 0,0-1-1 0 0,0 1 1 0 0,0 0-1 0 0,0 0 1 0 0,0 0-1 0 0,0-1 0 0 0,0 1 1 0 0,0 0-1 0 0,0 0 1 0 0,0-1-1 0 0,0 1 0 0 0,1 0 1 0 0,-1 0-1 0 0,0-1 1 0 0,1 1-1 0 0,-1 0 0 0 0,0-1 1 0 0,1 1-1 0 0,-1 0 1 0 0,1-1-1 0 0,-1 1 1 0 0,2 1-1 0 0,9 8-276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8.42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547 14 60 0 0,'0'-13'2350'0'0,"0"13"-2285"0"0,0 0-33 0 0,-1-1 1 0 0,1 1-1 0 0,0 0 1 0 0,0 0-1 0 0,0 0 1 0 0,-28 17 65 0 0,1 2 0 0 0,-40 35 1 0 0,15-12-30 0 0,-95 68-42 0 0,-60 47 42 0 0,205-156-18 0 0,1 0 0 0 0,0 0 1 0 0,-1 0-1 0 0,1 0 0 0 0,0 1 0 0 0,0-1 0 0 0,-1 1 0 0 0,1-1 0 0 0,0 1 0 0 0,0-1 0 0 0,1 1 0 0 0,-1-1 0 0 0,0 1 0 0 0,0 0 0 0 0,0 2 0 0 0,1-3-30 0 0,0 0-1 0 0,0 0 1 0 0,0 0-1 0 0,0 0 1 0 0,1 0-1 0 0,-1 0 1 0 0,0 0-1 0 0,0 0 0 0 0,1 0 1 0 0,-1 0-1 0 0,1 0 1 0 0,-1 0-1 0 0,1 0 1 0 0,-1 0-1 0 0,1 0 0 0 0,-1-1 1 0 0,1 1-1 0 0,0 0 1 0 0,1 1-1 0 0,4 3 26 0 0,0-1 0 0 0,1 0 1 0 0,-1 0-1 0 0,1-1 0 0 0,13 6 0 0 0,-4-3 59 0 0,226 97 241 0 0,-54-25-253 0 0,-182-75-78 0 0,1 0-339 0 0,-1 0 0 0 0,1 0 0 0 0,0 0 0 0 0,0-1-1 0 0,0-1 1 0 0,0 1 0 0 0,10 0 0 0 0,2-2 129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8.76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3 268 0 0,'0'0'2201'0'0,"3"0"-1896"0"0,11-1-45 0 0,-1 0 1 0 0,1 2 0 0 0,21 2 0 0 0,16 0 50 0 0,144-7 789 0 0,31 1-3520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9.14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23 748 0 0,'0'0'1349'0'0,"5"0"-808"0"0,305-9 2416 0 0,-198 3-2738 0 0,-28 0-887 0 0,-58 4 106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40.2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45 232 0 0,'0'-1'51'0'0,"0"0"-1"0"0,0-1 1 0 0,0 1 0 0 0,0 0-1 0 0,0 0 1 0 0,0-1-1 0 0,0 1 1 0 0,0 0 0 0 0,1 0-1 0 0,-1-1 1 0 0,0 1 0 0 0,1 0-1 0 0,-1 0 1 0 0,1 0 0 0 0,0 0-1 0 0,-1-1 1 0 0,1 1-1 0 0,0 0 1 0 0,-1 0 0 0 0,1 0-1 0 0,0 1 1 0 0,0-1 0 0 0,0 0-1 0 0,0 0 1 0 0,0 0 0 0 0,0 1-1 0 0,0-1 1 0 0,0 0-1 0 0,0 1 1 0 0,0-1 0 0 0,0 1-1 0 0,1-1 1 0 0,-1 1 0 0 0,0 0-1 0 0,3-1 1 0 0,-1 1-3 0 0,11 6 58 0 0,1-1 0 0 0,19 5 1 0 0,-25-7-116 0 0,-1 1-2 0 0,-1 0 0 0 0,1 0 0 0 0,-1 1 0 0 0,0 0 0 0 0,0 1 0 0 0,0-1 0 0 0,-1 2 0 0 0,0-1 0 0 0,0 0 1 0 0,0 1-1 0 0,4 8 0 0 0,-4-4 13 0 0,0 0 1 0 0,-1 1 0 0 0,0 0 0 0 0,-1 1-1 0 0,0-1 1 0 0,-1 1 0 0 0,2 14 0 0 0,5 56 103 0 0,-10-80-86 0 0,1 1-4 0 0,-2 12 88 0 0,1 0 1301 0 0,-1-49-876 0 0,0 15-529 0 0,1 1 0 0 0,1-1-1 0 0,0 0 1 0 0,1 1 0 0 0,1-1-1 0 0,1 1 1 0 0,11-31 0 0 0,-11 35-9 0 0,0-1-22 0 0,0-1-1 0 0,2 1 1 0 0,0 0 0 0 0,0 0-1 0 0,13-19 1 0 0,-16 30 17 0 0,-1 1 0 0 0,1 0 0 0 0,0 1 0 0 0,-1-1 0 0 0,1 0 0 0 0,0 1-1 0 0,0 0 1 0 0,0-1 0 0 0,0 1 0 0 0,0 1 0 0 0,0-1 0 0 0,1 0 0 0 0,-1 1 0 0 0,0-1 0 0 0,4 1 0 0 0,-3 0-26 0 0,1 0 1 0 0,0 1 19 0 0,1 0-1 0 0,0 0 1 0 0,-1 0-1 0 0,1 1 1 0 0,-1 0-1 0 0,1 0 1 0 0,-1 0-1 0 0,0 1 1 0 0,10 6-1 0 0,4 8-2 0 0,-1 1 0 0 0,0 2-1 0 0,-1-1 1 0 0,-1 2 0 0 0,-1 0-1 0 0,-1 1 1 0 0,-1 1 0 0 0,16 36-1 0 0,-21-19-509 0 0,-7-36 293 0 0,-1-1-91 0 0,-2 15-684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9.52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1 200 0 0,'0'0'993'0'0,"5"18"-83"0"0,0 20-452 0 0,-2 0 0 0 0,-2 0 0 0 0,-6 69 0 0 0,0-18-227 0 0,2 15 9 0 0,-1 91-2498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49.89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77 1036 0 0,'0'0'3272'0'0,"17"5"-2976"0"0,-2-2-2648 0 0</inkml:trace>
  <inkml:trace contextRef="#ctx0" brushRef="#br0" timeOffset="1">306 31 964 0 0,'0'0'2016'0'0,"20"-4"-904"0"0,-4 1-1176 0 0,3-2-2460 0 0</inkml:trace>
  <inkml:trace contextRef="#ctx0" brushRef="#br0" timeOffset="2">620 1 776 0 0,'0'0'2080'0'0,"16"2"-3716"0"0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50.50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57 392 0 0,'0'0'1291'0'0,"19"-27"3167"0"0,-17 25-4382 0 0,1 1-1 0 0,-1-1 0 0 0,1 0 1 0 0,-1 1-1 0 0,1-1 0 0 0,0 1 1 0 0,0 0-1 0 0,0 0 0 0 0,0 0 1 0 0,0 0-1 0 0,0 1 0 0 0,3-1 1 0 0,-3 1-58 0 0,35 14-14 0 0,-32-10-32 0 0,-3-3 20 0 0,-1 0 0 0 0,0 1 0 0 0,0-1-1 0 0,0 1 1 0 0,0 0 0 0 0,-1 0 0 0 0,1 0-1 0 0,0 0 1 0 0,-1 0 0 0 0,1 0 0 0 0,-1 0-1 0 0,0 0 1 0 0,2 5 0 0 0,3 4-13 0 0,0 1-1 0 0,-2-1 1 0 0,1 1 0 0 0,-1 1-1 0 0,-1-1 1 0 0,0 0 0 0 0,-1 1-1 0 0,0-1 1 0 0,0 25 0 0 0,-3 12-19 0 0,-8 60 1 0 0,2-41 46 0 0,7-60-9 0 0,-5 52 110 0 0,5-57-61 0 0,-1 19 482 0 0,1-21-504 0 0,0 0 0 0 0,0-1-1 0 0,0 1 1 0 0,0 0-1 0 0,0 0 1 0 0,0 0 0 0 0,0 0-1 0 0,0-1 1 0 0,1 1 0 0 0,-1 0-1 0 0,0 0 1 0 0,0-1-1 0 0,1 1 1 0 0,-1 0 0 0 0,2 1-1 0 0,14-18-4 0 0,-1 0 0 0 0,-1-2 0 0 0,0 1 0 0 0,-1-2 0 0 0,18-34 0 0 0,7-9-88 0 0,8-7 56 0 0,2 2 0 0 0,3 2 0 0 0,68-65 0 0 0,-118 129 4 0 0,1 0 0 0 0,0 0 0 0 0,-1 1 0 0 0,1-1-1 0 0,0 0 1 0 0,-1 0 0 0 0,1 1 0 0 0,0-1-1 0 0,0 1 1 0 0,-1 0 0 0 0,1-1 0 0 0,0 1 0 0 0,0 0-1 0 0,0 0 1 0 0,0 0 0 0 0,-1 0 0 0 0,1 1 0 0 0,0-1-1 0 0,0 0 1 0 0,0 1 0 0 0,-1-1 0 0 0,1 1-1 0 0,0 0 1 0 0,3 1 0 0 0,5 5-10 0 0,-1 1-1 0 0,1 1 1 0 0,-1-1 0 0 0,0 2-1 0 0,-1-1 1 0 0,0 1-1 0 0,-1 0 1 0 0,0 0 0 0 0,-1 1-1 0 0,0 0 1 0 0,6 15 0 0 0,7 19-13 0 0,20 72 0 0 0,-23-54-842 0 0,17 128 0 0 0,-34-168-2285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51.17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1 276 0 0,'0'0'3896'0'0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51.5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1 120 0 0,'0'0'196'0'0,"7"13"-332"0"0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5:51.9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0 660 0 0,'0'0'2296'0'0,"3"15"-1044"0"0,3 0-1156 0 0,3-4-1048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6:40.3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48 0 0,'0'0'12'0'0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6:41.7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0 126 4 0 0,'0'0'384'0'0,"10"-16"91"0"0,-2 7-412 0 0,1 0 1 0 0,0 1 0 0 0,1 0-1 0 0,0 1 1 0 0,0 0 0 0 0,1 1-1 0 0,21-11 1 0 0,-30 16-92 0 0,1 1-59 0 0,3-1 83 0 0,1 1 0 0 0,-1 0 0 0 0,0 0 1 0 0,0 0-1 0 0,0 1 0 0 0,0 0 0 0 0,0 0 0 0 0,0 0 0 0 0,0 1 1 0 0,0 0-1 0 0,0 0 0 0 0,-1 0 0 0 0,9 6 0 0 0,-6-3-5 0 0,0 0 0 0 0,-1 1 0 0 0,0 0 0 0 0,0 1 0 0 0,0-1-1 0 0,-1 1 1 0 0,0 1 0 0 0,6 9 0 0 0,-1 1-5 0 0,-1 1 1 0 0,-1 0-1 0 0,-1 1 1 0 0,0 0-1 0 0,-2 0 0 0 0,0 1 1 0 0,4 28-1 0 0,14 281 246 0 0,-18-187-105 0 0,-6-140 263 0 0,1 11 411 0 0,0-18-472 0 0,2-35-395 0 0,0 11 95 0 0,8-69-65 0 0,-7 44 25 0 0,3 0 0 0 0,2 0 0 0 0,29-94 0 0 0,-21 103-6 0 0,2 0-1 0 0,2 1 1 0 0,2 1-1 0 0,39-54 1 0 0,-53 83 3 0 0,-6 10-2 0 0,-1-1 0 0 0,0 1 0 0 0,1-1 1 0 0,-1 1-1 0 0,1 0 0 0 0,0 0 0 0 0,0 0 1 0 0,1 1-1 0 0,-1-1 0 0 0,0 1 0 0 0,1 0 1 0 0,-1-1-1 0 0,6-1 0 0 0,-6 3-15 0 0,35 1-108 0 0,-35 0 115 0 0,0 0 16 0 0,0 1 1 0 0,-1-1-1 0 0,1 1 0 0 0,-1 0 0 0 0,1-1 1 0 0,-1 1-1 0 0,0 0 0 0 0,1 0 0 0 0,-1 1 1 0 0,0-1-1 0 0,0 0 0 0 0,3 3 0 0 0,29 24-43 0 0,-26-20 41 0 0,0 1 0 0 0,0 0 0 0 0,-1 1 0 0 0,-1-1 1 0 0,1 1-1 0 0,-2 0 0 0 0,1 1 0 0 0,-2 0 0 0 0,1 0 1 0 0,-1 0-1 0 0,-1 0 0 0 0,0 0 0 0 0,0 1 0 0 0,-1-1 1 0 0,0 19-1 0 0,1 28-4 0 0,-9 94 0 0 0,1 30 41 0 0,6-159-11 0 0,2-1 0 0 0,0 1 0 0 0,1-1 0 0 0,1 0-1 0 0,2 0 1 0 0,9 23 0 0 0,18 31 182 0 0,-24-66-975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6:43.21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83 189 284 0 0,'0'0'1936'0'0,"10"-16"-1792"0"0,-4 10-128 0 0,15-19 36 0 0,22-22-93 0 0,-35 38 20 0 0,1 1 0 0 0,0 0-1 0 0,0 1 1 0 0,1 0 0 0 0,0 0 0 0 0,1 1 0 0 0,11-6 0 0 0,-13 7 5 0 0,0 1 0 0 0,1 0 0 0 0,-1 0 0 0 0,1 1 0 0 0,0 0 0 0 0,-1 1 0 0 0,1 0 0 0 0,15 0 0 0 0,-18 1 8 0 0,-4 1-33 0 0,42 1-154 0 0,-42-1 160 0 0,1 0 10 0 0,31 9-72 0 0,-32-8 87 0 0,-1 1-1 0 0,8 5-8 0 0,-7-6 23 0 0,-1 1-17 0 0,7 6-2 0 0,-7-7 12 0 0,0 1-1 0 0,0-1 1 0 0,0 1-1 0 0,-1 0 1 0 0,1 0-1 0 0,-1 0 1 0 0,1 0-1 0 0,-1 0 1 0 0,0 0-1 0 0,1 0 1 0 0,-1 1-1 0 0,0-1 1 0 0,0 0-1 0 0,-1 1 1 0 0,1-1-1 0 0,0 1 1 0 0,-1-1-1 0 0,0 0 1 0 0,1 1-1 0 0,-1-1 1 0 0,0 1-1 0 0,0-1 1 0 0,-1 1-1 0 0,1-1 1 0 0,0 1-1 0 0,-1-1 0 0 0,0 1 1 0 0,1-1-1 0 0,-1 1 1 0 0,0-1-1 0 0,-2 4 1 0 0,-3 4-20 0 0,0 0 1 0 0,-1 0 0 0 0,0-1-1 0 0,0 1 1 0 0,-10 7 0 0 0,10-9 18 0 0,2-3 2 0 0,-9 8 5 0 0,-23 23 21 0 0,27-27-4 0 0,0 0 0 0 0,0 0 0 0 0,-19 11 1 0 0,26-18 5 0 0,3-2-19 0 0,0 1-1 0 0,0-1 1 0 0,0 1 0 0 0,0-1-1 0 0,0 1 1 0 0,0-1 0 0 0,0 1 0 0 0,0-1-1 0 0,-1 1 1 0 0,1-1 0 0 0,0 1 0 0 0,0-1-1 0 0,-1 0 1 0 0,1 1 0 0 0,0-1-1 0 0,-1 1 1 0 0,1-1 0 0 0,0 0 0 0 0,-1 1-1 0 0,1-1 1 0 0,0 0 0 0 0,-1 1 0 0 0,1-1-1 0 0,-1 0 1 0 0,1 1 0 0 0,-1-1 0 0 0,1 0-1 0 0,-1 0 1 0 0,1 0 0 0 0,-1 0-1 0 0,1 1 1 0 0,-1-1 0 0 0,0 0 0 0 0,-18 0 613 0 0,15-1-628 0 0,4-2-5 0 0,1-1 1 0 0,0 1-1 0 0,0-1 1 0 0,0 1-1 0 0,1 0 1 0 0,3-7-1 0 0,0 6-4 0 0,0 0 0 0 0,0 0 0 0 0,0 0 0 0 0,1 0 0 0 0,-1 1-1 0 0,1 0 1 0 0,0 0 0 0 0,0 0 0 0 0,0 1 0 0 0,12-3 0 0 0,-5 2-24 0 0,0 1 1 0 0,1 0 0 0 0,-1 1-1 0 0,0 0 1 0 0,19 2 0 0 0,-17 0 4 0 0,1 1 0 0 0,-1 0 0 0 0,20 6 1 0 0,-29-6 17 0 0,1 1 1 0 0,-1 0 0 0 0,0 0-1 0 0,0 1 1 0 0,0-1 0 0 0,6 6-1 0 0,-10-7-4 0 0,-1-1 16 0 0,1 0 0 0 0,0 0 1 0 0,-1 0-1 0 0,1 0 0 0 0,-1 1 1 0 0,1-1-1 0 0,-1 1 0 0 0,0-1 1 0 0,0 1-1 0 0,0-1 0 0 0,1 1 0 0 0,-1 0 1 0 0,1 3-1 0 0,12 27-14 0 0,-13-30 5 0 0,-1 1 24 0 0,1 8-6 0 0,-1-6-7 0 0,0 0 0 0 0,-1 0 0 0 0,0-1 0 0 0,1 1 0 0 0,-2 0-1 0 0,1-1 1 0 0,0 1 0 0 0,-1-1 0 0 0,0 1 0 0 0,0-1 0 0 0,0 0 0 0 0,-1 1 0 0 0,0-1 0 0 0,1 0-1 0 0,-1-1 1 0 0,0 1 0 0 0,-1-1 0 0 0,1 1 0 0 0,-8 5 0 0 0,1-2-1 0 0,-1 1 0 0 0,1-1 0 0 0,-1-1 0 0 0,-1 0 0 0 0,-19 8-1 0 0,-43 9 45 0 0,-106 19-1 0 0,113-28 7 0 0,25-6 411 0 0,38-7-311 0 0,-1-1-8 0 0,0 1 0 0 0,0-1 1 0 0,-1 0-1 0 0,1 0 0 0 0,-8-2 1 0 0,-29-18 347 0 0,39 18-455 0 0,-21-18-168 0 0,22 19-17 0 0,-9-5-1742 0 0,-4 4 1470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6:50.6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0 416 8 0 0,'0'0'235'0'0,"1"-3"-70"0"0,3-14 176 0 0,5-26-235 0 0,-3 49-128 0 0,-5-6 22 0 0,0 1 1 0 0,-1-1-1 0 0,1 0 1 0 0,-1 1-1 0 0,1-1 1 0 0,0 0-1 0 0,-1 1 1 0 0,1-1-1 0 0,-1 1 1 0 0,1-1-1 0 0,-1 1 1 0 0,0-1-1 0 0,1 1 1 0 0,-1 0-1 0 0,1-1 1 0 0,-1 1-1 0 0,0-1 1 0 0,1 1-1 0 0,-1 0 1 0 0,0-1-1 0 0,0 1 1 0 0,0 0-1 0 0,1-1 1 0 0,-1 1-1 0 0,0 0 1 0 0,0-1-1 0 0,0 2 1 0 0,12 28-31 0 0,11 24 5 0 0,-5-14 33 0 0,-1 1 0 0 0,-3 1 0 0 0,17 79 0 0 0,-31-119-1 0 0,1 1-14 0 0,11 61-14 0 0,-11-62 85 0 0,1 3 93 0 0,-2-5-115 0 0,0 1 0 0 0,0-1 0 0 0,0 0 0 0 0,0 1 0 0 0,0-1 0 0 0,0 1 0 0 0,0-1 0 0 0,0 1 0 0 0,0-1 0 0 0,0 1 0 0 0,0-1 0 0 0,0 0 1 0 0,1 1-1 0 0,-1-1 0 0 0,0 1 0 0 0,0-1 0 0 0,1 0 0 0 0,-1 1 0 0 0,0-1 0 0 0,1 0 0 0 0,-1 1 0 0 0,0-1 0 0 0,1 0 0 0 0,-1 1 0 0 0,0-1 0 0 0,1 0 0 0 0,-1 0 0 0 0,0 0 1 0 0,1 1-1 0 0,-1-1 0 0 0,1 0 0 0 0,-1 0 0 0 0,1 0 0 0 0,-1 0 0 0 0,0 0 0 0 0,1 0 0 0 0,-1 0 0 0 0,1 0 0 0 0,-1 0 0 0 0,1 0 0 0 0,-1 0 0 0 0,1 0 0 0 0,-1 0 0 0 0,1 0 1 0 0,-1 0-1 0 0,0 0 0 0 0,1 0 0 0 0,-1 0 0 0 0,1-1 0 0 0,-1 1 0 0 0,0 0 0 0 0,1 0 0 0 0,-1-1 0 0 0,1 1 0 0 0,-1 0 0 0 0,0 0 0 0 0,1-1 0 0 0,-1 1 0 0 0,0 0 0 0 0,0-1 0 0 0,1 1 1 0 0,-1-1-1 0 0,0 0 0 0 0,119-142 199 0 0,-59 67-258 0 0,80-78 0 0 0,-92 111 24 0 0,84-60 0 0 0,72-27-91 0 0,-73 48 42 0 0,-125 79 33 0 0,7-4 7 0 0,24-16-30 0 0,-35 22 40 0 0,0 0-14 0 0,7-6-2 0 0,-6 6-4 0 0,16-8-403 0 0,-29 9-1573 0 0,-4 5 1513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0:27.7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3 108 0 0,'19'-1'72'0'0,"9"1"-52"0"0,-1-1-40 0 0,-1 1 24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40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84 0 0,'15'13'151'0'0,"0"0"0"0"0,-1 1 0 0 0,-1 1-1 0 0,0 1 1 0 0,18 28 0 0 0,46 93 124 0 0,-66-116-223 0 0,1 3-15 0 0,-1-1 0 0 0,-1 1 1 0 0,-2 1-1 0 0,0 0 0 0 0,-1 0 0 0 0,5 51 0 0 0,-10-65-26 0 0,-2 0 1 0 0,1 1-1 0 0,-2-1 1 0 0,1 1-1 0 0,-2-1 0 0 0,1 1 1 0 0,-2-1-1 0 0,1 0 0 0 0,-2 0 1 0 0,1 0-1 0 0,-1-1 1 0 0,-1 1-1 0 0,0-1 0 0 0,-1 0 1 0 0,0 0-1 0 0,0 0 0 0 0,-1-1 1 0 0,-8 9-1 0 0,10-14-156 0 0,1 0 1 0 0,-1-1-1 0 0,0 1 0 0 0,0-1 1 0 0,-7 3-1 0 0,12-6 127 0 0,-2 1-308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21.76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34 511 128 0 0,'-1'-3'201'0'0,"-14"-62"1006"0"0,10 36-901 0 0,0 6-103 0 0,2 0 0 0 0,-2-33 0 0 0,5 50-193 0 0,0-1 1 0 0,1 1-1 0 0,0 0 0 0 0,0-1 0 0 0,0 1 0 0 0,0 0 0 0 0,1-1 1 0 0,0 1-1 0 0,1 0 0 0 0,-1 1 0 0 0,1-1 0 0 0,0 0 0 0 0,7-8 1 0 0,-5 7-56 0 0,1 1 0 0 0,0-1 0 0 0,0 1 0 0 0,1 0 0 0 0,0 1 0 0 0,0 0 0 0 0,0 0 0 0 0,1 0 0 0 0,-1 1 0 0 0,10-4 1 0 0,-14 7 14 0 0,20-3-128 0 0,-4 8 105 0 0,-15-3 37 0 0,0 1 0 0 0,1-1 0 0 0,-1 1 0 0 0,0 0 0 0 0,0 0 0 0 0,0 1 0 0 0,0-1 0 0 0,-1 1 0 0 0,1 0 0 0 0,-1 0 0 0 0,1 0 0 0 0,-1 0 0 0 0,5 8 0 0 0,-1-2-1 0 0,0 1 0 0 0,-1 0 0 0 0,0 0 1 0 0,4 12-1 0 0,-1 3 15 0 0,-1 1 0 0 0,-1 0 0 0 0,-1 0 0 0 0,-1 0 0 0 0,2 51 0 0 0,-11 134 71 0 0,0-143-48 0 0,-1-13 991 0 0,9-90-1099 0 0,1 0-1 0 0,1 0 1 0 0,2 1 0 0 0,20-56-1 0 0,-7 24 3 0 0,55-165-81 0 0,-64 199 147 0 0,3 1 0 0 0,0 0 0 0 0,2 1 1 0 0,2 0-1 0 0,21-26 0 0 0,-35 50 8 0 0,-1 1 0 0 0,1 0-1 0 0,0 1 1 0 0,1-1 0 0 0,-1 1 0 0 0,1 0-1 0 0,0 0 1 0 0,0 1 0 0 0,0-1 0 0 0,0 2-1 0 0,1-1 1 0 0,-1 0 0 0 0,11-1 0 0 0,-11 3-1 0 0,-1 0 0 0 0,0 1 0 0 0,1-1 0 0 0,-1 1 0 0 0,1 0 0 0 0,-1 1 0 0 0,1 0 0 0 0,-1 0 1 0 0,0 0-1 0 0,1 0 0 0 0,-1 1 0 0 0,0 0 0 0 0,0 0 0 0 0,0 0 0 0 0,0 0 0 0 0,-1 1 1 0 0,1 0-1 0 0,4 3 0 0 0,2 4-11 0 0,-1 0 0 0 0,0 0 1 0 0,-1 1-1 0 0,0 0 0 0 0,-1 0 0 0 0,0 1 0 0 0,0 0 1 0 0,-2 1-1 0 0,10 22 0 0 0,3 16 18 0 0,14 63 1 0 0,-22-75-12 0 0,67 352 123 0 0,-56-257-561 0 0,-19-117 145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24.9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44 128 0 0,'0'0'108'0'0,"15"-29"364"0"0,-6 15-714 0 0,-5 13 17 0 0,-2 10 224 0 0,-2-6 30 0 0,-1 15-93 0 0,-9 55-75 0 0,6-49 109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25.36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18 0 32 0 0,'-3'17'72'0'0,"2"8"4"0"0,-1-4-32 0 0,1-4 36 0 0,-2 2 276 0 0,-4-2-416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25.7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12 80 0 0,'0'0'350'0'0,"3"-1"-230"0"0,7-2-45 0 0,0 1-1 0 0,0 0 1 0 0,0 0-1 0 0,0 1 1 0 0,1 0 0 0 0,16 2-1 0 0,71 9 62 0 0,-19-1-67 0 0,584 11-519 0 0,-640-20 151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27.0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144 80 296 0 0,'0'0'846'0'0,"-2"-2"-505"0"0,-8-26 776 0 0,10 24-731 0 0,-7-29 676 0 0,5 25-1091 0 0,-1 4-288 0 0,-21 62 337 0 0,3 0 0 0 0,3 2-1 0 0,2 0 1 0 0,2 2 0 0 0,4-1 0 0 0,2 1 0 0 0,0 98 0 0 0,22 10 113 0 0,-10-134-79 0 0,-4-33-44 0 0,1 0 2 0 0,2 11 6 0 0,-2-11 2 0 0,4 15-572 0 0,-1-5-831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28.0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79 0 364 0 0,'0'0'1578'0'0,"1"1"-1607"0"0,1-1 23 0 0,-1 1-1 0 0,0 0 1 0 0,0-1 0 0 0,0 1 0 0 0,0 0 0 0 0,0 0 0 0 0,0 0 0 0 0,0 0-1 0 0,0 0 1 0 0,-1 0 0 0 0,1 0 0 0 0,1 1 0 0 0,0 19 23 0 0,-1 0 0 0 0,0 0-1 0 0,-2-1 1 0 0,-5 40 0 0 0,-25 89 198 0 0,9-48-135 0 0,-10 37 2736 0 0,28-155-2772 0 0,4 11-48 0 0,-1 0-1 0 0,1 0 0 0 0,0 0 0 0 0,0 0 0 0 0,0 0 0 0 0,1 0 0 0 0,2-8 1 0 0,0-7-23 0 0,-1 7 12 0 0,3-43-10 0 0,3-1 0 0 0,2 2 0 0 0,3 0 0 0 0,28-78-1 0 0,-40 131 4 0 0,0-1-1 0 0,1 1 1 0 0,-1-1-1 0 0,1 1 1 0 0,0 0-1 0 0,0 0 0 0 0,0 0 1 0 0,0 0-1 0 0,1 0 1 0 0,-1 0-1 0 0,1 1 1 0 0,0-1-1 0 0,-1 1 0 0 0,1 0 1 0 0,0 0-1 0 0,1 0 1 0 0,-1 0-1 0 0,0 0 1 0 0,0 1-1 0 0,1-1 0 0 0,-1 1 1 0 0,1 0-1 0 0,-1 0 1 0 0,1 0-1 0 0,0 1 1 0 0,-1-1-1 0 0,1 1 0 0 0,0 0 1 0 0,-1 0-1 0 0,6 1 1 0 0,-1 0-6 0 0,1 0 0 0 0,-1 1 0 0 0,0 1 0 0 0,0-1 1 0 0,-1 1-1 0 0,1 1 0 0 0,0 0 0 0 0,-1 0 0 0 0,0 0 1 0 0,0 1-1 0 0,11 9 0 0 0,3 6 25 0 0,-2 0 0 0 0,-1 1 0 0 0,0 2-1 0 0,-2-1 1 0 0,-1 2 0 0 0,24 47 0 0 0,52 161 30 0 0,-89-227-28 0 0,22 78 42 0 0,-23-81-115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28.55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48 108 0 0,'0'0'613'0'0,"0"-4"-75"0"0,0 3-489 0 0,0-1 4 0 0,0 0 1 0 0,0 0-1 0 0,0 1 1 0 0,0-1 0 0 0,1 0-1 0 0,-1 1 1 0 0,0-1-1 0 0,1 0 1 0 0,-1 1-1 0 0,1-1 1 0 0,-1 0 0 0 0,1 1-1 0 0,0-1 1 0 0,0 1-1 0 0,0-1 1 0 0,0 1 0 0 0,0-1-1 0 0,0 1 1 0 0,0 0-1 0 0,0 0 1 0 0,0-1-1 0 0,1 1 1 0 0,-1 0 0 0 0,0 0-1 0 0,1 0 1 0 0,-1 0-1 0 0,1 1 1 0 0,2-2 0 0 0,12 1-28 0 0,0 1 1 0 0,0 1-1 0 0,0 0 1 0 0,0 1-1 0 0,0 1 1 0 0,-1 0-1 0 0,1 1 1 0 0,-1 1-1 0 0,26 12 1 0 0,-21-8-32 0 0,0 1 1 0 0,-1 0-1 0 0,0 2 1 0 0,0 1 0 0 0,-1 0-1 0 0,27 26 1 0 0,-38-31-6 0 0,0-1 1 0 0,0 1 0 0 0,-1 0 0 0 0,0 0 0 0 0,0 0-1 0 0,-1 1 1 0 0,0 0 0 0 0,0 0 0 0 0,-1 0-1 0 0,-1 1 1 0 0,0-1 0 0 0,0 1 0 0 0,0 0 0 0 0,-1 0-1 0 0,-1 0 1 0 0,0 0 0 0 0,0 0 0 0 0,-1 1 0 0 0,0-1-1 0 0,-1 0 1 0 0,-2 10 0 0 0,-7 60 586 0 0,10-77-211 0 0,0-2-245 0 0,-1 0 1 0 0,1 0 0 0 0,0-1 0 0 0,0 1-1 0 0,0 0 1 0 0,0 0 0 0 0,0 0 0 0 0,0 0-1 0 0,0 0 1 0 0,0 0 0 0 0,0 0 0 0 0,0 0-1 0 0,0 0 1 0 0,1-1 0 0 0,-1 1 0 0 0,0 0-1 0 0,1 1 1 0 0,2-2-86 0 0,0 0-1 0 0,0 0 0 0 0,0 0 1 0 0,0 0-1 0 0,0-1 0 0 0,0 1 1 0 0,-1-1-1 0 0,1 0 1 0 0,0 1-1 0 0,0-1 0 0 0,-1-1 1 0 0,5-1-1 0 0,40-24 62 0 0,-23 13-55 0 0,203-89 4 0 0,-24 12-2890 0 0,-192 84 1846 0 0,-9 6 572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32.68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27 124 0 0,'0'0'1006'0'0,"0"-2"-821"0"0,1 0 0 0 0,-1-1 0 0 0,1 1 0 0 0,0 0 0 0 0,0 0 0 0 0,0 0 0 0 0,0 0 0 0 0,1 0 0 0 0,-1 0 0 0 0,0 0 0 0 0,3-2 0 0 0,59 7-180 0 0,83 16-1 0 0,-38-4 23 0 0,-94-14-96 0 0,73 10-485 0 0,0-3 0 0 0,134-7 0 0 0,-216-2-17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33.13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99 62 328 0 0,'0'0'401'0'0,"-5"-18"828"0"0,-8-23 371 0 0,13 39-1566 0 0,-1 5-285 0 0,-29 139 263 0 0,-10 70 82 0 0,34-169-104 0 0,3 1 1 0 0,3 81-1 0 0,7-13-18 0 0,-3-56-736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33.8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20 224 0 0,'0'0'405'0'0,"13"-10"850"0"0,-11 10-1250 0 0,-1-1 0 0 0,1 0 0 0 0,-1 1 0 0 0,1-1 1 0 0,-1 1-1 0 0,1 0 0 0 0,0-1 0 0 0,-1 1 0 0 0,1 0 0 0 0,-1 0 0 0 0,1 0 0 0 0,0 0 0 0 0,-1 0 0 0 0,1 0 0 0 0,0 1 0 0 0,-1-1 0 0 0,1 1 0 0 0,-1-1 1 0 0,1 1-1 0 0,-1-1 0 0 0,1 1 0 0 0,-1 0 0 0 0,1 0 0 0 0,-1 0 0 0 0,0 0 0 0 0,1 0 0 0 0,-1 0 0 0 0,0 0 0 0 0,0 0 0 0 0,0 0 0 0 0,0 1 1 0 0,1 0-1 0 0,4 6-19 0 0,0-1 0 0 0,-1 1 1 0 0,0-1-1 0 0,0 1 0 0 0,3 9 1 0 0,6 20 17 0 0,-2 0 1 0 0,-2 1 0 0 0,-1 0 0 0 0,6 72 0 0 0,-6-44 14 0 0,2 18 266 0 0,1 87 1 0 0,-12-168-100 0 0,2 11 433 0 0,11-94-633 0 0,33-106 0 0 0,-32 143-21 0 0,2 0 0 0 0,2 1 0 0 0,2 2 0 0 0,2 0 0 0 0,1 1 0 0 0,40-51 0 0 0,-58 84 16 0 0,0 0 0 0 0,0 0 1 0 0,1 0-1 0 0,-1 1 0 0 0,1 0 0 0 0,0 1 0 0 0,1-1 0 0 0,-1 1 0 0 0,1 0 0 0 0,0 1 0 0 0,0-1 0 0 0,0 1 0 0 0,1 1 1 0 0,-1 0-1 0 0,1 0 0 0 0,-1 0 0 0 0,1 1 0 0 0,0 0 0 0 0,-1 0 0 0 0,1 1 0 0 0,0 0 0 0 0,0 0 0 0 0,-1 1 0 0 0,9 1 1 0 0,-11 0 0 0 0,0 0 0 0 0,-1 0 0 0 0,0 0 0 0 0,1 1 0 0 0,-1-1 0 0 0,0 1-1 0 0,0 0 1 0 0,0 0 0 0 0,-1 0 0 0 0,1 1 0 0 0,-1-1 0 0 0,0 1 0 0 0,0 0 0 0 0,0 0 0 0 0,4 8 0 0 0,2 4 8 0 0,-2 1-1 0 0,10 29 0 0 0,-14-37 9 0 0,7 23 17 0 0,-1 2 0 0 0,-3-1 0 0 0,0 1 0 0 0,1 45 0 0 0,-8 139 84 0 0,1-208-92 0 0,-4 67-807 0 0,4-74 301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42.0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272 802 284 0 0,'0'0'3510'0'0,"-1"-3"-3404"0"0,-2-8-16 0 0,2 8-20 0 0,1 0 12 0 0,-9-84 413 0 0,-6-211-6 0 0,10 132-150 0 0,3 11-19 0 0,3 88-3473 0 0,-3 59 3572 0 0,-2 8-203 0 0,-9 19-187 0 0,-11 30-159 0 0,-39 111 93 0 0,-32 74 199 0 0,92-227-148 0 0,-21 58 381 0 0,23-62-66 0 0,-6 3-385 0 0,11-11-575 0 0,14-20-239 0 0,51-80-231 0 0,34-54 1267 0 0,-34 29 941 0 0,-68 127-1115 0 0,12-18-154 0 0,-13 20 153 0 0,1 1-1 0 0,-1-1 0 0 0,0 1 0 0 0,1-1 1 0 0,-1 0-1 0 0,1 1 0 0 0,-1-1 1 0 0,1 1-1 0 0,-1-1 0 0 0,1 1 1 0 0,-1-1-1 0 0,1 1 0 0 0,-1-1 1 0 0,1 1-1 0 0,0-1 0 0 0,-1 1 1 0 0,1 0-1 0 0,0 0 0 0 0,-1-1 0 0 0,1 1 1 0 0,0 0-1 0 0,0 0 0 0 0,-1 0 1 0 0,1 0-1 0 0,0-1 0 0 0,-1 1 1 0 0,1 0-1 0 0,0 0 0 0 0,0 1 1 0 0,-1-1-1 0 0,2 0 0 0 0,45 53 81 0 0,-32-34 18 0 0,1-1 0 0 0,1 0-1 0 0,21 16 1 0 0,177 134 253 0 0,-213-167-234 0 0,1 1 26 0 0,7 6 6 0 0,-7-7 106 0 0,10 8-1891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34.4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14 348 0 0,'0'0'2198'0'0,"0"-1"-2172"0"0,1 0-1 0 0,-1 0 1 0 0,1 0-1 0 0,-1 0 1 0 0,1 0-1 0 0,0 1 1 0 0,0-1-1 0 0,-1 0 1 0 0,1 0-1 0 0,0 0 1 0 0,0 1-1 0 0,0-1 1 0 0,0 1-1 0 0,0-1 1 0 0,1 0-1 0 0,22 1 22 0 0,0 1 0 0 0,47 8-1 0 0,-48-5-89 0 0,0 1-1 0 0,0 1 1 0 0,0 0 0 0 0,-1 2-1 0 0,32 16 1 0 0,-49-22 30 0 0,-1 0 0 0 0,1 1 0 0 0,-1 0 0 0 0,1 0 0 0 0,-1 0-1 0 0,0 1 1 0 0,0-1 0 0 0,0 1 0 0 0,-1 0 0 0 0,1 0 0 0 0,-1 1 0 0 0,0-1 0 0 0,0 1 0 0 0,0-1 0 0 0,-1 1 0 0 0,0 0 0 0 0,0 0 0 0 0,0 0 0 0 0,0 0 0 0 0,-1 0 0 0 0,0 0-1 0 0,0 1 1 0 0,0-1 0 0 0,-1 0 0 0 0,1 1 0 0 0,-1-1 0 0 0,-1 0 0 0 0,1 1 0 0 0,-1-1 0 0 0,-1 6 0 0 0,-3 8 23 0 0,0 0 0 0 0,-2 0 0 0 0,0-1 0 0 0,-1 1 0 0 0,-13 21 0 0 0,18-35-3 0 0,-12 27 983 0 0,15-31-899 0 0,0 0 1 0 0,-1 1 0 0 0,1-1-1 0 0,0 0 1 0 0,-1 0-1 0 0,1 0 1 0 0,0 1 0 0 0,0-1-1 0 0,0 0 1 0 0,0 0-1 0 0,0 1 1 0 0,0-1 0 0 0,0 0-1 0 0,1 0 1 0 0,-1 1-1 0 0,0-1 1 0 0,1 0 0 0 0,-1 0-1 0 0,1 0 1 0 0,-1 0-1 0 0,1 0 1 0 0,1 2 0 0 0,-1-2-80 0 0,0-1 0 0 0,0 0 1 0 0,0 1-1 0 0,0-1 0 0 0,0 0 1 0 0,0 1-1 0 0,0-1 1 0 0,0 0-1 0 0,0 0 0 0 0,1 0 1 0 0,-1 0-1 0 0,0 0 1 0 0,0 0-1 0 0,0 0 0 0 0,0-1 1 0 0,0 1-1 0 0,2-1 0 0 0,0 1 19 0 0,70-10 55 0 0,-1-4 0 0 0,96-29 0 0 0,-68 16-101 0 0,189-48-1882 0 0,-277 71 1062 0 0,10 3-762 0 0,-6 2 997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36.51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1 268 0 0,'0'0'1420'0'0,"3"1"-1294"0"0,78 14 108 0 0,102 6 0 0 0,-93-12-214 0 0,350 33 203 0 0,-437-42-292 0 0,19 1-193 0 0,-18-1 47 0 0,0 0-385 0 0,10 0 173 0 0,-11 0 83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36.96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99 39 316 0 0,'-11'-24'1066'0'0,"10"22"-793"0"0,0 0-210 0 0,-4-6-31 0 0,4 6-45 0 0,-1 20-283 0 0,2-12 291 0 0,1 5 8 0 0,-1 0 0 0 0,0-1 0 0 0,-1 1 0 0 0,0-1 0 0 0,0 1 0 0 0,-6 17 0 0 0,2-7 3 0 0,4-17-6 0 0,-20 97 75 0 0,4 0 0 0 0,-7 169 0 0 0,28-104-622 0 0,-4-163 201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59 48 0 0,'0'0'1271'0'0,"20"-23"-276"0"0,-16 21-1002 0 0,1 0 0 0 0,-1 0 1 0 0,0 0-1 0 0,0 1 0 0 0,1 0 0 0 0,-1 0 0 0 0,1 0 0 0 0,-1 0 0 0 0,1 1 0 0 0,-1-1 1 0 0,1 1-1 0 0,5 1 0 0 0,-6-1-20 0 0,-1 0 14 0 0,1 0 1 0 0,0 1 0 0 0,0-1 0 0 0,-1 1 0 0 0,1 0-1 0 0,0 0 1 0 0,-1 0 0 0 0,1 1 0 0 0,-1-1 0 0 0,1 1-1 0 0,-1 0 1 0 0,0 0 0 0 0,0 0 0 0 0,1 0 0 0 0,-2 1-1 0 0,6 4 1 0 0,2 8 17 0 0,-2-1-1 0 0,0 1 1 0 0,0 1 0 0 0,-1-1-1 0 0,-1 1 1 0 0,-1 0 0 0 0,0 1-1 0 0,4 29 1 0 0,-1 18 55 0 0,-1 66 0 0 0,-1-5-24 0 0,15 64 1196 0 0,-21-186-788 0 0,3-13-435 0 0,0 1 0 0 0,0-1 0 0 0,-1 0 0 0 0,-1 0 0 0 0,0-1 0 0 0,0 1 0 0 0,-2-17 0 0 0,2-6-17 0 0,-1 26 6 0 0,19-214-29 0 0,-13 181-3 0 0,1 1 0 0 0,2 0 1 0 0,22-58-1 0 0,-27 87 18 0 0,0 0 0 0 0,1 1 0 0 0,1-1 0 0 0,-1 1 1 0 0,2 0-1 0 0,-1 1 0 0 0,1-1 0 0 0,0 1 0 0 0,1 1 1 0 0,0-1-1 0 0,0 1 0 0 0,1 1 0 0 0,0 0 0 0 0,0 0 1 0 0,0 0-1 0 0,1 1 0 0 0,-1 1 0 0 0,1 0 0 0 0,0 0 0 0 0,1 1 1 0 0,-1 0-1 0 0,1 0 0 0 0,-1 1 0 0 0,1 1 0 0 0,0 0 1 0 0,0 0-1 0 0,20 3 0 0 0,-19-1 13 0 0,-1 1-1 0 0,1 0 1 0 0,-1 0-1 0 0,0 2 1 0 0,0-1 0 0 0,0 1-1 0 0,0 1 1 0 0,0 0-1 0 0,-1 1 1 0 0,0 0 0 0 0,0 0-1 0 0,-1 1 1 0 0,1 0-1 0 0,-2 1 1 0 0,1 0 0 0 0,-1 0-1 0 0,0 1 1 0 0,-1 0-1 0 0,0 1 1 0 0,0-1 0 0 0,-1 1-1 0 0,8 17 1 0 0,4 15-58 0 0,-1 1 0 0 0,-3 1 1 0 0,-1 0-1 0 0,9 61 0 0 0,-10-45-221 0 0,-6-11-1155 0 0,-5-45 1005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38.7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6 108 0 0,'4'-1'165'0'0,"40"-1"589"0"0,-18 1-660 0 0,-1 0 0 0 0,1 1 0 0 0,-1 2-1 0 0,46 8 1 0 0,-68-10-97 0 0,0 0 0 0 0,0 1 0 0 0,0-1 0 0 0,0 1 0 0 0,0-1 0 0 0,0 1 0 0 0,0 0 0 0 0,0 1 0 0 0,0-1 0 0 0,0 0 0 0 0,-1 1 0 0 0,1-1 0 0 0,-1 1 0 0 0,5 3 0 0 0,-2 0-7 0 0,-3-3 4 0 0,0 0 0 0 0,0 0 0 0 0,0 0 0 0 0,0 0 1 0 0,0 0-1 0 0,-1 1 0 0 0,1-1 0 0 0,-1 1 0 0 0,0-1 0 0 0,0 1 0 0 0,0-1 1 0 0,0 1-1 0 0,0-1 0 0 0,0 1 0 0 0,-1 0 0 0 0,1-1 0 0 0,-1 1 0 0 0,0 0 1 0 0,0 4-1 0 0,0 0 2 0 0,0 1 1 0 0,-1-1-1 0 0,0 0 0 0 0,-1 0 1 0 0,0-1-1 0 0,-3 10 1 0 0,-11 21-13 0 0,-32 54 1 0 0,-19 39 468 0 0,66-128-141 0 0,0 2-67 0 0,-2 10 950 0 0,3-14-1175 0 0,0 1-1 0 0,0-1 1 0 0,1 0-1 0 0,-1 1 0 0 0,0-1 1 0 0,0 0-1 0 0,1 1 0 0 0,-1-1 1 0 0,0 0-1 0 0,1 0 1 0 0,-1 1-1 0 0,0-1 0 0 0,1 0 1 0 0,-1 0-1 0 0,0 1 0 0 0,1-1 1 0 0,-1 0-1 0 0,0 0 1 0 0,1 0-1 0 0,-1 0 0 0 0,1 0 1 0 0,-1 1-1 0 0,0-1 0 0 0,1 0 1 0 0,-1 0-1 0 0,1 0 0 0 0,-1 0 1 0 0,1 0-1 0 0,-1 0 1 0 0,0 0-1 0 0,1-1 0 0 0,-1 1 1 0 0,1 0-1 0 0,-1 0 0 0 0,0 0 1 0 0,1 0-1 0 0,-1 0 1 0 0,1-1-1 0 0,-1 1 0 0 0,0 0 1 0 0,1-1-1 0 0,178-57 198 0 0,120-33-298 0 0,-297 91 71 0 0,30-8-702 0 0,0 1 0 0 0,1 2 0 0 0,47-2 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47.1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1 328 0 0,'0'0'2260'0'0,"-8"13"-2613"0"0,4 54 351 0 0,2 1 1 0 0,3-1-1 0 0,14 91 1 0 0,4-48-98 0 0,38 132-1 0 0,-56-239-445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47.52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7 11 400 0 0,'0'0'810'0'0,"-5"-5"-492"0"0,5 5-307 0 0,0 0 0 0 0,0 0-1 0 0,0 0 1 0 0,0 0 0 0 0,0 0-1 0 0,0 0 1 0 0,0 0 0 0 0,-1 0 0 0 0,1-1-1 0 0,0 1 1 0 0,0 0 0 0 0,0 0-1 0 0,0 0 1 0 0,0 0 0 0 0,0 0 0 0 0,0 0-1 0 0,0 0 1 0 0,0 0 0 0 0,0 0 0 0 0,0 0-1 0 0,0 0 1 0 0,-1-1 0 0 0,1 1-1 0 0,0 0 1 0 0,0 0 0 0 0,0 0 0 0 0,0 0-1 0 0,0 0 1 0 0,0 0 0 0 0,0 0-1 0 0,0-1 1 0 0,0 1 0 0 0,0 0 0 0 0,0 0-1 0 0,0 0 1 0 0,0 0 0 0 0,0 0-1 0 0,0 0 1 0 0,0 0 0 0 0,0 0 0 0 0,0-1-1 0 0,1 1 1 0 0,-1 0 0 0 0,0 0-1 0 0,0 0 1 0 0,0 0 0 0 0,0 0 0 0 0,0 0-1 0 0,0 0 1 0 0,0 0 0 0 0,0 0 0 0 0,0-1-1 0 0,0 1 1 0 0,0 0 0 0 0,0 0-1 0 0,1 0 1 0 0,-1 0 0 0 0,0 0 0 0 0,0 0-1 0 0,0 0 1 0 0,0 0 0 0 0,0 0-1 0 0,0 0 1 0 0,1 0 0 0 0,182 7 150 0 0,307 50 0 0 0,-416-45-1515 0 0,-71-11 925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48.1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1 129 304 0 0,'1'-1'45'0'0,"0"1"-1"0"0,0-1 1 0 0,0 0 0 0 0,0 1 0 0 0,0-1-1 0 0,0 1 1 0 0,0 0 0 0 0,0-1-1 0 0,0 1 1 0 0,0 0 0 0 0,0 0 0 0 0,1-1-1 0 0,-1 1 1 0 0,0 0 0 0 0,0 0-1 0 0,0 0 1 0 0,0 1 0 0 0,1-1-1 0 0,-1 0 1 0 0,0 0 0 0 0,0 0 0 0 0,0 1-1 0 0,0-1 1 0 0,0 1 0 0 0,0-1-1 0 0,0 1 1 0 0,0-1 0 0 0,0 1 0 0 0,0 0-1 0 0,0-1 1 0 0,0 1 0 0 0,0 0-1 0 0,-1 0 1 0 0,1 0 0 0 0,0-1 0 0 0,0 1-1 0 0,0 2 1 0 0,31 42-172 0 0,-29-41 175 0 0,5 12-49 0 0,0 0 1 0 0,0 1-1 0 0,-2 0 1 0 0,0 1-1 0 0,-1-1 1 0 0,-1 1 0 0 0,2 20-1 0 0,6 129 37 0 0,-11-159-32 0 0,-1 178 152 0 0,0-128 1141 0 0,0-54-741 0 0,-9-21-497 0 0,7 13-60 0 0,1-1 0 0 0,0 0 0 0 0,-1 1 0 0 0,2-1 0 0 0,-1 0 0 0 0,0 0 0 0 0,1 1 0 0 0,0-1 0 0 0,1-9 0 0 0,-1-2-9 0 0,0-58-18 0 0,4 1 1 0 0,2 0-1 0 0,4 0 0 0 0,3 0 0 0 0,25-78 0 0 0,-35 138 15 0 0,1 0 0 0 0,0 1 0 0 0,1-1 0 0 0,1 1 0 0 0,0 0 1 0 0,0 1-1 0 0,1-1 0 0 0,1 1 0 0 0,0 0 0 0 0,12-12 0 0 0,-18 21 5 0 0,1 0 0 0 0,0 0 0 0 0,0 1 0 0 0,0-1 0 0 0,0 1 0 0 0,0 0-1 0 0,0 0 1 0 0,0 0 0 0 0,0 0 0 0 0,0 0 0 0 0,0 1 0 0 0,1-1 0 0 0,-1 1 0 0 0,0 0 0 0 0,0 0 0 0 0,1 0 0 0 0,-1 0 0 0 0,0 1-1 0 0,0 0 1 0 0,1-1 0 0 0,-1 1 0 0 0,0 0 0 0 0,0 0 0 0 0,4 3 0 0 0,0-1-12 0 0,0 1-1 0 0,0 0 1 0 0,0 0-1 0 0,0 1 1 0 0,-1 0-1 0 0,1 0 1 0 0,-1 1-1 0 0,6 7 1 0 0,12 17-14 0 0,-2 2-1 0 0,0 0 1 0 0,-3 1 0 0 0,30 70-1 0 0,-27-48 54 0 0,-4 1 0 0 0,19 88 0 0 0,-21-58-1394 0 0,-15-83 843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48.89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66 216 0 0,'-4'-14'2186'0'0,"4"13"-2175"0"0,0 0-1 0 0,0 0 0 0 0,0 1 1 0 0,0-1-1 0 0,0 0 0 0 0,0 0 1 0 0,0 0-1 0 0,1 1 1 0 0,-1-1-1 0 0,0 0 0 0 0,0 0 1 0 0,1 1-1 0 0,-1-1 0 0 0,0 0 1 0 0,1 0-1 0 0,-1 1 1 0 0,1-1-1 0 0,-1 0 0 0 0,1 1 1 0 0,-1-1-1 0 0,1 1 0 0 0,-1-1 1 0 0,1 1-1 0 0,0-1 1 0 0,0 0-1 0 0,34-10 260 0 0,-18 7-249 0 0,-1 0-38 0 0,0 0-1 0 0,0 1 1 0 0,24-2 0 0 0,-38 5 17 0 0,8-1 13 0 0,40 0-270 0 0,-48 1 228 0 0,1 1 1 0 0,0-1 0 0 0,0 1 0 0 0,-1 0 0 0 0,1 0-1 0 0,0 0 1 0 0,-1 0 0 0 0,1 0 0 0 0,-1 1 0 0 0,0-1-1 0 0,1 1 1 0 0,-1-1 0 0 0,0 1 0 0 0,0 0 0 0 0,0 0-1 0 0,4 4 1 0 0,-4-4 11 0 0,5 11-57 0 0,-4-7 72 0 0,-2 0 0 0 0,1 0 1 0 0,-1-1-1 0 0,0 1 0 0 0,0 0 0 0 0,0 0 1 0 0,-1 0-1 0 0,0 0 0 0 0,0 0 0 0 0,-1 0 1 0 0,1 0-1 0 0,-1 0 0 0 0,-3 9 1 0 0,1-6-1 0 0,1 4 2 0 0,-2-1-1 0 0,0 0 1 0 0,0 1 0 0 0,-8 11-1 0 0,-11 31-263 0 0,22-52 451 0 0,1-2-184 0 0,0 0 0 0 0,0 0 1 0 0,0 0-1 0 0,0 0 1 0 0,1 0-1 0 0,-1 0 1 0 0,0-1-1 0 0,0 1 1 0 0,1 0-1 0 0,-1 0 1 0 0,0 0-1 0 0,1 0 1 0 0,-1 0-1 0 0,1-1 1 0 0,-1 1-1 0 0,1 0 1 0 0,0 0-1 0 0,-1-1 1 0 0,1 1-1 0 0,0-1 1 0 0,-1 1-1 0 0,1 0 0 0 0,0-1 1 0 0,0 1-1 0 0,-1-1 1 0 0,1 1-1 0 0,1-1 1 0 0,0 1-18 0 0,2 0 19 0 0,16-1-34 0 0,-6 0 1 0 0,-1 0 0 0 0,1 1-1 0 0,26 6 1 0 0,-32-6 4 0 0,-1 0 0 0 0,1 1 0 0 0,-1 0 0 0 0,1 1-1 0 0,-1 0 1 0 0,0 0 0 0 0,11 6 0 0 0,-14-6 6 0 0,0 1 0 0 0,0-1 0 0 0,0 1 0 0 0,-1 0 0 0 0,0 0 0 0 0,0 0 0 0 0,4 6 0 0 0,-4-6 8 0 0,-1-1 8 0 0,0 1-1 0 0,-1-1 0 0 0,1 1 0 0 0,-1-1 0 0 0,1 1 0 0 0,-1 0 0 0 0,0-1 0 0 0,-1 1 0 0 0,1 0 0 0 0,-1 0 1 0 0,1 0-1 0 0,-1 0 0 0 0,0-1 0 0 0,0 1 0 0 0,-1 0 0 0 0,1 0 0 0 0,-1 0 0 0 0,0-1 0 0 0,0 1 1 0 0,0 0-1 0 0,-1-1 0 0 0,-2 6 0 0 0,1-2 50 0 0,-1-1 0 0 0,0 0 0 0 0,0 0 0 0 0,-1 0 0 0 0,1 0 0 0 0,-1-1 0 0 0,0 0 1 0 0,-1 0-1 0 0,1 0 0 0 0,-11 6 0 0 0,3-3 52 0 0,0 0 1 0 0,-1-1 0 0 0,0 0-1 0 0,0-1 1 0 0,-1-1 0 0 0,1 0-1 0 0,-1-1 1 0 0,0-1 0 0 0,-1 0-1 0 0,-15 0 1 0 0,27-2-255 0 0,-14-3-983 0 0,14 1 522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51.39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0 216 0 0,'0'0'522'0'0,"3"19"-765"0"0,-1 25 237 0 0,-2 1-1 0 0,-3-1 0 0 0,-11 64 0 0 0,-1 29 77 0 0,14 27 29 0 0,1-20 49 0 0,-1-140-260 0 0,0-1-94 0 0,-8 8 35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56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40 0 0,'0'0'100'0'0,"16"2"-76"0"0,4 2-24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51.73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12 404 0 0,'0'0'1710'0'0,"0"0"-1704"0"0,0-1 0 0 0,0 1 0 0 0,0-1 0 0 0,0 0 0 0 0,1 1 0 0 0,-1-1 0 0 0,0 1 0 0 0,0-1 0 0 0,1 0 0 0 0,-1 1 0 0 0,0-1 0 0 0,1 1 0 0 0,-1-1 0 0 0,1 1 0 0 0,-1-1 0 0 0,0 1 0 0 0,1 0 0 0 0,-1-1 0 0 0,1 1 0 0 0,-1-1 0 0 0,1 1 0 0 0,0 0 0 0 0,0-1 0 0 0,209 31 400 0 0,200 25 61 0 0,-327-45-509 0 0,122 8-1920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58.94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37 8 0 0,'0'0'151'0'0,"8"-14"453"0"0,13 2-387 0 0,-19 11-98 0 0,15-6-42 0 0,-8 6-97 0 0,-1 0 1 0 0,1 0-1 0 0,0 1 1 0 0,0 1-1 0 0,0-1 0 0 0,0 1 1 0 0,0 1-1 0 0,-1 0 0 0 0,1 0 1 0 0,-1 1-1 0 0,1 0 0 0 0,10 5 1 0 0,-6-1 7 0 0,-1 1 1 0 0,-1-1-1 0 0,1 2 0 0 0,-1-1 1 0 0,-1 2-1 0 0,0-1 0 0 0,13 16 1 0 0,-8-5 7 0 0,-1 0 1 0 0,-1 0 0 0 0,0 1 0 0 0,-2 1-1 0 0,0 0 1 0 0,-2 1 0 0 0,0 0-1 0 0,10 44 1 0 0,-14-38 25 0 0,-1 1 0 0 0,-1 0 0 0 0,-3 53 0 0 0,0-71-5 0 0,-3 45 10 0 0,-2 29 387 0 0,4-82 258 0 0,-5 12 423 0 0,4-18-1076 0 0,0-1 0 0 0,0 0-1 0 0,0 0 1 0 0,1 0 0 0 0,-1 0 0 0 0,1 0 0 0 0,0 0 0 0 0,0 0-1 0 0,0 0 1 0 0,0 0 0 0 0,0-1 0 0 0,1 1 0 0 0,-1-6 0 0 0,4-47 0 0 0,-2 36 9 0 0,2-6-39 0 0,1 1 0 0 0,1-1-1 0 0,1 1 1 0 0,2 0 0 0 0,12-28 0 0 0,62-115-97 0 0,-66 140 21 0 0,2 0 1 0 0,0 2-1 0 0,2 0 1 0 0,23-23-1 0 0,-41 47 75 0 0,0 0 1 0 0,0 1-1 0 0,0-1 0 0 0,0 0 0 0 0,1 1 1 0 0,-1 0-1 0 0,1-1 0 0 0,-1 1 0 0 0,1 0 1 0 0,-1 0-1 0 0,1 1 0 0 0,0-1 0 0 0,0 0 1 0 0,-1 1-1 0 0,1 0 0 0 0,0-1 0 0 0,0 1 1 0 0,-1 0-1 0 0,1 1 0 0 0,0-1 0 0 0,0 0 1 0 0,-1 1-1 0 0,1-1 0 0 0,2 2 0 0 0,4-1-21 0 0,2 5 15 0 0,6 7-42 0 0,-8-4 48 0 0,0 0 1 0 0,0 0-1 0 0,0 1 0 0 0,-1 0 1 0 0,-1 0-1 0 0,0 1 1 0 0,0 0-1 0 0,-1 0 0 0 0,8 23 1 0 0,3 11 6 0 0,12 57 1 0 0,-27-95 2 0 0,30 180 59 0 0,-28-158-241 0 0,-4-24 8 0 0,-1 11-226 0 0,-1-12-128 0 0,-2 11 151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8:59.6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67 32 0 0,'-2'-13'295'0'0,"1"10"161"0"0,14-9-28 0 0,30-8-118 0 0,-32 16-310 0 0,-8 2 11 0 0,15-3-18 0 0,10-1-77 0 0,-25 6 50 0 0,1 0 1 0 0,1-1 26 0 0,25 5-77 0 0,-27-4 72 0 0,0 1 1 0 0,0 0-1 0 0,0 0 1 0 0,0 0 0 0 0,0 1-1 0 0,0-1 1 0 0,0 1-1 0 0,-1 0 1 0 0,1-1-1 0 0,-1 1 1 0 0,1 0 0 0 0,-1 1-1 0 0,0-1 1 0 0,1 0-1 0 0,-1 1 1 0 0,-1-1-1 0 0,1 1 1 0 0,0 0-1 0 0,0-1 1 0 0,-1 1 0 0 0,2 4-1 0 0,3 3-22 0 0,-4-4 26 0 0,0 0 0 0 0,0 1 0 0 0,-1-1 0 0 0,0 0 0 0 0,0 1 0 0 0,0-1 0 0 0,-1 0 0 0 0,0 1 0 0 0,0-1 0 0 0,-1 1 0 0 0,-1 10 0 0 0,1-11 16 0 0,0-1-3 0 0,0 11 2 0 0,-2 0 1 0 0,0 0-1 0 0,-1 0 0 0 0,0 0 0 0 0,-14 28 0 0 0,1 7 167 0 0,16-49-12 0 0,0 0-33 0 0,0 0 0 0 0,1 0-1 0 0,-1 0 1 0 0,0 0 0 0 0,1 0-1 0 0,0 1 1 0 0,-1-1-1 0 0,1 0 1 0 0,0 0 0 0 0,0 0-1 0 0,0 0 1 0 0,1 0 0 0 0,-1 3-1 0 0,25-8-106 0 0,-1 0-1 0 0,0-2 1 0 0,0 0-1 0 0,29-12 1 0 0,13-2-18 0 0,422-97-1012 0 0,-485 115 877 0 0,1 0 14 0 0,9 0 28 0 0,-9 0-26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15.7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82 18 196 0 0,'0'0'1218'0'0,"2"-2"-1150"0"0,0 0 0 0 0,-1 0-1 0 0,1 0 1 0 0,0 0 0 0 0,0 1-1 0 0,1-1 1 0 0,-1 0 0 0 0,3-1 0 0 0,2 9-94 0 0,-6-4 21 0 0,1-1 1 0 0,-1 1 0 0 0,0 0-1 0 0,0 0 1 0 0,0 0 0 0 0,0 0-1 0 0,0 0 1 0 0,0 0 0 0 0,-1 0-1 0 0,1 0 1 0 0,-1 0 0 0 0,1 0-1 0 0,-1 1 1 0 0,0 3 0 0 0,-1 29-51 0 0,0-29 52 0 0,-7 67-1 0 0,-19 74 0 0 0,0-3-2 0 0,-16 78-253 0 0,31-198-540 0 0,11-22 716 0 0,-1 0-177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16.19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21 24 0 0,'0'0'453'0'0,"4"-18"-667"0"0,-1 18 262 0 0,-1-1 1 0 0,0 1 0 0 0,0-1 0 0 0,0 1-1 0 0,0-1 1 0 0,0 1 0 0 0,0 0 0 0 0,0 0 0 0 0,0 0-1 0 0,0 1 1 0 0,1-1 0 0 0,-1 0 0 0 0,0 1-1 0 0,3 1 1 0 0,50 13 358 0 0,-25-7-191 0 0,683 90 879 0 0,-663-94-1039 0 0,-47-3-87 0 0,18 0-1747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16.6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7 164 0 0,'0'0'717'0'0,"1"-1"-715"0"0,-1 1 1 0 0,1-1-1 0 0,0 1 1 0 0,-1-1-1 0 0,1 1 1 0 0,-1-1-1 0 0,1 1 1 0 0,0 0 0 0 0,-1-1-1 0 0,1 1 1 0 0,0 0-1 0 0,0 0 1 0 0,-1-1-1 0 0,1 1 1 0 0,0 0-1 0 0,0 0 1 0 0,-1 0-1 0 0,1 0 1 0 0,1 0-1 0 0,2 4-5 0 0,2 4-12 0 0,-2 23-55 0 0,-2 14 45 0 0,-2-1 0 0 0,-2 1 0 0 0,-9 50 0 0 0,-1 15 114 0 0,11-94-101 0 0,-8 171 261 0 0,9-184-228 0 0,0 0-123 0 0,-1 9-186 0 0,0-9 32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22.8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28 273 232 0 0,'0'0'859'0'0,"-24"-34"1590"0"0,23 32-2393 0 0,0 0 0 0 0,1 1 1 0 0,-1-1-1 0 0,1 0 0 0 0,0 1 1 0 0,-1-1-1 0 0,1 0 0 0 0,0 0 1 0 0,0 1-1 0 0,0-1 0 0 0,0 0 1 0 0,1 0-1 0 0,-1 1 0 0 0,0-1 0 0 0,1 0 1 0 0,-1 1-1 0 0,1-1 0 0 0,0 0 1 0 0,-1 1-1 0 0,3-4 0 0 0,-1 3-14 0 0,-1 1-34 0 0,0-1 0 0 0,0 1 0 0 0,0 0 0 0 0,0-1 1 0 0,0 1-1 0 0,1 0 0 0 0,-1 0 0 0 0,0 0 0 0 0,1 0 0 0 0,-1 0 1 0 0,3-1-1 0 0,7-5-16 0 0,-5 1-2 0 0,1 0 0 0 0,0 0 0 0 0,13-8-1 0 0,-18 13-23 0 0,0 0-1 0 0,0 1 1 0 0,0-1-1 0 0,0 0 0 0 0,0 1 1 0 0,0-1-1 0 0,0 1 1 0 0,0 0-1 0 0,0-1 0 0 0,0 1 1 0 0,0 0-1 0 0,1 0 1 0 0,-1 0-1 0 0,3 1 0 0 0,-2 0-11 0 0,11 50-300 0 0,-11-21 298 0 0,-2 0 0 0 0,-1 0-1 0 0,-6 51 1 0 0,-23 92 37 0 0,27-161 9 0 0,-16 50-34 0 0,6-9 216 0 0,10-74-251 0 0,2-1 1 0 0,0 1-1 0 0,1 0 1 0 0,1-1-1 0 0,1 1 1 0 0,9-30-1 0 0,45-123-166 0 0,-46 146 249 0 0,7-22 109 0 0,2 1 0 0 0,2 1-1 0 0,34-54 1 0 0,-54 99-128 0 0,0 1 0 0 0,0-1-1 0 0,0 1 1 0 0,1 0 0 0 0,-1 0-1 0 0,1 0 1 0 0,-1 0 0 0 0,1 0 0 0 0,0 1-1 0 0,0-1 1 0 0,-1 1 0 0 0,1-1-1 0 0,0 1 1 0 0,0 0 0 0 0,0 0-1 0 0,1 1 1 0 0,-1-1 0 0 0,0 1-1 0 0,5-1 1 0 0,-6 1 1 0 0,1 0-48 0 0,1 0-8 0 0,51 4-196 0 0,-52-3 223 0 0,3 0 12 0 0,-1 1 1 0 0,1 0 0 0 0,-1 0-1 0 0,0 0 1 0 0,0 0-1 0 0,10 7 1 0 0,-7-3 6 0 0,-6-5 42 0 0,-2 0 13 0 0,0-1 0 0 0,1 1 1 0 0,-1-1-1 0 0,1 1 0 0 0,-1-1 1 0 0,0 1-1 0 0,1-1 0 0 0,-1 0 1 0 0,1 1-1 0 0,0-1 0 0 0,-1 0 1 0 0,1 1-1 0 0,-1-1 0 0 0,1 0 1 0 0,-1 0-1 0 0,1 0 0 0 0,0 1 1 0 0,-1-1-1 0 0,1 0 0 0 0,-1 0 1 0 0,2 0-1 0 0,7-9-1963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23.3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64 208 0 0,'2'3'66'0'0,"0"0"0"0"0,0 0 0 0 0,0 0 0 0 0,0-1 0 0 0,1 1 0 0 0,0 0 0 0 0,-1-1 0 0 0,1 0 0 0 0,0 0 0 0 0,0 0 0 0 0,0 0 0 0 0,0 0 0 0 0,0-1 0 0 0,1 1 0 0 0,-1-1 0 0 0,1 0 0 0 0,-1 0 0 0 0,1 0 0 0 0,-1 0 0 0 0,1-1 0 0 0,-1 1 0 0 0,1-1 0 0 0,-1 0 0 0 0,1 0 0 0 0,0 0 0 0 0,-1-1 0 0 0,1 1 0 0 0,-1-1 0 0 0,7-2 0 0 0,-5 1-90 0 0,1-1 0 0 0,-1 0 0 0 0,0 0 0 0 0,0 0-1 0 0,0-1 1 0 0,0 1 0 0 0,0-1 0 0 0,-1-1 0 0 0,0 1 0 0 0,0-1-1 0 0,0 1 1 0 0,0-1 0 0 0,-1 0 0 0 0,0 0 0 0 0,0-1 0 0 0,3-7-1 0 0,-5 11-231 0 0,-1-2-187 0 0,0-12 53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38.57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456 0 224 0 0,'0'0'1267'0'0,"-15"7"1530"0"0,3-4-2808 0 0,1 0 0 0 0,0 1 0 0 0,-1 1 0 0 0,1-1 0 0 0,1 2 0 0 0,-1 0 0 0 0,1 0 0 0 0,0 1 0 0 0,1 0 0 0 0,-1 1 0 0 0,-10 12 0 0 0,0-1-6 0 0,2 2 1 0 0,0 0-1 0 0,1 1 0 0 0,-13 25 0 0 0,19-28 36 0 0,1 0-1 0 0,1 0 1 0 0,1 1-1 0 0,1 0 1 0 0,1 1-1 0 0,0-1 1 0 0,-4 38-1 0 0,8-31 21 0 0,1 1-1 0 0,1-1 0 0 0,1 0 0 0 0,2 0 1 0 0,9 45-1 0 0,-2-31-20 0 0,-2-8 10 0 0,0 1 0 0 0,-3 0-1 0 0,3 66 1 0 0,-8-91-16 0 0,-1 1 0 0 0,0 0 0 0 0,0-1 0 0 0,-1 1 0 0 0,0-1 0 0 0,-1 1 0 0 0,0-1 0 0 0,0 0 0 0 0,-1 0 0 0 0,0 0 0 0 0,-1 0 0 0 0,0-1 0 0 0,0 0 0 0 0,-1 0 0 0 0,0 0 0 0 0,0-1 0 0 0,-1 0 0 0 0,-11 10 0 0 0,9-9-301 0 0,-1-1 1 0 0,0-1-1 0 0,0 1 0 0 0,0-2 0 0 0,-1 1 0 0 0,-16 5 1 0 0,10-6-94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38.98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1 193 704 0 0,'7'-6'307'0'0,"0"1"-1"0"0,1 0 1 0 0,-1 1 0 0 0,1 0-1 0 0,0 0 1 0 0,1 1 0 0 0,9-3-1 0 0,66-15 40 0 0,-43 12-115 0 0,439-88-101 0 0,-345 72-2159 0 0,-117 21 1410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57.7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1165 120 0 0,'0'0'36'0'0,"3"0"-37"0"0,47 13 30 0 0,-47-12-26 0 0,0 0 3 0 0,38 10 81 0 0,1-1 1 0 0,-1-2 0 0 0,1-2-1 0 0,1-2 1 0 0,-1-2 0 0 0,1-2-1 0 0,83-9 1 0 0,-61 2-93 0 0,301-40 31 0 0,-274 31-2 0 0,174-55 0 0 0,-211 51-21 0 0,-1-2-1 0 0,-1-2 0 0 0,63-41 0 0 0,-82 42-15 0 0,0-1-1 0 0,-2-2 1 0 0,-1-1 0 0 0,-1-1-1 0 0,38-47 1 0 0,18-35-17 0 0,-32 39 214 0 0,98-100 0 0 0,149-106 1366 0 0,-250 223-908 0 0,-49 52-602 0 0,0 0-16 0 0,6-6-9 0 0,-6 6-2 0 0,15-23-1608 0 0,-17 10 952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39.38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403 0 260 0 0,'-3'0'659'0'0,"-5"1"-504"0"0,0 0 0 0 0,0 1 0 0 0,0-1 0 0 0,0 2-1 0 0,0-1 1 0 0,1 1 0 0 0,-1 0 0 0 0,1 0-1 0 0,0 1 1 0 0,0 0 0 0 0,-9 7 0 0 0,3-1-82 0 0,2 0 1 0 0,-1 1 0 0 0,2 0-1 0 0,-1 1 1 0 0,-12 19 0 0 0,-2 9-70 0 0,2 2 1 0 0,-34 84 0 0 0,33-66 57 0 0,3 0 1 0 0,2 2-1 0 0,3 1 0 0 0,3 0 1 0 0,-8 96-1 0 0,20-140 8 0 0,1 1 0 0 0,1-1 0 0 0,4 28 0 0 0,-4-41-160 0 0,0-1 1 0 0,0 0 0 0 0,0 0-1 0 0,1 0 1 0 0,0 1-1 0 0,0-2 1 0 0,0 1 0 0 0,0 0-1 0 0,1 0 1 0 0,0-1 0 0 0,0 1-1 0 0,0-1 1 0 0,1 0 0 0 0,-1 0-1 0 0,1 0 1 0 0,0 0 0 0 0,5 3-1 0 0,5 0-664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39.86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93 816 0 0,'0'0'1036'0'0,"0"0"-987"0"0,0-1-1 0 0,0 0 1 0 0,0 1-1 0 0,0-1 0 0 0,1 0 1 0 0,-1 0-1 0 0,0 1 1 0 0,0-1-1 0 0,0 0 1 0 0,1 1-1 0 0,-1-1 1 0 0,0 0-1 0 0,0 1 0 0 0,1-1 1 0 0,-1 0-1 0 0,1 1 1 0 0,-1-1-1 0 0,1 1 1 0 0,-1-1-1 0 0,1 0 1 0 0,11-1-19 0 0,-9 1 8 0 0,1 3-6 0 0,3 2-28 0 0,1 0 0 0 0,-1 1 0 0 0,0 0 0 0 0,0 0 0 0 0,0 0 1 0 0,-1 1-1 0 0,1 0 0 0 0,-1 1 0 0 0,-1-1 0 0 0,9 13 1 0 0,-7-7-4 0 0,0 1 0 0 0,-1 0 1 0 0,0 0-1 0 0,-1 1 1 0 0,6 25-1 0 0,-4-4 16 0 0,-2 0 0 0 0,-2 1 0 0 0,-1-1-1 0 0,-4 47 1 0 0,1-41 635 0 0,0-38-136 0 0,0-3-513 0 0,1 0 0 0 0,-1 0 0 0 0,0 0 0 0 0,0-1-1 0 0,0 1 1 0 0,0 0 0 0 0,1-1 0 0 0,-1 1-1 0 0,0 0 1 0 0,0-1 0 0 0,1 1 0 0 0,-1-1 0 0 0,0 0-1 0 0,0 1 1 0 0,1-1 0 0 0,-1 1 0 0 0,1-1 0 0 0,-1 0-1 0 0,1 1 1 0 0,-1-1 0 0 0,1 0 0 0 0,-1 0-1 0 0,1 1 1 0 0,0-1 0 0 0,-1 0 0 0 0,1 0 0 0 0,0 0-1 0 0,0 0 1 0 0,-1 1 0 0 0,1-3 0 0 0,-2-29-120 0 0,2 26 101 0 0,1-32-7 0 0,3 0 0 0 0,1 0 0 0 0,1 1 0 0 0,22-68-1 0 0,-9 36 276 0 0,-12 43-230 0 0,2 0 1 0 0,21-44-1 0 0,-30 69-29 0 0,1 0 0 0 0,-1 0 0 0 0,1 0 1 0 0,0 0-1 0 0,0 0 0 0 0,-1 0 0 0 0,1 0 0 0 0,0 0 0 0 0,0 0 0 0 0,0 1 0 0 0,0-1 0 0 0,0 0 1 0 0,0 0-1 0 0,0 1 0 0 0,0-1 0 0 0,1 1 0 0 0,-1-1 0 0 0,0 1 0 0 0,0 0 0 0 0,0-1 1 0 0,0 1-1 0 0,1 0 0 0 0,0 0 0 0 0,1 0-1 0 0,0 0 1 0 0,0 0-1 0 0,0 1 0 0 0,0-1 1 0 0,-1 1-1 0 0,1 0 0 0 0,0 0 1 0 0,-1 0-1 0 0,6 3 1 0 0,1 1-6 0 0,-1 1 0 0 0,1 0 0 0 0,-1 0 0 0 0,10 11 0 0 0,15 21 16 0 0,-1 1 0 0 0,-2 2 1 0 0,-1 1-1 0 0,-3 2 0 0 0,29 62 0 0 0,-21-32-2450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0.25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0 212 0 0,'72'152'792'0'0,"39"99"-404"0"0,-101-224-322 0 0,-1 1-1 0 0,-2 1 1 0 0,-1-1 0 0 0,-1 1-1 0 0,-2 0 1 0 0,-1 1 0 0 0,-1 33 0 0 0,-3-45-4 0 0,0 0 1 0 0,-1 0 0 0 0,-1-1-1 0 0,-1 1 1 0 0,-8 19 0 0 0,-43 83-709 0 0,49-107 361 0 0,-1 3-198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0.67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1 612 0 0,'0'0'1316'0'0,"3"1"-978"0"0,11 1-36 0 0,0 1 1 0 0,1-1-1 0 0,-1-1 0 0 0,29-2 0 0 0,-17 1-193 0 0,140-1 478 0 0,12-1-3200 0 0,-154 2 1985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1.0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1 616 0 0,'0'0'697'0'0,"13"9"818"0"0,29-3-1137 0 0,0-2 0 0 0,0-2 0 0 0,73-6 0 0 0,-102 3-354 0 0,67-5-1761 0 0,-60 3 1514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1.62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7 644 0 0,'0'0'1322'0'0,"1"0"-1282"0"0,0-1 1 0 0,-1 1-1 0 0,1-1 1 0 0,0 0 0 0 0,-1 1-1 0 0,1-1 1 0 0,0 1 0 0 0,-1 0-1 0 0,1-1 1 0 0,0 1-1 0 0,0 0 1 0 0,0-1 0 0 0,-1 1-1 0 0,1 0 1 0 0,0 0 0 0 0,1-1-1 0 0,7 9-1 0 0,-1 1-1 0 0,0 0 0 0 0,-1 0 1 0 0,0 0-1 0 0,0 1 0 0 0,-1 0 1 0 0,0 0-1 0 0,-1 0 0 0 0,5 16 1 0 0,32 105 2 0 0,-41-131-41 0 0,11 51 22 0 0,-1 1 1 0 0,5 83-1 0 0,-10 112 3 0 0,-6-181 403 0 0,0-63-107 0 0,0 1 40 0 0,-1 14 1092 0 0,1-23-1392 0 0,9-129-66 0 0,6 1 0 0 0,5 0 1 0 0,54-183-1 0 0,-58 273 24 0 0,-15 39-29 0 0,1 0 1 0 0,0 0-1 0 0,0 1 0 0 0,0-1 0 0 0,0 1 0 0 0,1 0 0 0 0,-1-1 1 0 0,1 1-1 0 0,0 0 0 0 0,0 1 0 0 0,4-4 0 0 0,-5 5 6 0 0,-1 0-1 0 0,1 0 0 0 0,0 0 0 0 0,0 0 1 0 0,0 1-1 0 0,0-1 0 0 0,0 0 0 0 0,-1 1 0 0 0,1 0 1 0 0,0 0-1 0 0,0-1 0 0 0,0 1 0 0 0,0 0 1 0 0,0 1-1 0 0,0-1 0 0 0,0 0 0 0 0,0 0 1 0 0,0 1-1 0 0,0-1 0 0 0,0 1 0 0 0,0 0 1 0 0,0 0-1 0 0,0-1 0 0 0,-1 1 0 0 0,1 0 1 0 0,0 1-1 0 0,-1-1 0 0 0,1 0 0 0 0,1 2 1 0 0,13 11-3 0 0,-1 1 0 0 0,-1 0 0 0 0,0 1 0 0 0,-1 1 0 0 0,-1 0 0 0 0,18 34 1 0 0,49 123-35 0 0,-62-121 27 0 0,-2 0-1 0 0,-2 2 1 0 0,5 64-1 0 0,4 13-39 0 0,-16-114-1882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2.4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1 149 152 0 0,'0'0'634'0'0,"4"-18"1048"0"0,-1 5-1368 0 0,1 1 1 0 0,0 1 0 0 0,1-1-1 0 0,10-19 1 0 0,-12 27-321 0 0,-1 1 0 0 0,1-1 0 0 0,0 1 0 0 0,0-1 0 0 0,0 1 0 0 0,0 0 0 0 0,1 0 0 0 0,-1 0 0 0 0,1 1 0 0 0,-1-1 0 0 0,1 1 0 0 0,0 0 0 0 0,0 0 0 0 0,0 0 0 0 0,0 1 0 0 0,1-1 0 0 0,-1 1 0 0 0,5-1 0 0 0,-2 1-6 0 0,1 0 0 0 0,0 0 0 0 0,-1 1 0 0 0,1 0 0 0 0,-1 1 0 0 0,1-1 1 0 0,-1 1-1 0 0,11 3 0 0 0,-14-3-33 0 0,1 1 1 0 0,-1-1-1 0 0,0 1 0 0 0,1 0 1 0 0,-1 0-1 0 0,0 0 1 0 0,0 1-1 0 0,0-1 0 0 0,-1 1 1 0 0,1 0-1 0 0,-1 0 1 0 0,1 0-1 0 0,-1 1 1 0 0,0-1-1 0 0,0 1 0 0 0,-1 0 1 0 0,1-1-1 0 0,-1 1 1 0 0,0 1-1 0 0,0-1 0 0 0,0 0 1 0 0,2 7-1 0 0,-3-8 17 0 0,0 1-1 0 0,0-1 1 0 0,-1 1 0 0 0,1-1-1 0 0,-1 1 1 0 0,0 0-1 0 0,0-1 1 0 0,0 1-1 0 0,0 0 1 0 0,-1-1 0 0 0,0 1-1 0 0,1-1 1 0 0,-1 1-1 0 0,0-1 1 0 0,-1 1-1 0 0,1-1 1 0 0,-1 0 0 0 0,1 0-1 0 0,-1 1 1 0 0,-4 3-1 0 0,-2 4 35 0 0,0-1 0 0 0,-1 0 0 0 0,0 0 0 0 0,-11 7 0 0 0,18-15 34 0 0,-24 16 342 0 0,33-19-404 0 0,4-2 2 0 0,0 1 1 0 0,0 0 0 0 0,0 1-1 0 0,1 0 1 0 0,-1 1-1 0 0,18 1 1 0 0,-9 2-1 0 0,6 2-7 0 0,-19-4 18 0 0,0 0 0 0 0,-1 0 0 0 0,1 1 0 0 0,-1 0 0 0 0,1 0 0 0 0,9 5 0 0 0,-4 0-12 0 0,-1-2 13 0 0,-2 1 0 0 0,1 0 0 0 0,-1 1 0 0 0,0-1 0 0 0,0 2 0 0 0,-1-1 0 0 0,0 1 0 0 0,0 0 0 0 0,-1 1 0 0 0,0 0 0 0 0,0 0 0 0 0,-1 1 0 0 0,0 0 0 0 0,-1 0 0 0 0,0 0 0 0 0,-1 0 0 0 0,0 1 0 0 0,0 0 0 0 0,-1 0 0 0 0,-1 0 0 0 0,0 0 0 0 0,1 16 0 0 0,-2-16 18 0 0,0 1-1 0 0,-1-1 0 0 0,0 1 1 0 0,-1-1-1 0 0,0 0 0 0 0,-1 1 1 0 0,0-1-1 0 0,-1 0 1 0 0,0 0-1 0 0,-1 0 0 0 0,0-1 1 0 0,-1 1-1 0 0,0-1 0 0 0,0 0 1 0 0,-1 0-1 0 0,-1-1 0 0 0,0 1 1 0 0,0-2-1 0 0,0 1 0 0 0,-1-1 1 0 0,-1 0-1 0 0,-9 7 1 0 0,8-8 23 0 0,-1-1 0 0 0,0 0 0 0 0,0 0 1 0 0,0-1-1 0 0,-1-1 0 0 0,1 0 0 0 0,-1-1 1 0 0,0 0-1 0 0,-1-1 0 0 0,1 0 0 0 0,0 0 1 0 0,0-2-1 0 0,-1 0 0 0 0,-18-1 0 0 0,11-5-1238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2.9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0 556 0 0,'0'0'1963'0'0,"1"0"-1888"0"0,1 0 0 0 0,-1 0-1 0 0,0 1 1 0 0,0-1 0 0 0,0 0 0 0 0,0 1 0 0 0,0-1 0 0 0,0 1 0 0 0,0-1-1 0 0,0 1 1 0 0,0-1 0 0 0,0 1 0 0 0,0-1 0 0 0,1 2 0 0 0,0 1-79 0 0,-2 27-9 0 0,-2 96 18 0 0,32 199 323 0 0,-11-156-1737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3.3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20 436 0 0,'0'0'581'0'0,"-10"-12"1492"0"0,10 12-2067 0 0,0 0 0 0 0,0-1 0 0 0,0 1 1 0 0,0 0-1 0 0,0 0 0 0 0,0-1 0 0 0,0 1 1 0 0,0 0-1 0 0,0 0 0 0 0,0 0 0 0 0,0-1 1 0 0,0 1-1 0 0,0 0 0 0 0,0 0 0 0 0,0-1 1 0 0,0 1-1 0 0,0 0 0 0 0,0 0 0 0 0,1 0 1 0 0,-1-1-1 0 0,0 1 0 0 0,0 0 0 0 0,0 0 1 0 0,0 0-1 0 0,0 0 0 0 0,1-1 0 0 0,-1 1 1 0 0,0 0-1 0 0,0 0 0 0 0,0 0 0 0 0,0 0 0 0 0,1 0 1 0 0,-1 0-1 0 0,0-1 0 0 0,0 1 0 0 0,0 0 1 0 0,1 0-1 0 0,-1 0 0 0 0,0 0 0 0 0,0 0 1 0 0,1 0-1 0 0,-1 0 0 0 0,19-1 125 0 0,35 8-44 0 0,-31-3-7 0 0,538 35 816 0 0,-513-36-1017 0 0,-45-3-100 0 0,2 0-103 0 0,0 0-1 0 0,-1 0 1 0 0,1 1-1 0 0,0-1 1 0 0,0 1-1 0 0,-1 0 1 0 0,7 3-1 0 0,3 2-233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4.91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576 0 124 0 0,'-108'136'447'0'0,"-136"130"-1"0"0,51-60 6 0 0,173-181 521 0 0,19-24-906 0 0,0-1 1 0 0,0 1-1 0 0,0 0 1 0 0,1 0-1 0 0,-1 0 1 0 0,0 0-1 0 0,1 1 1 0 0,-1-1-1 0 0,0 0 1 0 0,1 0-1 0 0,0 0 1 0 0,-1 0-1 0 0,1 1 1 0 0,0-1-1 0 0,-1 0 1 0 0,1 0-1 0 0,0 1 1 0 0,0-1-1 0 0,0 2 1 0 0,6 0 15 0 0,1-1 1 0 0,-1 1-1 0 0,1-1 1 0 0,0 0 0 0 0,-1-1-1 0 0,1 1 1 0 0,0-1-1 0 0,0-1 1 0 0,7 1-1 0 0,-11-1-80 0 0,369 10 338 0 0,-208-9-334 0 0,-140-1-146 0 0,83-2-2328 0 0,-87-1 1679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7:59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 0 0,'0'0'-8'0'0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5.28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46 788 0 0,'-8'-32'3250'0'0,"6"23"-3076"0"0,1 5-149 0 0,0 5 150 0 0,-2 44-154 0 0,-7 110 54 0 0,-5 211 144 0 0,16-363-212 0 0,7 147-2443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5.8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88 80 0 0,'0'0'693'0'0,"15"-8"967"0"0,-12 9-1648 0 0,-1 0-1 0 0,1 1 1 0 0,0-1-1 0 0,0 1 1 0 0,0 0 0 0 0,-1-1-1 0 0,1 1 1 0 0,-1 0 0 0 0,0 0-1 0 0,1 1 1 0 0,-1-1 0 0 0,0 0-1 0 0,0 1 1 0 0,-1 0-1 0 0,1-1 1 0 0,0 1 0 0 0,-1 0-1 0 0,0 0 1 0 0,2 5 0 0 0,25 68-3 0 0,-25-66 7 0 0,18 68 51 0 0,-4 2-1 0 0,14 162 1 0 0,-25-201 563 0 0,-6-38-179 0 0,2-7-441 0 0,0 0-1 0 0,0-1 1 0 0,-1 1-1 0 0,0 0 0 0 0,0-1 1 0 0,0 1-1 0 0,0-9 1 0 0,5-29-138 0 0,42-232 0 0 0,-38 232 235 0 0,2 1 0 0 0,2 0 0 0 0,1 1-1 0 0,30-54 1 0 0,-44 91-111 0 0,1 1 0 0 0,-1-1 0 0 0,1 1-1 0 0,0-1 1 0 0,-1 1 0 0 0,1 0-1 0 0,0-1 1 0 0,0 1 0 0 0,1 0-1 0 0,-1 0 1 0 0,0 1 0 0 0,1-1 0 0 0,-1 0-1 0 0,1 1 1 0 0,-1-1 0 0 0,1 1-1 0 0,0 0 1 0 0,0 0 0 0 0,-1 0 0 0 0,1 1-1 0 0,0-1 1 0 0,0 0 0 0 0,0 1-1 0 0,0 0 1 0 0,4 0 0 0 0,-1 1-8 0 0,-1 0 0 0 0,1 0 0 0 0,-1 1-1 0 0,1-1 1 0 0,-1 2 0 0 0,0-1 0 0 0,0 0 0 0 0,0 1 0 0 0,0 0 0 0 0,0 0 0 0 0,0 1 0 0 0,7 7 0 0 0,7 7 15 0 0,0 1 0 0 0,-2 1 0 0 0,-1 1 0 0 0,0 0 0 0 0,-1 1 1 0 0,-2 1-1 0 0,13 28 0 0 0,-9-12-47 0 0,-2 0 1 0 0,-1 1 0 0 0,13 70-1 0 0,-24-64-1300 0 0,-3-42 615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6.3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 83 212 0 0,'-1'-3'138'0'0,"0"1"0"0"0,1-1 0 0 0,-1 0 0 0 0,1 1 0 0 0,0-1 0 0 0,0 0 0 0 0,0 1-1 0 0,0-1 1 0 0,0 0 0 0 0,0 0 0 0 0,1 1 0 0 0,-1-1 0 0 0,1 0 0 0 0,0 1 0 0 0,0-1 0 0 0,0 1 0 0 0,0-1 0 0 0,0 1 0 0 0,1 0 0 0 0,-1-1 0 0 0,1 1 0 0 0,0 0-1 0 0,-1 0 1 0 0,3-2 0 0 0,-2 1-74 0 0,-1 2-57 0 0,0 1 0 0 0,0-1 1 0 0,0 0-1 0 0,1 0 0 0 0,-1 0 1 0 0,0 1-1 0 0,0-1 1 0 0,1 0-1 0 0,-1 1 0 0 0,0-1 1 0 0,0 1-1 0 0,1 0 0 0 0,1-1 1 0 0,10-5 23 0 0,9 7-116 0 0,-8 12 28 0 0,-9-7 51 0 0,3 12-17 0 0,-2 32 13 0 0,-5 6 75 0 0,1-3 0 0 0,-2-47-44 0 0,0 1 0 0 0,1 0 0 0 0,0 0 0 0 0,0-1 0 0 0,0 1 0 0 0,1-1 0 0 0,0 1 0 0 0,4 8 0 0 0,-5-14-13 0 0,1 0 0 0 0,0 1 0 0 0,0-1 0 0 0,0 0 0 0 0,0 0 1 0 0,0 0-1 0 0,0 0 0 0 0,1 0 0 0 0,-1 0 0 0 0,0-1 0 0 0,0 1 0 0 0,1-1 0 0 0,-1 1 1 0 0,0-1-1 0 0,1 0 0 0 0,-1 0 0 0 0,0 0 0 0 0,1 0 0 0 0,2-1 0 0 0,45-6-111 0 0,0-1 0 0 0,0-3-1 0 0,91-33 1 0 0,-92 28-978 0 0,-32 11 821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6.7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1 772 0 0,'11'8'2461'0'0,"-9"-5"-2272"0"0,3 27-161 0 0,-2 1 0 0 0,-1 0 0 0 0,-2 0 0 0 0,0 0-1 0 0,-8 41 1 0 0,1 33-11 0 0,5 335-1523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7.15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0 200 0 0,'0'0'1956'0'0,"5"1"-1676"0"0,274 20 1441 0 0,190 7-3840 0 0,-466-28 1445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7.70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43 764 0 0,'7'-15'1602'0'0,"2"-3"-106"0"0,-9 18-1492 0 0,0-1 0 0 0,0 1 0 0 0,1-1-1 0 0,-1 1 1 0 0,0-1 0 0 0,0 1 0 0 0,1-1-1 0 0,-1 1 1 0 0,0-1 0 0 0,1 1 0 0 0,-1-1-1 0 0,1 1 1 0 0,-1 0 0 0 0,0-1 0 0 0,1 1-1 0 0,-1 0 1 0 0,1-1 0 0 0,-1 1 0 0 0,1 0-1 0 0,-1 0 1 0 0,1-1 0 0 0,-1 1 0 0 0,1 0-1 0 0,0 0 1 0 0,-1 0 0 0 0,1 0 0 0 0,-1 0-1 0 0,1 0 1 0 0,-1 0 0 0 0,1 0 0 0 0,0 0-1 0 0,-1 0 1 0 0,1 0 0 0 0,-1 0 0 0 0,1 0-1 0 0,-1 0 1 0 0,1 0 0 0 0,-1 1-1 0 0,1-1 1 0 0,0 0 0 0 0,1 2 18 0 0,-1 0 1 0 0,1 0-1 0 0,0 0 1 0 0,-1 0-1 0 0,0 0 1 0 0,1 0-1 0 0,-1 1 1 0 0,0-1-1 0 0,2 5 1 0 0,14 60 268 0 0,-10-4-259 0 0,-2 0 0 0 0,-3 1-1 0 0,-3-1 1 0 0,-2 0-1 0 0,-16 85 1 0 0,14-121 0 0 0,-1 23 497 0 0,20-63-525 0 0,-9 5-11 0 0,1 0 0 0 0,-2-1 0 0 0,1 1-1 0 0,-1-1 1 0 0,3-9 0 0 0,5-10-5 0 0,221-410-70 0 0,-223 422 79 0 0,-8 11-17 0 0,1 1 0 0 0,0-1-1 0 0,0 0 1 0 0,0 1 0 0 0,1 0-1 0 0,-1 0 1 0 0,5-4-1 0 0,-6 6-1 0 0,1 3-1 0 0,-1 0 22 0 0,0-1 0 0 0,0 1 0 0 0,0 0 0 0 0,0 0 0 0 0,0 0 0 0 0,1 0 0 0 0,-2 1 0 0 0,1-1 0 0 0,0 0 0 0 0,0 1 0 0 0,0-1 0 0 0,-1 1 0 0 0,1 0 0 0 0,-1 0-1 0 0,1-1 1 0 0,-1 1 0 0 0,0 0 0 0 0,1 0 0 0 0,-1 0 0 0 0,1 5 0 0 0,23 55-21 0 0,-20-48 21 0 0,18 65 0 0 0,-2 2 1 0 0,12 114-1 0 0,3 9-84 0 0,-29-188-1918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8.0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32 0 0,'0'0'1073'0'0,"8"15"-471"0"0,2 57-257 0 0,54 199 382 0 0,-40-184-853 0 0,21 143-1 0 0,-45-206-1091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8.44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17 228 0 0,'0'0'2569'0'0,"3"-2"-2082"0"0,1-1-380 0 0,0 1 0 0 0,1 0 1 0 0,-1 1-1 0 0,1-1 0 0 0,-1 1 0 0 0,1 0 1 0 0,0 0-1 0 0,0 0 0 0 0,-1 1 1 0 0,1-1-1 0 0,0 1 0 0 0,7 1 1 0 0,75 5 393 0 0,-69-4-385 0 0,-2 0-36 0 0,657 46 1051 0 0,-664-48-1273 0 0,14 0-920 0 0,-1 0 1 0 0,36-5-1 0 0,-31 0 286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29:48.8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116 15 444 0 0,'0'-3'888'0'0,"-3"-9"110"0"0,-3 20 335 0 0,-4 21-764 0 0,-17 98-393 0 0,-14 170 0 0 0,31-201-136 0 0,-7 65 184 0 0,17-157-190 0 0,0-1-16 0 0,-1 17-2172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21.53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75 536 0 0,'3'-13'1087'0'0,"-2"1"-1"0"0,0-1 1 0 0,-1-16 1920 0 0,18 24-2843 0 0,18 3-157 0 0,0 1 0 0 0,0 2-1 0 0,0 2 1 0 0,37 7 0 0 0,30 2 7 0 0,-22-6 66 0 0,563 56 259 0 0,-606-56-322 0 0,-35-5 2 0 0,20 1-71 0 0,-19-2-32 0 0,32 6-4269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8:01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3801 488 0 0,'0'0'1145'0'0,"2"-19"-253"0"0,0 15-723 0 0,0 0 0 0 0,0 0 0 0 0,0 0 0 0 0,1 0 0 0 0,-1 1 0 0 0,5-6 0 0 0,-5 8-117 0 0,0-2-54 0 0,1-1 0 0 0,-1 2 0 0 0,1-1 0 0 0,0 0 0 0 0,-1 0 0 0 0,1 1 0 0 0,0 0 0 0 0,1-1 0 0 0,4-2 0 0 0,41-17 124 0 0,-47 21-5 0 0,4-2-37 0 0,-1 0-1 0 0,1 0 0 0 0,-1 0 1 0 0,1 0-1 0 0,-1-1 1 0 0,0 0-1 0 0,6-6 1 0 0,-5 4-113 0 0,17-15 120 0 0,0-1 0 0 0,-2-1-1 0 0,0-1 1 0 0,-2-1-1 0 0,0-1 1 0 0,22-43-1 0 0,76-185 265 0 0,-31 58-429 0 0,-51 119 191 0 0,-3-1-1 0 0,-4-1 1 0 0,-3-2-1 0 0,18-105 1 0 0,16-91-95 0 0,26-145-167 0 0,-57 220 52 0 0,18-99-48 0 0,2 14 188 0 0,-35 202-38 0 0,61-351-267 0 0,-71 415 257 0 0,5-31-1 0 0,2-14-3 0 0,-3 25 74 0 0,-2 0-1 0 0,0-63 1 0 0,-5 101-59 0 0,0-1 0 0 0,3-53 46 0 0,-3 54-49 0 0,0 0 19 0 0,0-9-1 0 0,0 9 22 0 0,0 0-26 0 0,-1-53 31 0 0,1 53-56 0 0,-1-11-78 0 0,-14 19-4363 0 0,12-4 3991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32.5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418 189 392 0 0,'0'0'2615'0'0,"-2"-19"-1194"0"0,1 10-1288 0 0,-1 0-1 0 0,0 0 0 0 0,-1 1 1 0 0,0-1-1 0 0,0 1 1 0 0,-1-1-1 0 0,0 1 0 0 0,0 0 1 0 0,-1 1-1 0 0,0-1 0 0 0,0 1 1 0 0,-1 0-1 0 0,0 0 0 0 0,-1 0 1 0 0,1 1-1 0 0,-1 0 1 0 0,0 1-1 0 0,-15-10 0 0 0,16 12-136 0 0,0 1-1 0 0,0-1 1 0 0,0 1 0 0 0,0 0-1 0 0,-1 0 1 0 0,1 1-1 0 0,-1 0 1 0 0,1 0 0 0 0,-1 1-1 0 0,0 0 1 0 0,1 0-1 0 0,-1 0 1 0 0,1 1 0 0 0,-1 0-1 0 0,1 0 1 0 0,-13 4-1 0 0,10-1-6 0 0,0 0 0 0 0,-1 1-1 0 0,2 0 1 0 0,-1 1-1 0 0,0-1 1 0 0,1 2 0 0 0,0-1-1 0 0,-13 15 1 0 0,11-9 5 0 0,0 0 1 0 0,1 2 0 0 0,0-1-1 0 0,0 1 1 0 0,2 0-1 0 0,0 1 1 0 0,1 0-1 0 0,0 0 1 0 0,1 0-1 0 0,0 1 1 0 0,2-1-1 0 0,0 1 1 0 0,0 0 0 0 0,2 0-1 0 0,0 22 1 0 0,3 21 14 0 0,3 1 1 0 0,23 107-1 0 0,-7-47 21 0 0,-20-118-49 0 0,3 24 92 0 0,-1 0 0 0 0,-1 48 0 0 0,-2-67-251 0 0,-1-1 1 0 0,1 1-1 0 0,-1-1 0 0 0,-1 1 1 0 0,1-1-1 0 0,-1 1 1 0 0,0-1-1 0 0,-1 0 0 0 0,1 0 1 0 0,-1 0-1 0 0,-1 0 0 0 0,1-1 1 0 0,-1 1-1 0 0,0-1 0 0 0,0 0 1 0 0,-9 9-1 0 0,2-7-853 0 0,-2-2 549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32.93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99 380 0 0,'0'-5'264'0'0,"1"0"0"0"0,-1 0-1 0 0,1 0 1 0 0,0 0 0 0 0,0 0 0 0 0,0 0 0 0 0,1 1 0 0 0,2-7-1 0 0,-2 9-177 0 0,-1 0 0 0 0,1 0 1 0 0,-1 1-1 0 0,1-1 0 0 0,0 0 0 0 0,-1 0 0 0 0,1 1 0 0 0,0-1 0 0 0,0 1 0 0 0,0 0 0 0 0,0 0 0 0 0,1-1 0 0 0,-1 1 0 0 0,0 1 0 0 0,0-1 0 0 0,1 0 0 0 0,-1 0 0 0 0,0 1 0 0 0,1 0 0 0 0,-1-1 0 0 0,3 1 0 0 0,32-3-516 0 0,-11 2-296 0 0,-1-2-1 0 0,27-6 1 0 0,-30 3 52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33.2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194 0 1072 0 0,'0'0'3325'0'0,"-16"11"-2764"0"0,-6 24-460 0 0,2 1 1 0 0,2 0-1 0 0,1 2 1 0 0,-17 55-1 0 0,14-23-61 0 0,-18 120 0 0 0,34-162-5 0 0,1 0 0 0 0,2 1 0 0 0,3 48 0 0 0,-1-67-75 0 0,0 0 1 0 0,1 0-1 0 0,0 0 1 0 0,0-1-1 0 0,1 1 1 0 0,1 0-1 0 0,-1-1 1 0 0,1 0-1 0 0,1 0 0 0 0,0 0 1 0 0,0 0-1 0 0,1-1 1 0 0,12 15-1 0 0,-13-19-315 0 0,0-1 1 0 0,0 1-1 0 0,0-1 0 0 0,0 0 0 0 0,7 3 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33.66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63 600 0 0,'-5'-19'2976'0'0,"2"-24"-1007"0"0,6 44-1971 0 0,3 2-1 0 0,0 1 1 0 0,0 0 0 0 0,0 0 0 0 0,0 1 0 0 0,-1-1 0 0 0,1 1 0 0 0,-1 1 0 0 0,-1-1 0 0 0,8 10-1 0 0,-6-6 9 0 0,11 14-5 0 0,-2 1-1 0 0,0 0 0 0 0,-2 1 1 0 0,20 52-1 0 0,22 109 188 0 0,-55-184-123 0 0,0 0 0 0 0,1 0 0 0 0,-1 0 0 0 0,0 0 0 0 0,0 0 0 0 0,0 0 0 0 0,0 1 0 0 0,0-1 0 0 0,-1 0 0 0 0,1 0 0 0 0,-1 3 0 0 0,0-5-60 0 0,1 0 0 0 0,0 1 0 0 0,0-1 0 0 0,-1 1 0 0 0,1-1 0 0 0,0 1-1 0 0,-1-1 1 0 0,1 0 0 0 0,0 1 0 0 0,-1-1 0 0 0,1 0 0 0 0,-1 1 0 0 0,1-1 0 0 0,0 0 0 0 0,-1 1 0 0 0,1-1 0 0 0,-1 0 0 0 0,1 0 0 0 0,-1 0 0 0 0,1 0 0 0 0,-1 1 0 0 0,1-1 0 0 0,-1 0 0 0 0,1 0 0 0 0,-1 0 0 0 0,1 0 0 0 0,-1 0 0 0 0,1 0-1 0 0,-1 0 1 0 0,1 0 0 0 0,-1 0 0 0 0,1 0 0 0 0,-1-1 0 0 0,1 1 0 0 0,-1 0 0 0 0,1 0 0 0 0,-1 0 0 0 0,1-1 0 0 0,-1 1 0 0 0,1 0 0 0 0,0 0 0 0 0,-1-1 0 0 0,1 1 0 0 0,-1 0 0 0 0,1-1 0 0 0,0 1 0 0 0,-1-1 0 0 0,-4-4-43 0 0,1 1 0 0 0,-1-1 0 0 0,1 0 0 0 0,1-1 0 0 0,-1 1 0 0 0,1-1 1 0 0,-1 1-1 0 0,2-1 0 0 0,-1 0 0 0 0,1 0 0 0 0,-1 0 0 0 0,2-1 0 0 0,-1 1 1 0 0,1 0-1 0 0,0-1 0 0 0,0-12 0 0 0,-1-11-22 0 0,2-1 0 0 0,4-37 0 0 0,-4 59 38 0 0,1 1 0 0 0,0 0 1 0 0,1-1-1 0 0,0 1 0 0 0,1 0 0 0 0,-1 0 0 0 0,2 0 0 0 0,-1 0 0 0 0,1 0 1 0 0,0 1-1 0 0,0-1 0 0 0,1 1 0 0 0,9-10 0 0 0,-12 15 11 0 0,0 1 0 0 0,0-1 0 0 0,1 1 0 0 0,-1 0 0 0 0,0-1 0 0 0,1 1-1 0 0,-1 1 1 0 0,1-1 0 0 0,-1 0 0 0 0,1 0 0 0 0,-1 1 0 0 0,1 0 0 0 0,0-1 0 0 0,-1 1 0 0 0,1 0-1 0 0,-1 0 1 0 0,1 0 0 0 0,0 1 0 0 0,-1-1 0 0 0,1 1 0 0 0,-1-1 0 0 0,1 1 0 0 0,-1 0 0 0 0,1 0-1 0 0,-1 0 1 0 0,0 0 0 0 0,1 1 0 0 0,2 1 0 0 0,5 3 1 0 0,-1 0-1 0 0,0 1 1 0 0,0 0 0 0 0,-1 0-1 0 0,9 10 1 0 0,-2 1-2 0 0,-1 1 0 0 0,0 0 0 0 0,-2 1-1 0 0,0 1 1 0 0,-1 0 0 0 0,16 44 0 0 0,-1 20-2367 0 0,-25-83 2026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34.0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8 552 0 0,'0'-1'89'0'0,"1"1"1"0"0,-1-1-1 0 0,1 0 1 0 0,0 1-1 0 0,0-1 0 0 0,-1 1 1 0 0,1-1-1 0 0,0 1 0 0 0,0 0 1 0 0,-1-1-1 0 0,1 1 0 0 0,0 0 1 0 0,0-1-1 0 0,0 1 1 0 0,0 0-1 0 0,0 0 0 0 0,-1 0 1 0 0,1 0-1 0 0,0 0 0 0 0,0 0 1 0 0,0 0-1 0 0,0 0 1 0 0,0 0-1 0 0,1 1 0 0 0,1 0-2 0 0,0 0-1 0 0,-1 0 0 0 0,1 1 1 0 0,-1-1-1 0 0,0 1 0 0 0,1 0 1 0 0,-1-1-1 0 0,3 4 0 0 0,5 6-50 0 0,1 0-1 0 0,11 18 1 0 0,-17-21 122 0 0,32 45-85 0 0,-2 1 0 0 0,-2 2-1 0 0,-3 1 1 0 0,-2 1-1 0 0,-3 2 1 0 0,17 62-1 0 0,-37-109-268 0 0,-2 1-1 0 0,0-1 0 0 0,-1 1 0 0 0,0-1 1 0 0,-1 1-1 0 0,0 0 0 0 0,-1-1 0 0 0,-1 1 1 0 0,0 0-1 0 0,-1-1 0 0 0,-6 26 1 0 0</inkml:trace>
  <inkml:trace contextRef="#ctx0" brushRef="#br0" timeOffset="1">466 377 548 0 0,'2'-2'807'0'0,"8"-3"-389"0"0,0 0 0 0 0,0 0 0 0 0,1 1-1 0 0,-1 0 1 0 0,1 1 0 0 0,21-3-1 0 0,79-8-156 0 0,-79 11-237 0 0,51-8-2173 0 0,-62 8 1346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34.3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10 0 272 0 0,'0'0'642'0'0,"-10"17"1202"0"0,11-15-1805 0 0,-1-1 1 0 0,0 0 0 0 0,0 1 0 0 0,1-1 0 0 0,-1 0-1 0 0,1 1 1 0 0,-1-1 0 0 0,1 0 0 0 0,-1 0 0 0 0,1 1-1 0 0,0-1 1 0 0,0 0 0 0 0,-1 0 0 0 0,1 0 0 0 0,0 0-1 0 0,0 0 1 0 0,0 0 0 0 0,0 0 0 0 0,0 0-1 0 0,1 0 1 0 0,-1-1 0 0 0,0 1 0 0 0,0 0 0 0 0,1-1-1 0 0,-1 1 1 0 0,0-1 0 0 0,0 1 0 0 0,1-1 0 0 0,-1 0-1 0 0,0 1 1 0 0,3-1 0 0 0,14 4-234 0 0,0-2 0 0 0,0 1-1 0 0,0-2 1 0 0,0-1 0 0 0,1 0 0 0 0,22-3 0 0 0,-36 2-23 0 0,25-1-602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34.74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 22 1408 0 0,'-10'-21'4795'0'0,"18"57"-3858"0"0,-3-16-1042 0 0,163 729-811 0 0,-165-734 613 0 0,-1-2-149 0 0,0-1 0 0 0,1 0 0 0 0,0 0 0 0 0,1-1 0 0 0,1 1 1 0 0,-1-1-1 0 0,9 13 0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35.1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211 60 492 0 0,'2'-3'1052'0'0,"9"-25"1102"0"0,-10 25-1678 0 0,-5-15 577 0 0,3 17-1029 0 0,0 0-1 0 0,0 1 1 0 0,0-1-1 0 0,0 0 1 0 0,0 1-1 0 0,-1-1 1 0 0,1 1-1 0 0,0-1 1 0 0,0 1-1 0 0,-1 0 1 0 0,1-1 0 0 0,0 1-1 0 0,-1 0 1 0 0,1 0-1 0 0,0 0 1 0 0,0 0-1 0 0,-1 0 1 0 0,1 0-1 0 0,0 0 1 0 0,-3 1-1 0 0,0 0 4 0 0,-1 0 1 0 0,1 1-1 0 0,0 0 0 0 0,-1 0 0 0 0,1 0 0 0 0,-4 3 0 0 0,-3 3 4 0 0,0 0 0 0 0,0 1-1 0 0,-15 15 1 0 0,15-11-20 0 0,1-1 0 0 0,0 2 0 0 0,1-1 0 0 0,0 1 0 0 0,1 0 0 0 0,1 1 0 0 0,0 0 0 0 0,-6 22 0 0 0,11-31 0 0 0,0 1-1 0 0,0 0 1 0 0,1 0 0 0 0,0 0-1 0 0,1 0 1 0 0,-1 1 0 0 0,1-1-1 0 0,0 0 1 0 0,1 0 0 0 0,0 0-1 0 0,0 0 1 0 0,1 0 0 0 0,-1 0-1 0 0,1 0 1 0 0,1 0 0 0 0,0-1-1 0 0,0 1 1 0 0,0-1 0 0 0,0 0 0 0 0,1 0-1 0 0,6 8 1 0 0,-6-12 14 0 0,0 1 1 0 0,0-1-1 0 0,0 0 1 0 0,0 0-1 0 0,0 0 1 0 0,1 0-1 0 0,-1-1 1 0 0,0 1-1 0 0,1-1 1 0 0,0 0-1 0 0,-1-1 1 0 0,1 1-1 0 0,-1-1 1 0 0,1 0-1 0 0,0 0 1 0 0,5-1-1 0 0,-3 0-22 0 0,1 0-1 0 0,-1 0 0 0 0,1-1 0 0 0,-1 0 1 0 0,0 0-1 0 0,0-1 0 0 0,0 0 0 0 0,0 0 1 0 0,0-1-1 0 0,-1 0 0 0 0,1 0 0 0 0,-1 0 1 0 0,0-1-1 0 0,0 0 0 0 0,-1 0 1 0 0,1 0-1 0 0,-1-1 0 0 0,0 0 0 0 0,-1 0 1 0 0,1 0-1 0 0,-1 0 0 0 0,-1-1 0 0 0,1 0 1 0 0,-1 0-1 0 0,0 0 0 0 0,-1 0 0 0 0,1 0 1 0 0,-1-1-1 0 0,-1 1 0 0 0,0 0 0 0 0,0-1 1 0 0,0 0-1 0 0,-1 1 0 0 0,0-1 1 0 0,0 1-1 0 0,-1-1 0 0 0,0 1 0 0 0,0-1 1 0 0,-1 1-1 0 0,0-1 0 0 0,0 1 0 0 0,-6-12 1 0 0,4 11-23 0 0,-1 0 1 0 0,1 0-1 0 0,-2 0 1 0 0,1 0-1 0 0,-1 1 1 0 0,0 0-1 0 0,-1 0 1 0 0,1 1 0 0 0,-1 0-1 0 0,-1 0 1 0 0,-9-7-1 0 0,10 10-77 0 0,1-1 0 0 0,0 1-1 0 0,-1 1 1 0 0,0-1 0 0 0,0 1-1 0 0,0 0 1 0 0,0 1 0 0 0,0-1 0 0 0,0 1-1 0 0,0 1 1 0 0,0 0 0 0 0,0 0-1 0 0,0 0 1 0 0,0 0 0 0 0,-11 3-1 0 0,17-2 28 0 0,-5 0-264 0 0,1 0 0 0 0,-1 0 0 0 0,1 1 0 0 0,0 0 0 0 0,0 0 1 0 0,0 1-1 0 0,-6 2 0 0 0,-6 6-453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35.50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192 73 1492 0 0,'2'-1'89'0'0,"17"-17"2211"0"0,-19 17-2224 0 0,1 1 0 0 0,-1-1 1 0 0,1 0-1 0 0,0 0 0 0 0,-1 1 0 0 0,1-1 0 0 0,-1 0 1 0 0,0 0-1 0 0,1 0 0 0 0,-1 0 0 0 0,0 0 0 0 0,1 1 1 0 0,-1-1-1 0 0,0 0 0 0 0,0 0 0 0 0,0 0 1 0 0,0 0-1 0 0,0 0 0 0 0,0 0 0 0 0,0 0 0 0 0,0 0 1 0 0,0 0-1 0 0,0 0 0 0 0,0 0 0 0 0,-1-1 1 0 0,0 0-48 0 0,-1 0 0 0 0,1 0 1 0 0,0 0-1 0 0,-1 0 1 0 0,1 1-1 0 0,-1-1 1 0 0,1 0-1 0 0,-1 1 0 0 0,0-1 1 0 0,0 1-1 0 0,1 0 1 0 0,-1-1-1 0 0,0 1 1 0 0,0 0-1 0 0,-1 0 1 0 0,1 0-1 0 0,0 1 0 0 0,0-1 1 0 0,-3 0-1 0 0,-2 0-18 0 0,1 1 0 0 0,-1 0 0 0 0,1 0 1 0 0,-1 0-1 0 0,1 1 0 0 0,0 0 0 0 0,-1 0 0 0 0,1 1 0 0 0,0 0 0 0 0,0 0 0 0 0,0 0 0 0 0,0 1 0 0 0,-9 5 0 0 0,6-3-34 0 0,1 1 0 0 0,1 0 0 0 0,-1 0 0 0 0,1 1 0 0 0,0 0 0 0 0,0 0 0 0 0,1 0 0 0 0,-7 11 0 0 0,11-14 2 0 0,0 0 0 0 0,1 0-1 0 0,0 0 1 0 0,0 0 0 0 0,0 0 0 0 0,0 0 0 0 0,0 9 0 0 0,1-6-8 0 0,0-2 8 0 0,1 0 1 0 0,0 1-1 0 0,0-1 1 0 0,0 0-1 0 0,0 0 1 0 0,1 0-1 0 0,0 0 1 0 0,0 0-1 0 0,1 0 1 0 0,-1-1-1 0 0,1 1 1 0 0,0-1-1 0 0,6 7 1 0 0,-5-6 36 0 0,0-1 0 0 0,1 0-1 0 0,-1 0 1 0 0,1-1 0 0 0,0 0 0 0 0,0 0 0 0 0,1 0 0 0 0,-1 0 0 0 0,12 3 0 0 0,-15-5 12 0 0,-2-1-27 0 0,1 0 0 0 0,-1-1 0 0 0,0 1 0 0 0,0 0 0 0 0,0 0 1 0 0,1-1-1 0 0,-1 1 0 0 0,0 0 0 0 0,1 0 0 0 0,-1 0 0 0 0,0-1 0 0 0,0 1 0 0 0,1 0 0 0 0,-1 0 0 0 0,0 0 0 0 0,1 0 0 0 0,-1 0 0 0 0,0 0 0 0 0,1 0 0 0 0,-1 0 0 0 0,0 0 0 0 0,1 0 0 0 0,-1 0 0 0 0,0 0 1 0 0,1 0-1 0 0,-1 0 0 0 0,0 0 0 0 0,1 0 0 0 0,0 0-2 0 0,0 0 1 0 0,0 0 0 0 0,-1 0 0 0 0,1 0-1 0 0,0 0 1 0 0,0 0 0 0 0,0 0-1 0 0,0 0 1 0 0,-1-1 0 0 0,1 1-1 0 0,0 0 1 0 0,0 0 0 0 0,0-1-1 0 0,-1 1 1 0 0,1-1 0 0 0,1 0 0 0 0,4-5-27 0 0,0 0 1 0 0,0-1 0 0 0,-1 0-1 0 0,0 0 1 0 0,0 0 0 0 0,-1 0 0 0 0,1-1-1 0 0,-2 0 1 0 0,1 0 0 0 0,3-12-1 0 0,1-1-2 0 0,-7 19-3 0 0,0-1-20 0 0,10-24-372 0 0,6 34 186 0 0,-5 18 237 0 0,0 2 0 0 0,-2 0 0 0 0,0 0 0 0 0,10 55 0 0 0,-7-27 72 0 0,65 282 231 0 0,-68-273-285 0 0,-2 1 1 0 0,-3-1-1 0 0,-5 89 1 0 0,0-142 38 0 0,-1 0 1 0 0,-1 0 0 0 0,0 0-1 0 0,0-1 1 0 0,-1 1-1 0 0,-1 0 1 0 0,0-1 0 0 0,0 0-1 0 0,-8 13 1 0 0,10-19-22 0 0,-1 0 0 0 0,1-1 0 0 0,-1 0 0 0 0,0 1 0 0 0,0-1 0 0 0,0 0 0 0 0,-1-1 1 0 0,1 1-1 0 0,0 0 0 0 0,-1-1 0 0 0,0 0 0 0 0,0 0 0 0 0,0 0 0 0 0,0 0 0 0 0,0-1 0 0 0,0 1 0 0 0,0-1 0 0 0,0 0 1 0 0,0 0-1 0 0,-1-1 0 0 0,1 1 0 0 0,0-1 0 0 0,-1 0 0 0 0,1 0 0 0 0,0-1 0 0 0,-8-1 0 0 0,5 1-12 0 0,1 0-1 0 0,-1-1 1 0 0,1 0-1 0 0,0-1 1 0 0,-1 0-1 0 0,1 0 1 0 0,0 0-1 0 0,0 0 1 0 0,1-1-1 0 0,-1 0 1 0 0,1 0-1 0 0,-8-8 1 0 0,6 4-7 0 0,0-1 0 0 0,0 0 1 0 0,1 0-1 0 0,0 0 0 0 0,1-1 1 0 0,0 1-1 0 0,-5-14 0 0 0,3 2-16 0 0,1 1 0 0 0,1-2-1 0 0,1 1 1 0 0,1 0-1 0 0,0-1 1 0 0,2 0 0 0 0,1-30-1 0 0,4 8-141 0 0,2-1 0 0 0,11-44-1 0 0,-11 64-533 0 0,2 0 1 0 0,0 1-1 0 0,2-1 0 0 0,24-43 0 0 0,-24 53-230 0 0,1 1 589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36.07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0 133 728 0 0,'1'-1'277'0'0,"2"-4"211"0"0,1 1 1 0 0,-1-1 0 0 0,1 1 0 0 0,-1 0-1 0 0,8-6 1 0 0,-9 9-458 0 0,0 0 0 0 0,-1 0-1 0 0,1 0 1 0 0,0 0 0 0 0,0 0-1 0 0,0 1 1 0 0,0-1 0 0 0,0 0-1 0 0,0 1 1 0 0,0 0-1 0 0,0-1 1 0 0,0 1 0 0 0,0 0-1 0 0,0 0 1 0 0,0 0 0 0 0,0 0-1 0 0,0 1 1 0 0,0-1 0 0 0,0 0-1 0 0,3 2 1 0 0,2 1-30 0 0,0 0 0 0 0,0 0 1 0 0,0 0-1 0 0,0 1 0 0 0,-1 0 0 0 0,0 0 0 0 0,0 1 0 0 0,0-1 1 0 0,0 1-1 0 0,-1 1 0 0 0,0-1 0 0 0,0 1 0 0 0,0 0 0 0 0,-1 0 0 0 0,0 0 1 0 0,4 8-1 0 0,3 3 2 0 0,17 28 25 0 0,-3 1 0 0 0,33 84 0 0 0,-25-46 1571 0 0,-33-102-1573 0 0,-6-69-39 0 0,3 57 4 0 0,1-33 1 0 0,4 29 82 0 0,1 0 1 0 0,10-46-1 0 0,-11 68-60 0 0,1 0 0 0 0,1 1 0 0 0,0-1 0 0 0,1 1 0 0 0,0 0 0 0 0,0 0 0 0 0,1 0 0 0 0,1 1-1 0 0,0 0 1 0 0,8-10 0 0 0,-12 17-21 0 0,-1 1 0 0 0,0 0-1 0 0,1 0 1 0 0,-1 0-1 0 0,1 0 1 0 0,0 0 0 0 0,-1 1-1 0 0,1-1 1 0 0,0 1 0 0 0,0 0-1 0 0,0-1 1 0 0,0 1 0 0 0,0 1-1 0 0,1-1 1 0 0,-1 0-1 0 0,0 1 1 0 0,0 0 0 0 0,0-1-1 0 0,1 1 1 0 0,-1 0 0 0 0,0 1-1 0 0,0-1 1 0 0,4 1 0 0 0,7 5 2 0 0,-1 0 1 0 0,0 1 0 0 0,0 1 0 0 0,-1 0 0 0 0,0 0 0 0 0,0 1 0 0 0,-1 0 0 0 0,0 1 0 0 0,-1 1-1 0 0,0 0 1 0 0,13 19 0 0 0,3 6 8 0 0,-2 1 1 0 0,33 68-1 0 0,-50-91-137 0 0,31 69 229 0 0,-18-21-3263 0 0,-15-43 2329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18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78 24 0 0,'8'-31'2549'0'0,"-7"28"-2008"0"0,0 0-95 0 0,2-9-35 0 0,-2 9-61 0 0,2-15 339 0 0,-3 18-693 0 0,0-1 0 0 0,0 1 0 0 0,0 0 0 0 0,0 0 0 0 0,0-1 1 0 0,0 1-1 0 0,0 0 0 0 0,0 0 0 0 0,0-1 0 0 0,0 1 0 0 0,0 0 0 0 0,0 0 0 0 0,0 0 0 0 0,-1-1 1 0 0,1 1-1 0 0,0 0 0 0 0,0 0 0 0 0,0-1 0 0 0,0 1 0 0 0,0 0 0 0 0,0 0 0 0 0,-1 0 1 0 0,1 0-1 0 0,0-1 0 0 0,0 1 0 0 0,0 0 0 0 0,-1 0 0 0 0,1 0 0 0 0,0 0 0 0 0,0 0 1 0 0,0-1-1 0 0,-1 1 0 0 0,1 0 0 0 0,0 0 0 0 0,0 0 0 0 0,-1 0 0 0 0,1 0 0 0 0,0 0 0 0 0,0 0 1 0 0,-1 0-1 0 0,1 0 0 0 0,0 0 0 0 0,0 0 0 0 0,0 0 0 0 0,-1 0 0 0 0,1 0 0 0 0,0 0 1 0 0,0 0-1 0 0,-1 0 0 0 0,1 0 0 0 0,0 1 0 0 0,0-1 0 0 0,-1 0 0 0 0,1 0 0 0 0,0 0 0 0 0,0 0 1 0 0,0 0-1 0 0,0 1 0 0 0,-1-1 0 0 0,1 0 0 0 0,0 0 0 0 0,0 0 0 0 0,0 0 0 0 0,-1 1 1 0 0,-23 21 47 0 0,-22 36 198 0 0,24-27-146 0 0,2 0 1 0 0,1 1 0 0 0,2 1-1 0 0,1 1 1 0 0,1 0-1 0 0,-13 48 1 0 0,22-59-73 0 0,2 0-1 0 0,0 0 1 0 0,1 1-1 0 0,1 0 1 0 0,2-1-1 0 0,0 1 1 0 0,1 0-1 0 0,2-1 1 0 0,0 1-1 0 0,2-1 1 0 0,7 24 0 0 0,8 6-138 0 0,1 0 0 0 0,3-2 1 0 0,2-1-1 0 0,2-1 1 0 0,47 61-1 0 0,-69-103-326 0 0,-1 0-1 0 0,1-1 0 0 0,0 0 1 0 0,1 0-1 0 0,9 6 1 0 0,-13-10 166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36.76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47 44 672 0 0,'0'0'1562'0'0,"-29"-13"2626"0"0,15-3-1782 0 0,14 16-2392 0 0,-1 0 1 0 0,1 0-1 0 0,0-1 0 0 0,-1 1 0 0 0,1 0 0 0 0,0 0 0 0 0,0-1 0 0 0,0 1 0 0 0,-1 0 0 0 0,1-1 1 0 0,0 1-1 0 0,0 0 0 0 0,0-1 0 0 0,0 1 0 0 0,0 0 0 0 0,0-1 0 0 0,0 1 0 0 0,0 0 1 0 0,-1-1-1 0 0,1 1 0 0 0,0 0 0 0 0,0-1 0 0 0,1 1 0 0 0,-1-1 0 0 0,0 1 0 0 0,0 0 0 0 0,0-1 1 0 0,0 1-1 0 0,0 0 0 0 0,0-1 0 0 0,0 1 0 0 0,0 0 0 0 0,1-1 0 0 0,-1 1 0 0 0,0 0 1 0 0,0 0-1 0 0,0-1 0 0 0,1 1 0 0 0,-1 0 0 0 0,0 0 0 0 0,0-1 0 0 0,1 1 0 0 0,-1 0 0 0 0,0 0 1 0 0,1 0-1 0 0,-1-1 0 0 0,0 1 0 0 0,1 0 0 0 0,-1 0 0 0 0,0 0 0 0 0,1 0 0 0 0,-1 0 1 0 0,0 0-1 0 0,1 0 0 0 0,-1 0 0 0 0,0 0 0 0 0,1 0 0 0 0,-1 0 0 0 0,0 0 0 0 0,1 0 0 0 0,0 0 1 0 0,4 0-64 0 0,1 0 1 0 0,0 0 0 0 0,-1 1 0 0 0,1 0 0 0 0,-1 0 0 0 0,1 0 0 0 0,-1 1 0 0 0,1-1 0 0 0,-1 2 0 0 0,0-1 0 0 0,0 0-1 0 0,0 1 1 0 0,0 0 0 0 0,0 0 0 0 0,0 1 0 0 0,-1-1 0 0 0,0 1 0 0 0,0 0 0 0 0,0 0 0 0 0,0 0 0 0 0,4 6-1 0 0,-3-2 13 0 0,-1-1-1 0 0,1 1 1 0 0,-1 0 0 0 0,0 1-1 0 0,-1-1 1 0 0,0 1-1 0 0,0-1 1 0 0,-1 1-1 0 0,0 0 1 0 0,-1 0-1 0 0,1 0 1 0 0,-2 0-1 0 0,0 15 1 0 0,-19 112-133 0 0,19-133 190 0 0,-1 2-6 0 0,0-3 87 0 0,0 0 0 0 0,1 0 1 0 0,-1 0-1 0 0,1 0 1 0 0,0 0-1 0 0,0 0 0 0 0,-1 0 1 0 0,1 1-1 0 0,1-1 1 0 0,-1 0-1 0 0,0 0 1 0 0,0 0-1 0 0,1 0 0 0 0,-1 0 1 0 0,2 3-1 0 0,1-4-66 0 0,1-1 1 0 0,0 1-1 0 0,-1-1 0 0 0,1 0 1 0 0,-1 0-1 0 0,1 0 0 0 0,-1 0 0 0 0,1-1 1 0 0,-1 1-1 0 0,1-1 0 0 0,-1 0 1 0 0,0 0-1 0 0,1 0 0 0 0,2-2 0 0 0,59-27 143 0 0,-37 16-102 0 0,230-101-949 0 0,-255 114 621 0 0,-43 16-4048 0 0,31-12 2887 0 0,-13 5 210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52.21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141 153 104 0 0,'-3'-15'506'0'0,"3"12"-65"0"0,-3-15 589 0 0,-1-30-211 0 0,3 45-693 0 0,1 0-47 0 0,0 0 1 0 0,0 0-1 0 0,0 0 0 0 0,0-1 0 0 0,-1 1 0 0 0,1 0 1 0 0,-1 1-1 0 0,-1-5 0 0 0,0-25 14 0 0,2 29-144 0 0,-1 17-103 0 0,-1-1 134 0 0,0 0-1 0 0,-8 26 0 0 0,-4 18 30 0 0,-14 108 113 0 0,1-14 271 0 0,-12 231 0 0 0,42-203-81 0 0,-3-175-239 0 0,0-1-28 0 0,1 12-149 0 0,0-11-296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52.58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96 1 496 0 0,'0'0'957'0'0,"0"3"-770"0"0,-6 54 274 0 0,-16 58 0 0 0,4-17-299 0 0,-26 140 278 0 0,39-224-1640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52.92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46 400 0 0,'0'0'1896'0'0,"8"-18"-312"0"0,-1 4-1304 0 0,-1 0-808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54.39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 42 312 0 0,'0'0'1662'0'0,"-4"16"50"0"0,7 7-1603 0 0,2 0 1 0 0,8 26-1 0 0,-4-21 7 0 0,5 35 0 0 0,-10-18-117 0 0,-1-1 1 0 0,-3 56-1 0 0,-1 12-5 0 0,-2-68 1056 0 0,10-88-935 0 0,4-5-138 0 0,3 0 0 0 0,1 1 1 0 0,3 1-1 0 0,24-47 0 0 0,-41 92 21 0 0,-1 1-8 0 0,1-1-1 0 0,-1 1 1 0 0,1-1 0 0 0,0 1-1 0 0,0-1 1 0 0,-1 1-1 0 0,1 0 1 0 0,0-1 0 0 0,0 1-1 0 0,0 0 1 0 0,1 0-1 0 0,-1-1 1 0 0,0 1 0 0 0,0 0-1 0 0,1 0 1 0 0,-1 0 0 0 0,0 1-1 0 0,1-1 1 0 0,-1 0-1 0 0,1 0 1 0 0,-1 1 0 0 0,1-1-1 0 0,0 1 1 0 0,-1 0-1 0 0,1-1 1 0 0,-1 1 0 0 0,1 0-1 0 0,0 0 1 0 0,-1 0-1 0 0,1 0 1 0 0,0 0 0 0 0,-1 0-1 0 0,1 0 1 0 0,-1 1-1 0 0,4 0 1 0 0,-3 0 2 0 0,1 0 0 0 0,-1 1 0 0 0,0-1-1 0 0,1 1 1 0 0,-1-1 0 0 0,0 1 0 0 0,0 0 0 0 0,0 0 0 0 0,0 0 0 0 0,0 0-1 0 0,0 0 1 0 0,-1 1 0 0 0,1-1 0 0 0,-1 1 0 0 0,1-1 0 0 0,-1 1-1 0 0,0-1 1 0 0,0 1 0 0 0,0-1 0 0 0,1 6 0 0 0,2 15-11 0 0,-1 1 0 0 0,1 40 0 0 0,-2-33 22 0 0,-1-2-3 0 0,0 10 3 0 0,-1-37 1 0 0,5 9 19 0 0,-5-10-25 0 0,1 1 8 0 0,-1 1 0 0 0,1-1 0 0 0,0 1 0 0 0,0-1 0 0 0,0 1 0 0 0,1-1 0 0 0,-1 0 0 0 0,1 1 0 0 0,-1-1 0 0 0,1 0 0 0 0,0 0 0 0 0,0 0 0 0 0,0 0 0 0 0,0-1 0 0 0,0 1 0 0 0,0 0 0 0 0,0-1 0 0 0,4 2 0 0 0,-1-2-22 0 0,1 0 1 0 0,-1-1 0 0 0,0 0-1 0 0,1 0 1 0 0,-1 0-1 0 0,0-1 1 0 0,1 0-1 0 0,-1 0 1 0 0,0 0 0 0 0,1-1-1 0 0,6-2 1 0 0,0-2-62 0 0,-1 0 1 0 0,1-1-1 0 0,-1 0 1 0 0,11-9-1 0 0,8-11-75 0 0,0-2 0 0 0,-2 0 0 0 0,-2-2 0 0 0,-1-1-1 0 0,25-42 1 0 0,-21 32 164 0 0,-26 37-38 0 0,0 0-1 0 0,0 1 1 0 0,-1-2 0 0 0,0 1-1 0 0,0 0 1 0 0,0 0 0 0 0,-1-1 0 0 0,0 1-1 0 0,0-1 1 0 0,1-7 0 0 0,-3 13 17 0 0,1-1 0 0 0,-1 0 0 0 0,1 1 0 0 0,-1-1 0 0 0,1 1 0 0 0,-1-1 1 0 0,1 1-1 0 0,-1-1 0 0 0,1 1 0 0 0,-1-1 0 0 0,0 1 0 0 0,1-1 0 0 0,-1 1 1 0 0,0 0-1 0 0,1 0 0 0 0,-1-1 0 0 0,0 1 0 0 0,0 0 0 0 0,1 0 0 0 0,-3-1 1 0 0,-1 2 5 0 0,0 0 0 0 0,0 0 0 0 0,1 0 0 0 0,-1 0 0 0 0,0 0 0 0 0,0 1 0 0 0,0-1 0 0 0,1 1 0 0 0,-1 0 0 0 0,1 0 1 0 0,0 1-1 0 0,-1-1 0 0 0,1 1 0 0 0,0-1 0 0 0,0 1 0 0 0,1 0 0 0 0,-1 0 0 0 0,-4 7 0 0 0,1-2 7 0 0,0-1 6 0 0,1 1 0 0 0,0 0 0 0 0,0-1-1 0 0,1 1 1 0 0,0 1 0 0 0,0-1 0 0 0,1 1 0 0 0,0-1-1 0 0,1 1 1 0 0,0 0 0 0 0,0 0 0 0 0,1 0 0 0 0,0 0-1 0 0,0 0 1 0 0,1 1 0 0 0,0-1 0 0 0,1 0 0 0 0,0 0-1 0 0,1 0 1 0 0,3 13 0 0 0,-2-12 12 0 0,1 0 0 0 0,0 0 0 0 0,1 0 0 0 0,0-1 0 0 0,0 0 0 0 0,1 0 0 0 0,0 0 0 0 0,1 0 0 0 0,0-1 1 0 0,0 0-1 0 0,1-1 0 0 0,0 0 0 0 0,0 0 0 0 0,1 0 0 0 0,0-1 0 0 0,0-1 0 0 0,11 6 0 0 0,-7-5 29 0 0,1-1 1 0 0,-1-1-1 0 0,1 0 1 0 0,0-1-1 0 0,0 0 0 0 0,0-1 1 0 0,1-1-1 0 0,-1 0 1 0 0,0-1-1 0 0,1-1 0 0 0,-1 0 1 0 0,0-1-1 0 0,0 0 0 0 0,0-1 1 0 0,0-1-1 0 0,0 0 1 0 0,15-8-1 0 0,-11 5 3 0 0,-1-2 0 0 0,0 0 0 0 0,0-1 0 0 0,-1 0-1 0 0,-1-1 1 0 0,1-1 0 0 0,-2-1 0 0 0,0 0 0 0 0,0-1 0 0 0,-2 0 0 0 0,1-1 0 0 0,12-21-1 0 0,-23 32-69 0 0,0 0-1 0 0,0-1 1 0 0,0 0-1 0 0,0 1 1 0 0,-1-1-1 0 0,2-6 0 0 0,-2 8-29 0 0,-3-3-48 0 0,3 5 89 0 0,-1 0-1 0 0,0 0 1 0 0,0 0 0 0 0,0 1-1 0 0,0-1 1 0 0,0 0-1 0 0,0 0 1 0 0,-1 1-1 0 0,1-1 1 0 0,0 0-1 0 0,0 0 1 0 0,0 0-1 0 0,-1 1 1 0 0,1-1-1 0 0,0 0 1 0 0,-1 1-1 0 0,1-1 1 0 0,-1 0 0 0 0,0 0-1 0 0,0 0 1 0 0,1 0 4 0 0,-1 1-1 0 0,1-1 0 0 0,-1 0 0 0 0,1 1 1 0 0,-1-1-1 0 0,0 1 0 0 0,1-1 0 0 0,-1 1 1 0 0,0-1-1 0 0,1 1 0 0 0,-1 0 0 0 0,0-1 1 0 0,0 1-1 0 0,1 0 0 0 0,-1-1 0 0 0,0 1 1 0 0,0 0-1 0 0,0 0 0 0 0,1 0 0 0 0,-1 0 1 0 0,-1 0-1 0 0,-4 0 0 0 0,0 1 0 0 0,0 1-1 0 0,0-1 1 0 0,0 1 0 0 0,1 0 0 0 0,-1 0 0 0 0,1 1 0 0 0,-1-1 0 0 0,1 1 0 0 0,0 1-1 0 0,0-1 1 0 0,0 1 0 0 0,1-1 0 0 0,-1 1 0 0 0,1 1 0 0 0,0-1 0 0 0,0 1 0 0 0,-4 5-1 0 0,0-1-7 0 0,3-2 23 0 0,-1 0 1 0 0,1 0-1 0 0,0 0 0 0 0,0 0 1 0 0,1 1-1 0 0,0 0 0 0 0,0 0 1 0 0,1 0-1 0 0,0 0 0 0 0,1 0 1 0 0,-1 1-1 0 0,2-1 0 0 0,-1 1 1 0 0,1 0-1 0 0,0-1 0 0 0,1 12 1 0 0,0-20-11 0 0,1 1 1 0 0,-1 0-1 0 0,0-1 1 0 0,0 1-1 0 0,1 0 1 0 0,-1-1-1 0 0,0 1 1 0 0,1-1-1 0 0,-1 1 1 0 0,0 0-1 0 0,1-1 0 0 0,-1 1 1 0 0,1-1-1 0 0,-1 1 1 0 0,1-1-1 0 0,-1 1 1 0 0,1-1-1 0 0,0 0 1 0 0,-1 1-1 0 0,1-1 1 0 0,-1 0-1 0 0,1 1 1 0 0,0-1-1 0 0,-1 0 1 0 0,1 0-1 0 0,0 1 1 0 0,0-1-1 0 0,-1 0 1 0 0,1 0-1 0 0,0 0 1 0 0,-1 0-1 0 0,1 0 0 0 0,0 0 1 0 0,0 0-1 0 0,-1 0 1 0 0,1 0-1 0 0,0-1 1 0 0,-1 1-1 0 0,1 0 1 0 0,1-1-1 0 0,2 1 2 0 0,1-1 0 0 0,-1-1-1 0 0,0 1 1 0 0,1 0 0 0 0,-1-1-1 0 0,4-2 1 0 0,15-13-49 0 0,-1-1 0 0 0,-2 0 0 0 0,0-2 0 0 0,0 0 0 0 0,21-31 0 0 0,-9 13-232 0 0,-31 37 175 0 0,7-2-79 0 0,-7 2 177 0 0,-1 1 0 0 0,0 0 0 0 0,1 0 0 0 0,-1-1 0 0 0,1 1 0 0 0,-1 0 0 0 0,1 0 0 0 0,-1 0 0 0 0,0 0 0 0 0,1 0 0 0 0,-1-1 1 0 0,1 1-1 0 0,-1 0 0 0 0,1 0 0 0 0,-1 0 0 0 0,1 0 0 0 0,-1 0 0 0 0,1 1 0 0 0,-1-1 0 0 0,1 0 0 0 0,-1 0 0 0 0,1 0 0 0 0,-1 0 1 0 0,0 0-1 0 0,1 1 0 0 0,-1-1 0 0 0,1 0 0 0 0,-1 0 0 0 0,1 1 0 0 0,-1-1 0 0 0,0 0 0 0 0,1 1 0 0 0,-1-1 0 0 0,0 0 0 0 0,1 1 0 0 0,-1-1 1 0 0,0 1-1 0 0,0-1 0 0 0,1 0 0 0 0,-1 1 0 0 0,0-1 0 0 0,0 1 0 0 0,0-1 0 0 0,0 1 0 0 0,1-1 0 0 0,-1 1 0 0 0,6 8 16 0 0,1 0 0 0 0,0 0 0 0 0,0-1 0 0 0,1 0 0 0 0,0-1 0 0 0,1 1-1 0 0,0-2 1 0 0,0 1 0 0 0,0-1 0 0 0,1-1 0 0 0,-1 1 0 0 0,1-2 0 0 0,1 1 0 0 0,-1-1-1 0 0,1-1 1 0 0,-1 0 0 0 0,1-1 0 0 0,0 0 0 0 0,17 1 0 0 0,-22-3-12 0 0,0-1 1 0 0,-1 0 0 0 0,1 0-1 0 0,0 0 1 0 0,-1-1-1 0 0,0 0 1 0 0,1 0 0 0 0,-1 0-1 0 0,0-1 1 0 0,0 0 0 0 0,0 0-1 0 0,0 0 1 0 0,-1 0-1 0 0,1-1 1 0 0,-1 0 0 0 0,8-8-1 0 0,-2 1-26 0 0,-1-2 0 0 0,0 1 0 0 0,0-1-1 0 0,11-24 1 0 0,2-10-69 0 0,-2 0 0 0 0,-2-1 0 0 0,22-94 0 0 0,-40 140 73 0 0,1 0 0 0 0,-1-1 0 0 0,0 1-1 0 0,0 0 1 0 0,0-1 0 0 0,0 1 0 0 0,0-1 0 0 0,0 1 0 0 0,-1 0-1 0 0,0-3 1 0 0,1 4 19 0 0,-1 0-1 0 0,1 1 0 0 0,0-1 0 0 0,-1 0 1 0 0,1 1-1 0 0,0-1 0 0 0,-1 0 0 0 0,1 1 1 0 0,-1-1-1 0 0,1 0 0 0 0,-1 1 0 0 0,0-1 1 0 0,1 1-1 0 0,-1-1 0 0 0,0 1 0 0 0,1-1 1 0 0,-1 1-1 0 0,0 0 0 0 0,1-1 0 0 0,-3 0 1 0 0,1 1-1 0 0,0 0 0 0 0,0 0 1 0 0,0 1-1 0 0,0-1 1 0 0,0 0-1 0 0,0 1 0 0 0,-1-1 1 0 0,1 1-1 0 0,0 0 0 0 0,0-1 1 0 0,0 1-1 0 0,1 0 1 0 0,-1 0-1 0 0,0 0 0 0 0,0 1 1 0 0,0-1-1 0 0,1 0 0 0 0,-1 1 1 0 0,1-1-1 0 0,-1 1 1 0 0,-1 2-1 0 0,-13 14 28 0 0,10-10-14 0 0,-7 15 14 0 0,10-10 7 0 0,2-8-15 0 0,0 1 1 0 0,0-1-1 0 0,0 1 0 0 0,0-1 1 0 0,1 1-1 0 0,0-1 1 0 0,0 1-1 0 0,1-1 1 0 0,-1 0-1 0 0,1 1 1 0 0,2 6-1 0 0,0-5 3 0 0,0 0-1 0 0,1 0 1 0 0,0-1 0 0 0,0 1-1 0 0,8 9 1 0 0,0-4-12 0 0,0-1 0 0 0,1 0 0 0 0,18 12-1 0 0,6 3-95 0 0,-35-25 46 0 0,19 25-359 0 0,-19-18 392 0 0,-2 1-1 0 0,1-1 1 0 0,-1 0-1 0 0,0 0 1 0 0,-2 10-1 0 0,0-5-111 0 0,1 0-1 0 0,0 0 1 0 0,1 0 0 0 0,2 19-1 0 0,-1-27 59 0 0,-1 0-1 0 0,1 0 1 0 0,0 0-1 0 0,1 0 1 0 0,0 0-1 0 0,-1 0 1 0 0,1-1-1 0 0,1 1 1 0 0,-1-1-1 0 0,1 1 1 0 0,0-1-1 0 0,0 0 1 0 0,0 0-1 0 0,7 7 1 0 0,1-3-546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55.39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248 240 476 0 0,'27'-17'2939'0'0,"-26"16"-2846"0"0,0 0-1 0 0,0 0 1 0 0,-1 0 0 0 0,1 0 0 0 0,0 0-1 0 0,0 0 1 0 0,-1-1 0 0 0,1 1 0 0 0,-1 0-1 0 0,1 0 1 0 0,-1 0 0 0 0,1-2-1 0 0,-1 1-74 0 0,-1 1 0 0 0,1-1-1 0 0,-1 0 1 0 0,0 1 0 0 0,1-1-1 0 0,-1 1 1 0 0,0-1 0 0 0,0 1-1 0 0,0-1 1 0 0,0 1 0 0 0,0 0-1 0 0,0-1 1 0 0,0 1 0 0 0,-1 0-1 0 0,1 0 1 0 0,0 0 0 0 0,-1 0-1 0 0,1 0 1 0 0,-1 0 0 0 0,1 0-1 0 0,-1 0 1 0 0,1 1 0 0 0,-4-2-1 0 0,-6-1-13 0 0,-1 0 0 0 0,0 1-1 0 0,0 0 1 0 0,0 1 0 0 0,0 0-1 0 0,0 1 1 0 0,-1 1 0 0 0,1 0-1 0 0,0 0 1 0 0,0 1 0 0 0,1 1-1 0 0,-22 6 1 0 0,32-8-8 0 0,-3 0 0 0 0,1 0 0 0 0,0 0 0 0 0,0 1 0 0 0,-1-1 0 0 0,1 1 0 0 0,0 0 0 0 0,1 0 0 0 0,-1 0 0 0 0,0 0 0 0 0,0 0 0 0 0,-3 5 0 0 0,2-4 4 0 0,0 1 0 0 0,1 0 0 0 0,-1 1 0 0 0,1-1 0 0 0,0 0-1 0 0,0 1 1 0 0,0 0 0 0 0,0 0 0 0 0,1 0 0 0 0,-2 5-1 0 0,3-6 9 0 0,1-1 0 0 0,0 0-1 0 0,-1 0 1 0 0,2 0-1 0 0,-1 0 1 0 0,0 0 0 0 0,0 0-1 0 0,1 0 1 0 0,0 0-1 0 0,1 5 1 0 0,0-1 21 0 0,-1-5-15 0 0,-1 0 0 0 0,1 0 0 0 0,0 0 0 0 0,0 0 0 0 0,0 0 0 0 0,0-1 0 0 0,0 1 0 0 0,0 0 0 0 0,0 0 0 0 0,0-1 0 0 0,1 1 0 0 0,-1-1 0 0 0,1 1 0 0 0,0-1 0 0 0,-1 0 0 0 0,1 1 0 0 0,0-1 0 0 0,0 0 0 0 0,-1 0 0 0 0,1 0 0 0 0,0-1 0 0 0,0 1 0 0 0,0 0 0 0 0,0-1-1 0 0,0 1 1 0 0,0-1 0 0 0,0 0 0 0 0,0 1 0 0 0,1-1 0 0 0,-1 0 0 0 0,0 0 0 0 0,0-1 0 0 0,0 1 0 0 0,4-1 0 0 0,3-1 15 0 0,0 0 1 0 0,0-1-1 0 0,-1 1 0 0 0,1-2 0 0 0,-1 1 0 0 0,10-6 1 0 0,-4 0-7 0 0,0 0 1 0 0,20-17-1 0 0,23-19-53 0 0,-24 21-674 0 0,-30 23 622 0 0,-3 1 11 0 0,1 1 66 0 0,0 0-1 0 0,0-1 0 0 0,-1 1 1 0 0,1 0-1 0 0,0 0 1 0 0,-1-1-1 0 0,1 1 0 0 0,-1 0 1 0 0,1 0-1 0 0,-1 0 1 0 0,1 0-1 0 0,-1 0 0 0 0,1 1 1 0 0,-8 73-92 0 0,-26 184-17 0 0,25-213 82 0 0,-3 0 1 0 0,-2-1-1 0 0,-29 70 0 0 0,37-104 193 0 0,-1-1 0 0 0,0 1 0 0 0,-7 9 0 0 0,11-18 86 0 0,1-2-238 0 0,0 0 0 0 0,-1 0 0 0 0,1 0 0 0 0,0-1 0 0 0,0 1 1 0 0,-1 0-1 0 0,1-1 0 0 0,0 1 0 0 0,0-1 0 0 0,0 1 0 0 0,-1-1 0 0 0,1 0 0 0 0,0 0 0 0 0,0 1 0 0 0,0-1 0 0 0,0 0 0 0 0,0 0 0 0 0,0 0 0 0 0,1 0 0 0 0,-1 0 0 0 0,0 0 0 0 0,0 0 1 0 0,1 0-1 0 0,-1 0 0 0 0,1-1 0 0 0,-1 1 0 0 0,1 0 0 0 0,-1 0 0 0 0,1-1 0 0 0,0 1 0 0 0,-1 0 0 0 0,1 0 0 0 0,0-1 0 0 0,0 1 0 0 0,0 0 0 0 0,0-1 0 0 0,0 1 0 0 0,0 0 0 0 0,1-2 1 0 0,0-7 5 0 0,0 0 0 0 0,0 0 0 0 0,6-17 0 0 0,-7 27-15 0 0,9-26-16 0 0,0-1 1 0 0,2 2 0 0 0,1 0-1 0 0,1 0 1 0 0,1 1-1 0 0,2 1 1 0 0,0 0-1 0 0,1 1 1 0 0,20-19 0 0 0,13-8-38 0 0,1 2 1 0 0,81-56 0 0 0,-36 26-21 0 0,-87 68 60 0 0,1-1-1 0 0,-1 0 0 0 0,-1 0 1 0 0,0 0-1 0 0,0-1 1 0 0,12-23-1 0 0,-19 30 2 0 0,1 1 0 0 0,-1 0-1 0 0,0-1 1 0 0,0 1 0 0 0,0-1 0 0 0,-1 0 0 0 0,1 1-1 0 0,-1-1 1 0 0,0 1 0 0 0,0-1 0 0 0,0 0-1 0 0,0 1 1 0 0,-1-1 0 0 0,0 1 0 0 0,1-1-1 0 0,-1 1 1 0 0,-1-1 0 0 0,1 1 0 0 0,0-1 0 0 0,-1 1-1 0 0,1 0 1 0 0,-1 0 0 0 0,0 0 0 0 0,0 0-1 0 0,-1 0 1 0 0,1 0 0 0 0,0 1 0 0 0,-1-1-1 0 0,-4-3 1 0 0,2 2-13 0 0,0 1-1 0 0,1 0 0 0 0,-1 1 1 0 0,0-1-1 0 0,0 1 1 0 0,-1 0-1 0 0,1 0 0 0 0,0 0 1 0 0,-1 1-1 0 0,1 0 1 0 0,-1 0-1 0 0,0 0 1 0 0,1 1-1 0 0,-1 0 0 0 0,1 0 1 0 0,-1 0-1 0 0,0 1 1 0 0,1-1-1 0 0,-6 3 0 0 0,9-3 7 0 0,-25 11-227 0 0,25-11 242 0 0,1 1-1 0 0,0 0 1 0 0,0-1 0 0 0,0 1-1 0 0,0 0 1 0 0,0 0 0 0 0,0 0-1 0 0,0 0 1 0 0,0 0-1 0 0,0 0 1 0 0,0 1 0 0 0,0-1-1 0 0,1 0 1 0 0,-1 0 0 0 0,0 0-1 0 0,1 1 1 0 0,-1-1-1 0 0,1 0 1 0 0,0 1 0 0 0,-1-1-1 0 0,1 1 1 0 0,0-1-1 0 0,0 0 1 0 0,0 3 0 0 0,0 2 7 0 0,1 0 1 0 0,1-1-1 0 0,-1 1 1 0 0,1 0 0 0 0,0-1-1 0 0,0 1 1 0 0,0-1-1 0 0,1 0 1 0 0,0 0 0 0 0,0 0-1 0 0,6 8 1 0 0,-2-4-18 0 0,-2-1-1 0 0,1 1 1 0 0,-2 0 0 0 0,1 1 0 0 0,-1-1 0 0 0,0 1 0 0 0,-1 0-1 0 0,0-1 1 0 0,-1 1 0 0 0,0 1 0 0 0,0-1 0 0 0,0 18-1 0 0,-1-11 16 0 0,-1 1 0 0 0,0 0 0 0 0,-1 0 0 0 0,-6 28 0 0 0,-1 15 4 0 0,12-10-1866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55.73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173 97 4 0 0,'0'0'1211'0'0,"-1"-3"-819"0"0,1-10-104 0 0,-1 10-60 0 0,-1 1-35 0 0,-9-4-29 0 0,9 4-28 0 0,-3 2-21 0 0,-1 0-78 0 0,-1 1-1 0 0,0 0 1 0 0,1 0 0 0 0,-1 1-1 0 0,1 0 1 0 0,0 0 0 0 0,-1 0-1 0 0,1 1 1 0 0,0 0 0 0 0,0 0-1 0 0,1 1 1 0 0,-1-1 0 0 0,1 1-1 0 0,0 0 1 0 0,0 1 0 0 0,0-1-1 0 0,0 1 1 0 0,1 0 0 0 0,-1 0-1 0 0,1 1 1 0 0,1-1 0 0 0,-1 1-1 0 0,1 0 1 0 0,-5 12 0 0 0,5-11-1 0 0,1 0 1 0 0,0 0 0 0 0,0 1 0 0 0,0-1 0 0 0,1 0-1 0 0,0 1 1 0 0,1-1 0 0 0,-1 1 0 0 0,1-1 0 0 0,1 1 0 0 0,0-1-1 0 0,0 1 1 0 0,0-1 0 0 0,1 1 0 0 0,0-1 0 0 0,0 0-1 0 0,1 0 1 0 0,0 0 0 0 0,0 0 0 0 0,1-1 0 0 0,-1 1 0 0 0,9 9-1 0 0,-11-14 28 0 0,0 0-1 0 0,1 0 1 0 0,-1 0-1 0 0,1-1 0 0 0,-1 1 1 0 0,1 0-1 0 0,0 0 1 0 0,0-1-1 0 0,0 0 0 0 0,0 1 1 0 0,0-1-1 0 0,0 0 0 0 0,0 0 1 0 0,0 0-1 0 0,1 0 1 0 0,-1 0-1 0 0,0 0 0 0 0,1-1 1 0 0,-1 1-1 0 0,0-1 1 0 0,1 0-1 0 0,-1 1 0 0 0,1-1 1 0 0,-1 0-1 0 0,0-1 1 0 0,4 1-1 0 0,-4-1-33 0 0,0 0 0 0 0,1 0 0 0 0,-1 0 0 0 0,0 0 0 0 0,1 0 0 0 0,-1-1 0 0 0,0 1 0 0 0,0-1 0 0 0,0 1 0 0 0,0-1 0 0 0,-1 0 0 0 0,1 0 0 0 0,0 1 0 0 0,2-5 0 0 0,17-30 137 0 0,-15 22-274 0 0,0-1 0 0 0,-1 0 0 0 0,-1 0-1 0 0,-1-1 1 0 0,0 1 0 0 0,0-1 0 0 0,-2 1 0 0 0,0-1-1 0 0,-1 0 1 0 0,0 0 0 0 0,-1 1 0 0 0,-1-1-1 0 0,-1 1 1 0 0,0-1 0 0 0,-7-18 0 0 0,-15-6-2331 0 0,23 36 2172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56.3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61 163 276 0 0,'2'-2'1660'0'0,"11"-17"775"0"0,-22 31-2492 0 0,1-1 96 0 0,0 0 0 0 0,1 0 1 0 0,0 1-1 0 0,1 0 0 0 0,0 0 1 0 0,1 0-1 0 0,1 1 0 0 0,0 0 1 0 0,1 0-1 0 0,0 0 0 0 0,1 0 1 0 0,0 0-1 0 0,1 1 0 0 0,0-1 1 0 0,1 1-1 0 0,1-1 0 0 0,0 0 1 0 0,6 23-1 0 0,-7-33-16 0 0,0-1 0 0 0,1 0 0 0 0,0 0 0 0 0,-1 0 0 0 0,1 0 0 0 0,0 0 0 0 0,0 0 0 0 0,0 0 0 0 0,0 0 0 0 0,0 0 0 0 0,1-1 0 0 0,-1 1 0 0 0,0 0 0 0 0,1-1 0 0 0,0 1 0 0 0,-1-1 0 0 0,1 1 0 0 0,0-1 0 0 0,-1 0 0 0 0,1 0 0 0 0,0 0 0 0 0,0 0 0 0 0,0 0 0 0 0,0 0 0 0 0,0 0 0 0 0,0-1 0 0 0,1 1 0 0 0,-1-1 0 0 0,0 0 0 0 0,0 1 0 0 0,0-1 0 0 0,0 0 0 0 0,1 0 0 0 0,-1 0 0 0 0,0-1 0 0 0,0 1 0 0 0,0 0 0 0 0,0-1 0 0 0,0 1 0 0 0,1-1 0 0 0,-1 0 0 0 0,0 0 0 0 0,-1 0 0 0 0,1 0 0 0 0,0 0 0 0 0,0 0 0 0 0,3-3 0 0 0,12-7-121 0 0,0 0 0 0 0,-1-1 0 0 0,-1-1 0 0 0,21-22 0 0 0,-35 34 15 0 0,6-6-43 0 0,-6 7 70 0 0,-1-1 1 0 0,1 0-1 0 0,0 0 0 0 0,-1 0 1 0 0,1 0-1 0 0,0 0 1 0 0,0 1-1 0 0,0-1 0 0 0,-1 0 1 0 0,1 1-1 0 0,0-1 1 0 0,0 1-1 0 0,0-1 1 0 0,0 1-1 0 0,0-1 0 0 0,0 1 1 0 0,0 0-1 0 0,0-1 1 0 0,1 1-1 0 0,0 0 0 0 0,33 30-84 0 0,-29-24 156 0 0,0 0 0 0 0,1 0 0 0 0,0 0 0 0 0,0-1 0 0 0,13 7 0 0 0,-8-6 25 0 0,1 0 1 0 0,0-2 0 0 0,0 0-1 0 0,0 0 1 0 0,1-1-1 0 0,-1-1 1 0 0,1 0 0 0 0,-1-1-1 0 0,1 0 1 0 0,17-2-1 0 0,-23 0-5 0 0,0 0 0 0 0,1-1 0 0 0,-1 0 0 0 0,0 0-1 0 0,0-1 1 0 0,0 0 0 0 0,0 0 0 0 0,-1-1 0 0 0,1 0-1 0 0,-1 0 1 0 0,0-1 0 0 0,0 0 0 0 0,-1 0 0 0 0,1-1-1 0 0,-1 0 1 0 0,0 0 0 0 0,8-11 0 0 0,-3 0-47 0 0,-1-1 0 0 0,-1 0 1 0 0,-1 0-1 0 0,0-1 0 0 0,-1 1 0 0 0,-1-2 0 0 0,-1 1 1 0 0,-1-1-1 0 0,-1 0 0 0 0,0 1 0 0 0,-1-1 1 0 0,-1-1-1 0 0,-3-29 0 0 0,1 42-464 0 0,-1 0-1 0 0,1-1 0 0 0,-1 1 1 0 0,0 0-1 0 0,-5-10 1 0 0,2 6-305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56.7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1 332 0 0,'0'0'2590'0'0,"2"3"-2426"0"0,1 10-77 0 0,0 0 1 0 0,0 0 0 0 0,-2 0 0 0 0,0 1 0 0 0,0 19 0 0 0,0 6 9 0 0,8 35 142 0 0,25 109-1 0 0,-9-78-2407 0 0,-24-102 1499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0:57.1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62 1204 0 0,'0'0'1058'0'0,"-5"-18"2567"0"0,6 16-3571 0 0,0 0 1 0 0,0 0-1 0 0,0 0 0 0 0,0 1 0 0 0,0-1 0 0 0,1 0 0 0 0,-1 1 1 0 0,0 0-1 0 0,1-1 0 0 0,0 1 0 0 0,-1 0 0 0 0,1-1 0 0 0,0 1 1 0 0,-1 0-1 0 0,1 0 0 0 0,0 0 0 0 0,0 1 0 0 0,0-1 0 0 0,0 0 1 0 0,0 1-1 0 0,0-1 0 0 0,0 1 0 0 0,3 0 0 0 0,59-5 79 0 0,-48 5-57 0 0,200-9 203 0 0,-198 8-311 0 0,-15 1-7 0 0,0 0-1 0 0,0 0 1 0 0,0 0 0 0 0,0 0 0 0 0,-1 0 0 0 0,1 1 0 0 0,0-1-1 0 0,0 1 1 0 0,0 0 0 0 0,5 2 0 0 0,-6-2-17 0 0,-2 2 12 0 0,-1 10 42 0 0,0 0-1 0 0,-1 0 1 0 0,-1-1 0 0 0,0 1-1 0 0,-1 0 1 0 0,0-1 0 0 0,-11 23-1 0 0,-8 23 85 0 0,14-29-64 0 0,2 1 0 0 0,0 0 0 0 0,-4 56 0 0 0,11-85-16 0 0,0 0 0 0 0,0 0-1 0 0,0 0 1 0 0,0 0 0 0 0,0 0-1 0 0,1 0 1 0 0,-1 0-1 0 0,0 0 1 0 0,0 0 0 0 0,0 0-1 0 0,1 0 1 0 0,-1 0 0 0 0,1 0-1 0 0,-1-1 1 0 0,1 1 0 0 0,-1 0-1 0 0,1 0 1 0 0,-1 0 0 0 0,1-1-1 0 0,0 1 1 0 0,-1 0-1 0 0,1-1 1 0 0,0 1 0 0 0,1 0-1 0 0,-1 0 4 0 0,1-1 0 0 0,0 1-1 0 0,-1-1 1 0 0,1 0-1 0 0,-1 1 1 0 0,1-1 0 0 0,0 0-1 0 0,-1 0 1 0 0,1 0-1 0 0,0 0 1 0 0,-1-1 0 0 0,1 1-1 0 0,2-1 1 0 0,8-3 23 0 0,-1 0 1 0 0,1-1 0 0 0,14-9-1 0 0,-12 6-17 0 0,20-8-23 0 0,5-4-43 0 0,45-15 1 0 0,-81 34 46 0 0,0 1 1 0 0,1-1 0 0 0,-1 0-1 0 0,1 1 1 0 0,-1 0 0 0 0,1 0-1 0 0,-1 0 1 0 0,1 0 0 0 0,-1 1-1 0 0,1-1 1 0 0,-1 1-1 0 0,0 0 1 0 0,1 0 0 0 0,-1 0-1 0 0,0 0 1 0 0,1 1 0 0 0,-1 0-1 0 0,0-1 1 0 0,0 1 0 0 0,0 0-1 0 0,-1 0 1 0 0,1 0 0 0 0,4 6-1 0 0,3 2-9 0 0,0 1 0 0 0,-1 1 0 0 0,-1-1 0 0 0,8 16 0 0 0,-16-27 17 0 0,30 51-33 0 0,-10-16-1051 0 0,1-2 0 0 0,45 56 0 0 0,-45-65-322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19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 1056 0 0,'0'0'950'0'0,"0"-4"-203"0"0,1-8-190 0 0,-1 9 203 0 0,0 0-516 0 0,2-9-54 0 0,-2 9 14 0 0,0 2-199 0 0,0 1 0 0 0,0-1 0 0 0,1 0 0 0 0,-1 1 0 0 0,0-1 0 0 0,1 1 0 0 0,-1-1 0 0 0,0 1-1 0 0,1-1 1 0 0,-1 1 0 0 0,1-1 0 0 0,-1 1 0 0 0,1-1 0 0 0,-1 1 0 0 0,1-1 0 0 0,-1 1 0 0 0,1 0-1 0 0,-1-1 1 0 0,1 1 0 0 0,1-1 0 0 0,1 1-5 0 0,2-1-1 0 0,15 13-2 0 0,-11-5-8 0 0,1 0-1 0 0,-2 1 1 0 0,1 0 0 0 0,-1 0 0 0 0,0 1-1 0 0,-1 0 1 0 0,0 1 0 0 0,-1-1-1 0 0,1 2 1 0 0,6 15 0 0 0,3 9 3 0 0,20 69-1 0 0,-21-41 47 0 0,9 72-1 0 0,10 42 66 0 0,-28-162 429 0 0,-3-17-127 0 0,-2-28-61 0 0,-1 19-432 0 0,41-426 306 0 0,-34 391-162 0 0,-1 7-88 0 0,15-59 1 0 0,-20 96 17 0 0,0-1 1 0 0,1 1-1 0 0,-1-1 0 0 0,0 1 0 0 0,1 0 1 0 0,0-1-1 0 0,-1 1 0 0 0,1 0 1 0 0,0 0-1 0 0,0 0 0 0 0,0 0 1 0 0,0 0-1 0 0,0 1 0 0 0,1-1 0 0 0,-1 1 1 0 0,1-1-1 0 0,-1 1 0 0 0,1 0 1 0 0,-1 0-1 0 0,1 0 0 0 0,0 0 1 0 0,-1 1-1 0 0,1-1 0 0 0,0 1 0 0 0,-1-1 1 0 0,1 1-1 0 0,0 0 0 0 0,0 0 1 0 0,0 0-1 0 0,-1 1 0 0 0,1-1 1 0 0,0 1-1 0 0,0-1 0 0 0,-1 1 0 0 0,1 0 1 0 0,-1 0-1 0 0,1 0 0 0 0,0 0 1 0 0,-1 1-1 0 0,0-1 0 0 0,5 4 1 0 0,11 11-4 0 0,-1 0 1 0 0,0 2-1 0 0,-1 0 1 0 0,-1 1 0 0 0,0 0-1 0 0,-2 1 1 0 0,0 1 0 0 0,-1 0-1 0 0,16 42 1 0 0,0 13 129 0 0,31 129 0 0 0,-22-32-1471 0 0,-36-170 929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2.47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15 288 0 0,'0'0'1616'0'0,"9"-12"-269"0"0,-9 12-1333 0 0,1 0 0 0 0,-1-1-1 0 0,0 1 1 0 0,1 0 0 0 0,-1 0 0 0 0,1-1 0 0 0,-1 1 0 0 0,0 0 0 0 0,1 0-1 0 0,-1 0 1 0 0,1 0 0 0 0,-1-1 0 0 0,1 1 0 0 0,-1 0 0 0 0,1 0-1 0 0,-1 0 1 0 0,1 0 0 0 0,-1 0 0 0 0,0 0 0 0 0,1 0 0 0 0,-1 0-1 0 0,1 0 1 0 0,-1 0 0 0 0,1 1 0 0 0,-1-1 0 0 0,1 0 0 0 0,-1 0 0 0 0,0 0-1 0 0,1 0 1 0 0,-1 1 0 0 0,1-1 0 0 0,-1 0 0 0 0,0 1 0 0 0,1-1-1 0 0,-1 0 1 0 0,0 0 0 0 0,1 1 0 0 0,-1-1 0 0 0,0 1 0 0 0,1-1-1 0 0,-1 1 1 0 0,9 27 51 0 0,-6 33-219 0 0,-3-59 197 0 0,-11 524 179 0 0,11-523-199 0 0,3 18-493 0 0,3-10-943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3.0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198 99 432 0 0,'0'0'1050'0'0,"2"-3"-924"0"0,-1 0 1 0 0,1 1-1 0 0,-1-1 0 0 0,1 0 0 0 0,-1 1 1 0 0,0-1-1 0 0,0 0 0 0 0,0-4 0 0 0,-3 6-137 0 0,0 0 1 0 0,-1 0-1 0 0,1 0 0 0 0,0 1 0 0 0,0-1 0 0 0,-1 1 0 0 0,1-1 0 0 0,-1 1 1 0 0,1 0-1 0 0,-1 0 0 0 0,1 0 0 0 0,0 0 0 0 0,-1 0 0 0 0,1 0 0 0 0,-1 1 1 0 0,1-1-1 0 0,0 1 0 0 0,-4 1 0 0 0,-48 17 0 0 0,47-16 10 0 0,0 0 36 0 0,0-1 0 0 0,0 2 0 0 0,0-1 0 0 0,1 1 0 0 0,0 0 0 0 0,0 0 0 0 0,0 1 0 0 0,0 0 0 0 0,0 0 0 0 0,1 0 0 0 0,0 0 0 0 0,0 1 0 0 0,-5 9 0 0 0,8-13-14 0 0,1 0 0 0 0,0 0-1 0 0,-1 1 1 0 0,1-1 0 0 0,0 0 0 0 0,0 1-1 0 0,1-1 1 0 0,-1 0 0 0 0,0 1 0 0 0,1-1-1 0 0,-1 1 1 0 0,1 0 0 0 0,0-1 0 0 0,0 1-1 0 0,0-1 1 0 0,0 1 0 0 0,1-1 0 0 0,0 4-1 0 0,0-2-3 0 0,1 1 0 0 0,-1-1 0 0 0,1 0 1 0 0,0 0-1 0 0,1-1 0 0 0,-1 1 0 0 0,1 0 0 0 0,-1-1 0 0 0,6 6 0 0 0,0-1 21 0 0,0-1 1 0 0,1 0-1 0 0,-1-1 0 0 0,1 0 1 0 0,0 0-1 0 0,1-1 0 0 0,13 6 1 0 0,-18-10 0 0 0,0 1 1 0 0,0-1 0 0 0,0 0 0 0 0,0 0 0 0 0,0 0 0 0 0,0-1-1 0 0,0 0 1 0 0,0 0 0 0 0,0 0 0 0 0,1-1 0 0 0,-1 1-1 0 0,0-1 1 0 0,0 0 0 0 0,0-1 0 0 0,-1 1 0 0 0,1-1-1 0 0,0 0 1 0 0,0 0 0 0 0,-1-1 0 0 0,1 1 0 0 0,-1-1-1 0 0,0 0 1 0 0,0 0 0 0 0,0-1 0 0 0,0 1 0 0 0,-1-1-1 0 0,1 0 1 0 0,-1 0 0 0 0,0 0 0 0 0,0 0 0 0 0,0 0-1 0 0,-1-1 1 0 0,1 1 0 0 0,-1-1 0 0 0,0 0 0 0 0,-1 0 0 0 0,1 1-1 0 0,-1-1 1 0 0,0 0 0 0 0,0 0 0 0 0,0-1 0 0 0,-1 1-1 0 0,0-7 1 0 0,0-1-37 0 0,0 0 0 0 0,-1 1 1 0 0,-1-1-1 0 0,0 0 0 0 0,-1 1 0 0 0,-6-18 0 0 0,6 22-273 0 0,0 2-1 0 0,0-1 0 0 0,-1 0 1 0 0,0 1-1 0 0,0 0 1 0 0,-1 0-1 0 0,0 0 0 0 0,0 0 1 0 0,0 1-1 0 0,-1 0 1 0 0,1 0-1 0 0,-13-8 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3.70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339 93 836 0 0,'7'-16'2496'0'0,"-6"5"-2270"0"0,-1 8-44 0 0,0 1-158 0 0,-1 0 0 0 0,1 0 0 0 0,-1 0 0 0 0,1 0 0 0 0,-1 0 0 0 0,0 0 0 0 0,0 0 0 0 0,0 0 0 0 0,0 0 0 0 0,0 0 0 0 0,0 0 0 0 0,-1 1 0 0 0,1-1 0 0 0,-1 0 0 0 0,1 1 0 0 0,-1 0 0 0 0,1-1 0 0 0,-1 1 0 0 0,0 0 0 0 0,0 0 0 0 0,0-1 0 0 0,1 1 0 0 0,-5-1 0 0 0,-2-2-8 0 0,-1 1-1 0 0,0 0 0 0 0,-1 0 1 0 0,-13-2-1 0 0,14 4-11 0 0,0 0 1 0 0,1 0-1 0 0,-1 0 0 0 0,0 2 0 0 0,1-1 1 0 0,-1 1-1 0 0,0 0 0 0 0,1 0 0 0 0,-1 1 1 0 0,1 1-1 0 0,0-1 0 0 0,0 1 1 0 0,0 1-1 0 0,0-1 0 0 0,0 1 0 0 0,1 1 1 0 0,-1-1-1 0 0,1 1 0 0 0,0 1 0 0 0,1-1 1 0 0,-1 1-1 0 0,1 0 0 0 0,0 1 0 0 0,-5 7 1 0 0,9-10 9 0 0,0 0 0 0 0,0 0 0 0 0,0 0 0 0 0,1 0 0 0 0,0 0 0 0 0,0 1 0 0 0,0-1 0 0 0,0 0 0 0 0,1 0 0 0 0,-1 1 0 0 0,1-1 0 0 0,0 0 1 0 0,1 1-1 0 0,-1-1 0 0 0,1 0 0 0 0,0 1 0 0 0,0-1 0 0 0,0 0 0 0 0,0 0 0 0 0,1 0 0 0 0,-1 0 0 0 0,4 5 0 0 0,-4-7-7 0 0,0 0 0 0 0,0-1 0 0 0,0 1 0 0 0,1 0 0 0 0,-1-1-1 0 0,0 1 1 0 0,1-1 0 0 0,-1 0 0 0 0,1 1 0 0 0,-1-1 0 0 0,1 0 0 0 0,-1 0 0 0 0,1 0-1 0 0,0 0 1 0 0,0 0 0 0 0,0 0 0 0 0,-1-1 0 0 0,1 1 0 0 0,0-1 0 0 0,0 1 0 0 0,0-1 0 0 0,0 0-1 0 0,0 1 1 0 0,0-1 0 0 0,0 0 0 0 0,0 0 0 0 0,0-1 0 0 0,3 1 0 0 0,2-1-6 0 0,-1-1 1 0 0,1 0 0 0 0,-1 0 0 0 0,0 0 0 0 0,0 0-1 0 0,11-7 1 0 0,-5 2-8 0 0,0-1 0 0 0,-1 0 0 0 0,1-1 1 0 0,-2 0-1 0 0,11-11 0 0 0,6-6-58 0 0,-25 25 27 0 0,-2 0 32 0 0,1 1-1 0 0,-1-1 1 0 0,0 0 0 0 0,0 1 0 0 0,1-1-1 0 0,-1 1 1 0 0,0-1 0 0 0,1 1-1 0 0,-1 0 1 0 0,1-1 0 0 0,-1 1-1 0 0,0-1 1 0 0,1 1 0 0 0,-1 0-1 0 0,1-1 1 0 0,-1 1 0 0 0,1 0-1 0 0,-1-1 1 0 0,1 1 0 0 0,0 0-1 0 0,-1 0 1 0 0,1 0 0 0 0,-1-1-1 0 0,1 1 1 0 0,-1 0 0 0 0,1 0-1 0 0,0 0 1 0 0,-1 0 0 0 0,1 0-1 0 0,-1 0 1 0 0,1 0 0 0 0,0 0-1 0 0,-1 1 1 0 0,1-1 0 0 0,-1 0-1 0 0,1 0 1 0 0,0 1 0 0 0,0-1 3 0 0,0 0-1 0 0,1 0 1 0 0,-1 0 0 0 0,0 1 0 0 0,0-1 0 0 0,0 1-1 0 0,0-1 1 0 0,0 1 0 0 0,0-1 0 0 0,0 1 0 0 0,0-1 0 0 0,0 1-1 0 0,0 0 1 0 0,0 0 0 0 0,0-1 0 0 0,0 1 0 0 0,-1 0-1 0 0,1 0 1 0 0,0 0 0 0 0,-1 0 0 0 0,1 0 0 0 0,1 2-1 0 0,0 1 5 0 0,3 35-1 0 0,-2-4-23 0 0,-2-1 0 0 0,0 1 0 0 0,-3 0 0 0 0,-1 0 0 0 0,-11 52 0 0 0,11-71 13 0 0,-2 1 1 0 0,0-2-1 0 0,0 1 1 0 0,-2 0-1 0 0,0-1 1 0 0,0 0-1 0 0,-2-1 0 0 0,0 0 1 0 0,0 0-1 0 0,-2-1 1 0 0,1 0-1 0 0,-2-1 1 0 0,-20 19-1 0 0,27-27 46 0 0,0-1-1 0 0,0 1 1 0 0,-1-1-1 0 0,1 0 0 0 0,-1 0 1 0 0,0 0-1 0 0,0-1 1 0 0,0 0-1 0 0,0 0 1 0 0,-1 0-1 0 0,1-1 1 0 0,0 0-1 0 0,-1 0 1 0 0,1-1-1 0 0,0 0 1 0 0,-1 0-1 0 0,-7-1 1 0 0,11 0-5 0 0,1 1 1 0 0,-1-1 0 0 0,1 0-1 0 0,-1 0 1 0 0,1 0-1 0 0,0 0 1 0 0,-1 0 0 0 0,1-1-1 0 0,0 1 1 0 0,0-1-1 0 0,0 1 1 0 0,0-1 0 0 0,0 0-1 0 0,0 0 1 0 0,1 0-1 0 0,-1 0 1 0 0,0 0-1 0 0,1 0 1 0 0,0 0 0 0 0,-1 0-1 0 0,1-1 1 0 0,-1-2-1 0 0,0-1 57 0 0,0 0 0 0 0,0 0-1 0 0,1 0 1 0 0,0-1-1 0 0,0 1 1 0 0,0-12-1 0 0,1 11-83 0 0,1 0 0 0 0,0 0-1 0 0,0 0 1 0 0,1 1 0 0 0,0-1 0 0 0,0 0-1 0 0,1 1 1 0 0,-1 0 0 0 0,1-1-1 0 0,1 1 1 0 0,-1 0 0 0 0,1 1 0 0 0,0-1-1 0 0,9-8 1 0 0,-1 1-289 0 0,1 1 0 0 0,1 0 1 0 0,0 1-1 0 0,18-11 0 0 0,14-5-2013 0 0,-31 20 1923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4.659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336 230 392 0 0,'0'-3'97'0'0,"-1"-1"-1"0"0,-1 1 0 0 0,1-1 1 0 0,0 1-1 0 0,-1-1 1 0 0,0 1-1 0 0,1 0 1 0 0,-1 0-1 0 0,-1 0 1 0 0,1 0-1 0 0,0 0 1 0 0,-1 0-1 0 0,1 1 1 0 0,-1-1-1 0 0,0 1 1 0 0,0 0-1 0 0,0 0 1 0 0,0 0-1 0 0,0 0 1 0 0,0 0-1 0 0,-1 1 1 0 0,1-1-1 0 0,-1 1 1 0 0,1 0-1 0 0,-1 0 1 0 0,1 0-1 0 0,-1 1 1 0 0,0-1-1 0 0,1 1 0 0 0,-8 0 1 0 0,-1 1-55 0 0,1 0 1 0 0,-1 0-1 0 0,0 2 1 0 0,1-1-1 0 0,-1 1 1 0 0,1 1-1 0 0,0 0 0 0 0,0 1 1 0 0,1 0-1 0 0,-1 1 1 0 0,-16 11-1 0 0,19-12-17 0 0,1 1 0 0 0,-1 0-1 0 0,1 1 1 0 0,0 0 0 0 0,1 0-1 0 0,-1 0 1 0 0,1 1 0 0 0,1 0 0 0 0,0 0-1 0 0,0 0 1 0 0,0 1 0 0 0,1-1 0 0 0,0 1-1 0 0,1 0 1 0 0,-3 10 0 0 0,5-14-9 0 0,0 1-1 0 0,1 0 1 0 0,-1-1 0 0 0,1 1 0 0 0,0 0-1 0 0,0-1 1 0 0,1 1 0 0 0,0 0 0 0 0,0-1 0 0 0,0 1-1 0 0,0-1 1 0 0,1 1 0 0 0,0-1 0 0 0,0 0-1 0 0,1 0 1 0 0,-1 0 0 0 0,1 0 0 0 0,0 0 0 0 0,1-1-1 0 0,5 8 1 0 0,-7-10-9 0 0,0 0-1 0 0,0-1 1 0 0,0 1 0 0 0,1 0-1 0 0,-1-1 1 0 0,1 0 0 0 0,-1 1-1 0 0,1-1 1 0 0,-1 0 0 0 0,1 0-1 0 0,-1-1 1 0 0,1 1 0 0 0,0 0 0 0 0,-1-1-1 0 0,1 0 1 0 0,0 1 0 0 0,0-1-1 0 0,-1 0 1 0 0,1-1 0 0 0,0 1-1 0 0,0 0 1 0 0,-1-1 0 0 0,1 1-1 0 0,0-1 1 0 0,-1 0 0 0 0,1 0-1 0 0,2-2 1 0 0,6-1-4 0 0,-1-1-1 0 0,1-1 1 0 0,-1 0 0 0 0,16-13 0 0 0,-2-3-89 0 0,-1-1 0 0 0,0-1 1 0 0,35-52-1 0 0,-56 74-20 0 0,-2 2 83 0 0,0-1 0 0 0,1 1 0 0 0,-1-1 0 0 0,0 1 0 0 0,1-1 0 0 0,-1 1 0 0 0,1-1 0 0 0,-1 1 0 0 0,1-1 0 0 0,-1 1 0 0 0,1-1 0 0 0,-1 1-1 0 0,1 0 1 0 0,0-1 0 0 0,-1 1 0 0 0,1 0 0 0 0,0 0 0 0 0,-1-1 0 0 0,1 1 0 0 0,-1 0 0 0 0,1 0 0 0 0,1 0 0 0 0,1 4 8 0 0,1 0 0 0 0,-1 0 0 0 0,1 0 0 0 0,-1 1 0 0 0,0 0 0 0 0,-1-1 0 0 0,1 1 0 0 0,2 9 0 0 0,-1-5 10 0 0,0 1 0 0 0,1-2-1 0 0,0 1 1 0 0,7 9 0 0 0,-7-12 74 0 0,-1-1 0 0 0,1 0 0 0 0,1 0 0 0 0,-1 0 0 0 0,1-1 0 0 0,-1 0 0 0 0,10 5 0 0 0,-13-8 54 0 0,17-2 32 0 0,-15-1-123 0 0,0 1 0 0 0,0-1 0 0 0,0 0-1 0 0,0 0 1 0 0,0 0 0 0 0,-1-1 0 0 0,1 1 0 0 0,-1-1-1 0 0,1 0 1 0 0,-1 0 0 0 0,0 0 0 0 0,0 0-1 0 0,0-1 1 0 0,2-4 0 0 0,-2 5-27 0 0,18-24-14 0 0,-1-1 0 0 0,-1 0-1 0 0,-2-2 1 0 0,-1 0 0 0 0,-1-1-1 0 0,17-52 1 0 0,-32 83 8 0 0,2-3-16 0 0,-1-1 0 0 0,0 1 0 0 0,1-1 0 0 0,-2 0 0 0 0,1 1 0 0 0,0-1 0 0 0,-1 0 0 0 0,0 1 0 0 0,0-1 0 0 0,0 0-1 0 0,0 0 1 0 0,0 1 0 0 0,-1-1 0 0 0,0 0 0 0 0,0 1 0 0 0,0-1 0 0 0,-2-6 0 0 0,-2 5 6 0 0,0 0 0 0 0,0 1 0 0 0,0 0-1 0 0,0 0 1 0 0,-1 0 0 0 0,1 0 0 0 0,-1 1 0 0 0,0 0 0 0 0,0 0-1 0 0,0 1 1 0 0,0-1 0 0 0,-1 1 0 0 0,1 1 0 0 0,-1-1 0 0 0,1 1-1 0 0,-1 0 1 0 0,0 1 0 0 0,1-1 0 0 0,-1 1 0 0 0,0 1 0 0 0,1-1-1 0 0,-1 1 1 0 0,-12 3 0 0 0,18-3 16 0 0,-1-1 0 0 0,1 0 0 0 0,0 0 0 0 0,0 1 0 0 0,0-1 0 0 0,0 1 0 0 0,0-1 0 0 0,0 1 0 0 0,-1-1 0 0 0,1 1 0 0 0,0 0 0 0 0,1-1 0 0 0,-1 1 1 0 0,0 0-1 0 0,0 0 0 0 0,0 0 0 0 0,0 0 0 0 0,1 0 0 0 0,-1 0 0 0 0,0 0 0 0 0,1 0 0 0 0,-1 0 0 0 0,1 0 0 0 0,-1 0 0 0 0,1 0 0 0 0,-1 0 0 0 0,1 0 0 0 0,0 1 0 0 0,0-1 0 0 0,-1 0 0 0 0,1 0 0 0 0,0 0 0 0 0,0 1 0 0 0,0-1 0 0 0,0 0 0 0 0,1 0 0 0 0,-1 0 0 0 0,0 0 0 0 0,0 1 0 0 0,1-1 0 0 0,-1 0 0 0 0,1 0 0 0 0,-1 0 1 0 0,1 2-1 0 0,2 2 18 0 0,1 0 1 0 0,-1 0 0 0 0,1-1-1 0 0,-1 1 1 0 0,1-1 0 0 0,0 0 0 0 0,1 0-1 0 0,6 5 1 0 0,0-1-4 0 0,1-2 0 0 0,0 0 0 0 0,0 0 0 0 0,0-1 0 0 0,1-1 0 0 0,-1 0 0 0 0,1 0 0 0 0,14 1-1 0 0,20 6-206 0 0,-43-10 116 0 0,-4 0-64 0 0,1-1 125 0 0,0 0 1 0 0,0 1 0 0 0,-1-1 0 0 0,1 1 0 0 0,0-1-1 0 0,-1 1 1 0 0,1-1 0 0 0,0 1 0 0 0,-1-1-1 0 0,1 1 1 0 0,-1 0 0 0 0,1-1 0 0 0,-1 1 0 0 0,1 0-1 0 0,-1-1 1 0 0,0 1 0 0 0,1 0 0 0 0,-1 0 0 0 0,1 0-1 0 0,-2 5 5 0 0,-14 37-39 0 0,12-35 0 0 0,1-1 0 0 0,0 1 1 0 0,0 0-1 0 0,0 1 0 0 0,1-1 0 0 0,0 0 0 0 0,0 0 1 0 0,1 0-1 0 0,1 1 0 0 0,-1-1 0 0 0,1 0 0 0 0,0 0 1 0 0,1 0-1 0 0,0 0 0 0 0,0 0 0 0 0,1 0 0 0 0,0 0 1 0 0,0-1-1 0 0,1 0 0 0 0,0 1 0 0 0,0-1 0 0 0,1 0 1 0 0,0-1-1 0 0,0 1 0 0 0,1-1 0 0 0,10 10 0 0 0,-9-12-846 0 0,9 1 136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5.04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 42 800 0 0,'3'-14'1705'0'0,"-1"-6"688"0"0,-3 13-1944 0 0,-4 23-329 0 0,-6 33-46 0 0,7-22-31 0 0,1 1 0 0 0,1 0 0 0 0,2 34 1 0 0,1-15-87 0 0,-2-36-657 0 0,2 1 0 0 0,-1-1 1 0 0,1 0-1 0 0,5 22 0 0 0,-1-20-16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5.37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 64 788 0 0,'0'0'844'0'0,"-3"-18"636"0"0,3-5-1024 0 0,0 1-1100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5.75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28 1 232 0 0,'-19'528'1987'0'0,"12"-474"-2899"0"0,6-37 449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6.10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6 18 356 0 0,'-5'-9'4513'0'0,"4"9"-4377"0"0,1-1 0 0 0,0 1 1 0 0,0-1-1 0 0,0 0 0 0 0,8-1-52 0 0,0 2 0 0 0,0-1 0 0 0,0 1 0 0 0,0 0 0 0 0,0 1 0 0 0,0 0 0 0 0,0 0 0 0 0,11 4 0 0 0,7 0-17 0 0,3 0-30 0 0,-11-2-30 0 0,0 1 0 0 0,0-2 0 0 0,0 0 0 0 0,1-2 0 0 0,-1 0 0 0 0,0 0 0 0 0,1-2 0 0 0,-1 0 0 0 0,0-2 0 0 0,0 0 0 0 0,21-7 0 0 0,-36 10-27 0 0,6-2 11 0 0,12-2-348 0 0,-17 10 210 0 0,-10 9 144 0 0,-34 53 14 0 0,3 2 0 0 0,3 1 0 0 0,3 2 1 0 0,-29 101-1 0 0,59-170 246 0 0,4-5-236 0 0,2-1-14 0 0,1-2-1 0 0,-1 1 1 0 0,0 0 0 0 0,0-1-1 0 0,0 0 1 0 0,0 0-1 0 0,-1-1 1 0 0,4-5 0 0 0,35-58-45 0 0,-26 40 12 0 0,-8 14-14 0 0,2-4 80 0 0,0 1 1 0 0,2 0-1 0 0,0 1 0 0 0,24-23 1 0 0,-37 40-42 0 0,1-1-1 0 0,1 0 1 0 0,-1 0 0 0 0,0 1 0 0 0,0-1-1 0 0,0 1 1 0 0,0-1 0 0 0,0 1-1 0 0,1-1 1 0 0,-1 1 0 0 0,0 0 0 0 0,0 0-1 0 0,1 0 1 0 0,-1-1 0 0 0,0 1 0 0 0,0 0-1 0 0,1 0 1 0 0,-1 1 0 0 0,0-1-1 0 0,0 0 1 0 0,1 0 0 0 0,-1 1 0 0 0,0-1-1 0 0,0 0 1 0 0,0 1 0 0 0,1 0-1 0 0,-1-1 1 0 0,0 1 0 0 0,0-1 0 0 0,0 1-1 0 0,0 0 1 0 0,0 0 0 0 0,1 1 0 0 0,27 30 18 0 0,-27-29-22 0 0,12 15-53 0 0,-1 1 0 0 0,-1 0 1 0 0,10 22-1 0 0,10 32-3388 0 0,-24-54 3108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6.656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50 196 0 0,'9'-17'2684'0'0,"16"-13"-405"0"0,-22 28-2169 0 0,13 14-47 0 0,-9 3-105 0 0,0 1 0 0 0,-1 0 0 0 0,-1 0 0 0 0,0 0 0 0 0,-2 1-1 0 0,0 0 1 0 0,2 30 0 0 0,2 5-302 0 0,-6-49 492 0 0,-1-3-146 0 0,0 1-1 0 0,0-1 1 0 0,0 1-1 0 0,0-1 0 0 0,0 1 1 0 0,0-1-1 0 0,0 0 1 0 0,1 1-1 0 0,-1-1 1 0 0,0 1-1 0 0,0-1 1 0 0,0 0-1 0 0,1 1 1 0 0,-1-1-1 0 0,0 1 1 0 0,1-1-1 0 0,-1 0 1 0 0,0 0-1 0 0,0 1 1 0 0,1-1-1 0 0,-1 0 0 0 0,1 1 1 0 0,-1-1-1 0 0,0 0 1 0 0,1 0-1 0 0,-1 0 1 0 0,1 1-1 0 0,0-1 1 0 0,12-19-35 0 0,19-35 0 0 0,-21 33 105 0 0,1 0 0 0 0,1 1-1 0 0,1 0 1 0 0,24-25-1 0 0,-37 44-74 0 0,0 0-1 0 0,0 0 0 0 0,0 0 0 0 0,0 0 0 0 0,1 0 0 0 0,-1 0 0 0 0,0 1 0 0 0,0-1 0 0 0,1 0 0 0 0,-1 1 0 0 0,1-1 0 0 0,-1 1 0 0 0,0-1 0 0 0,1 1 0 0 0,2 0 0 0 0,-1 0-1 0 0,-1 0-1 0 0,1 1 1 0 0,-1-1-1 0 0,1 1 1 0 0,-1-1-1 0 0,1 1 1 0 0,-1 0-1 0 0,1 0 1 0 0,-1 1-1 0 0,0-1 1 0 0,0 0-1 0 0,0 1 1 0 0,1-1-1 0 0,-1 1 1 0 0,3 3-1 0 0,0-1 3 0 0,0 0 0 0 0,-1 1 0 0 0,1 0 0 0 0,-1 0 0 0 0,0 0-1 0 0,0 1 1 0 0,-1-1 0 0 0,1 1 0 0 0,-1 0 0 0 0,0-1 0 0 0,-1 2 0 0 0,3 6 0 0 0,3 9-80 0 0,3 27-461 0 0,-11-45 548 0 0,1-1 12 0 0,4 12 924 0 0,26-68-631 0 0,-12 19 236 0 0,35-46 0 0 0,-53 79-542 0 0,0-1 0 0 0,1 0 0 0 0,-1 1 0 0 0,0-1 0 0 0,1 1 0 0 0,-1-1 0 0 0,1 1 0 0 0,-1 0 0 0 0,1 0 0 0 0,0 0 0 0 0,0 0 0 0 0,-1 0 0 0 0,1 0 0 0 0,0 0 0 0 0,0 0 0 0 0,4 0 0 0 0,-4 1-2 0 0,0 0 0 0 0,1 1 0 0 0,-1-1-1 0 0,0 1 1 0 0,0 0 0 0 0,1 0 0 0 0,-1 0 0 0 0,0 0-1 0 0,0 0 1 0 0,0 0 0 0 0,0 1 0 0 0,0-1 0 0 0,-1 1-1 0 0,1-1 1 0 0,0 1 0 0 0,-1-1 0 0 0,1 1-1 0 0,1 3 1 0 0,88 102-4078 0 0,-88-104 3817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7.0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15 552 0 0,'0'0'1009'0'0,"11"-12"1388"0"0,-11 12-2385 0 0,0-1 1 0 0,0 1 0 0 0,1 0-1 0 0,-1 0 1 0 0,0 0 0 0 0,0-1-1 0 0,1 1 1 0 0,-1 0 0 0 0,0 0-1 0 0,0 0 1 0 0,1 0 0 0 0,-1 0 0 0 0,0 0-1 0 0,1-1 1 0 0,-1 1 0 0 0,0 0-1 0 0,0 0 1 0 0,1 0 0 0 0,-1 0-1 0 0,0 0 1 0 0,1 0 0 0 0,-1 0-1 0 0,0 0 1 0 0,1 0 0 0 0,-1 0-1 0 0,0 0 1 0 0,0 1 0 0 0,1-1-1 0 0,-1 0 1 0 0,0 0 0 0 0,1 0-1 0 0,-1 0 1 0 0,0 0 0 0 0,0 0-1 0 0,1 1 1 0 0,-1-1 0 0 0,0 0 0 0 0,0 0-1 0 0,1 0 1 0 0,-1 1 0 0 0,0-1-1 0 0,0 0 1 0 0,0 0 0 0 0,1 1-1 0 0,6 20 214 0 0,-1 39-183 0 0,-5-48 11 0 0,17 195-2181 0 0,-16-186 1807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19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48 392 0 0,'-3'-18'2304'0'0,"2"15"-2221"0"0,-2-18 656 0 0,6 15-463 0 0,8 12-315 0 0,10 14 171 0 0,-1 2 0 0 0,0 0 0 0 0,25 40 1 0 0,44 83 201 0 0,-77-125-300 0 0,16 28 155 0 0,-3 1 0 0 0,-2 2 0 0 0,29 92-1 0 0,-44-117-120 0 0,-2 0 0 0 0,-1 0-1 0 0,-1 0 1 0 0,-1 1 0 0 0,-1 0 0 0 0,-2-1-1 0 0,-1 1 1 0 0,-1 0 0 0 0,-9 49 0 0 0,0-43-282 0 0,0-2 0 0 0,-3 0 0 0 0,-23 42 0 0 0,5-9-2966 0 0,30-61 2499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7.35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40 70 164 0 0,'0'0'1296'0'0,"-6"-24"296"0"0,0 7-448 0 0,1-2-1148 0 0,-7 9-672 0 0,1 17-1072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07.74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278 18 1056 0 0,'0'0'1891'0'0,"0"-1"-1830"0"0,0 0 1 0 0,0 0-1 0 0,0 1 0 0 0,-1-1 0 0 0,1 0 1 0 0,0 0-1 0 0,-1 0 0 0 0,1 0 1 0 0,-1 0-1 0 0,1 0 0 0 0,-1 1 1 0 0,0-1-1 0 0,1 0 0 0 0,-1 0 0 0 0,0 1 1 0 0,1-1-1 0 0,-2 0 0 0 0,-6 0-16 0 0,0 0-1 0 0,1 0 0 0 0,-1 1 1 0 0,0 0-1 0 0,0 1 0 0 0,0 0 0 0 0,0 0 1 0 0,1 1-1 0 0,-1 0 0 0 0,1 0 1 0 0,-1 0-1 0 0,1 1 0 0 0,0 0 0 0 0,0 1 1 0 0,0 0-1 0 0,0 0 0 0 0,1 0 1 0 0,-8 7-1 0 0,2-2 23 0 0,1 0 0 0 0,0 1 0 0 0,0 0 0 0 0,1 1 0 0 0,0 0 0 0 0,1 1 0 0 0,0 0 0 0 0,1 0 0 0 0,-8 16 0 0 0,14-22-35 0 0,-1 0 1 0 0,1 0 0 0 0,1 1-1 0 0,-1-1 1 0 0,1 0 0 0 0,0 1-1 0 0,0-1 1 0 0,1 1-1 0 0,0-1 1 0 0,0 1 0 0 0,1-1-1 0 0,-1 1 1 0 0,3 6 0 0 0,-1-3-5 0 0,1-1 1 0 0,1 1 0 0 0,0 0-1 0 0,0-1 1 0 0,1 0-1 0 0,0 0 1 0 0,11 14 0 0 0,-3-7-2 0 0,0-1 1 0 0,2 0-1 0 0,0-1 1 0 0,0-1-1 0 0,1 0 1 0 0,1-1-1 0 0,32 18 1 0 0,-45-28-270 0 0,0 0 0 0 0,0 0 0 0 0,0 0-1 0 0,1-1 1 0 0,-1 1 0 0 0,1-1 0 0 0,-1 0 0 0 0,1 0 0 0 0,-1-1 0 0 0,1 1 0 0 0,-1-1 0 0 0,1 0-1 0 0,-1 0 1 0 0,7-1 0 0 0,-9 0-190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1:47.97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34 84 0 0,'0'0'983'0'0,"0"-1"-942"0"0,0 0 0 0 0,0 1 0 0 0,0-1 0 0 0,1 0 0 0 0,-1 1 0 0 0,0-1 1 0 0,0 0-1 0 0,1 1 0 0 0,-1-1 0 0 0,0 0 0 0 0,1 1 0 0 0,-1-1 0 0 0,1 0 0 0 0,-1 1 0 0 0,1-1 1 0 0,-1 1-1 0 0,1-1 0 0 0,-1 1 0 0 0,1-1 0 0 0,0 0 0 0 0,53-9-85 0 0,-51 9 30 0 0,1 1 15 0 0,34-5-7 0 0,-1 2 0 0 0,1 2 0 0 0,63 6 1 0 0,389 40 43 0 0,-51-3-153 0 0,200-8 185 0 0,-331-19 187 0 0,-190-14 364 0 0,-114 0-528 0 0,1-2-6 0 0,35 1 175 0 0,-36 0-193 0 0,0-1-51 0 0,13 1-2058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2:08.527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219 65 140 0 0,'0'0'1313'0'0,"5"-14"-816"0"0,-6 12-490 0 0,0 0 0 0 0,-1 1 0 0 0,1-1 0 0 0,-1 0 0 0 0,1 1 0 0 0,-1 0 0 0 0,1-1 0 0 0,-1 1 0 0 0,0 0-1 0 0,0 0 1 0 0,-3-2 0 0 0,-14-10-120 0 0,-13 18 40 0 0,29-4 73 0 0,-25 10-62 0 0,19-7 32 0 0,0 1 0 0 0,1 0 0 0 0,-1 0 0 0 0,1 1-1 0 0,1 0 1 0 0,-1 0 0 0 0,1 1 0 0 0,0 0 0 0 0,1 1-1 0 0,-9 11 1 0 0,11-13 18 0 0,0 0 0 0 0,1 1 0 0 0,0-1 0 0 0,1 1 0 0 0,-1-1 0 0 0,1 1 0 0 0,1 0 0 0 0,-1-1 0 0 0,1 1 0 0 0,0 0-1 0 0,1 0 1 0 0,-1 0 0 0 0,1 0 0 0 0,1 0 0 0 0,1 11 0 0 0,0-6 39 0 0,1 0 1 0 0,1 0-1 0 0,0-1 0 0 0,0 1 1 0 0,2-1-1 0 0,-1 0 0 0 0,11 16 1 0 0,-11-21 18 0 0,-1 1 1 0 0,1-1-1 0 0,0-1 1 0 0,0 1-1 0 0,1-1 1 0 0,-1 0-1 0 0,1 0 1 0 0,0-1-1 0 0,1 1 1 0 0,-1-1-1 0 0,1-1 1 0 0,0 1-1 0 0,14 4 1 0 0,-16-7-35 0 0,0 0 0 0 0,0 0 1 0 0,0-1-1 0 0,0 0 1 0 0,0 0-1 0 0,0 0 1 0 0,0 0-1 0 0,0-1 1 0 0,0 0-1 0 0,0 0 1 0 0,0 0-1 0 0,0-1 1 0 0,0 1-1 0 0,0-1 1 0 0,-1 0-1 0 0,1-1 0 0 0,-1 1 1 0 0,1-1-1 0 0,-1 0 1 0 0,7-6-1 0 0,0-1-47 0 0,0 0-1 0 0,-1-1 0 0 0,-1-1 1 0 0,0 1-1 0 0,15-26 1 0 0,-16 23 30 0 0,-1-1 1 0 0,0 0-1 0 0,-1 0 1 0 0,0 0 0 0 0,-2-1-1 0 0,0 1 1 0 0,0-1-1 0 0,-1 0 1 0 0,-1-1 0 0 0,-1 1-1 0 0,-1-32 1 0 0,-7 5-68 0 0,5 37 59 0 0,1 3-44 0 0,-5-5-17 0 0,5 7 63 0 0,1 1 0 0 0,-1-1-1 0 0,1 0 1 0 0,-1 0 0 0 0,1 0 0 0 0,-1 0 0 0 0,1 1 0 0 0,-1-1 0 0 0,0 0 0 0 0,1 0-1 0 0,-1 1 1 0 0,0-1 0 0 0,0 1 0 0 0,0-1 0 0 0,1 1 0 0 0,-1-1 0 0 0,0 1 0 0 0,0-1 0 0 0,0 1-1 0 0,0 0 1 0 0,0-1 0 0 0,0 1 0 0 0,0 0 0 0 0,-1 0 0 0 0,-13-1-7 0 0,11 0-11 0 0,1 2 18 0 0,-9 2-11 0 0,9-2 24 0 0,0 1-23 0 0,-3 0 9 0 0,0 1 0 0 0,1 0-1 0 0,-1 1 1 0 0,1-1 0 0 0,0 1 0 0 0,0 0 0 0 0,0 1-1 0 0,1-1 1 0 0,-1 1 0 0 0,1-1 0 0 0,0 1 0 0 0,0 1-1 0 0,1-1 1 0 0,0 0 0 0 0,0 1 0 0 0,-4 9-1 0 0,6-10 10 0 0,0 0 0 0 0,0-1 0 0 0,0 1-1 0 0,0 0 1 0 0,1 0 0 0 0,0 0-1 0 0,0 0 1 0 0,1 0 0 0 0,-1 0 0 0 0,1 0-1 0 0,1 4 1 0 0,1 0 12 0 0,0-1-1 0 0,0 1 1 0 0,1-1 0 0 0,0 0 0 0 0,1-1-1 0 0,0 1 1 0 0,9 11 0 0 0,48 51-289 0 0,79 67 0 0 0,-139-135-7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2:09.11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22 15 180 0 0,'0'0'1253'0'0,"1"-14"-929"0"0,-7 26-362 0 0,-1 10-113 0 0,4 12 114 0 0,1-19 61 0 0,0-1 0 0 0,0 1 1 0 0,2 0-1 0 0,0 0 0 0 0,0 0 0 0 0,1-1 1 0 0,1 1-1 0 0,1 0 0 0 0,0-1 0 0 0,1 0 1 0 0,0 1-1 0 0,12 23 0 0 0,-16-37-22 0 0,1 1 0 0 0,0-1 0 0 0,0 1 0 0 0,0-1 0 0 0,0 0 0 0 0,0 0 0 0 0,0 1 0 0 0,0-1 0 0 0,1 0 0 0 0,-1 0 0 0 0,0 0 0 0 0,1 0 0 0 0,-1 0 0 0 0,1-1 0 0 0,-1 1 0 0 0,1 0 0 0 0,-1-1 0 0 0,1 1-1 0 0,-1-1 1 0 0,1 1 0 0 0,0-1 0 0 0,-1 0 0 0 0,1 1 0 0 0,0-1 0 0 0,-1 0 0 0 0,1 0 0 0 0,0 0 0 0 0,-1-1 0 0 0,1 1 0 0 0,0 0 0 0 0,-1-1 0 0 0,1 1 0 0 0,-1-1 0 0 0,1 1 0 0 0,2-2 0 0 0,5-5 35 0 0,-6 4-20 0 0,0 0 1 0 0,1-1 0 0 0,-1 1-1 0 0,0-1 1 0 0,-1 1 0 0 0,1-1-1 0 0,-1 0 1 0 0,0 0 0 0 0,0 0-1 0 0,0 0 1 0 0,0 0 0 0 0,-1-1-1 0 0,2-6 1 0 0,2-5 97 0 0,33-102 238 0 0,-37 112-315 0 0,5-21-376 0 0,-2 21 72 0 0,1 14 33 0 0,-4-5 209 0 0,-1 1 19 0 0,2 36-42 0 0,-1-31 58 0 0,0 1 0 0 0,0 0 0 0 0,1 0 0 0 0,0 0 0 0 0,1-1 0 0 0,0 1 0 0 0,0-1-1 0 0,1 0 1 0 0,1 0 0 0 0,5 10 0 0 0,13 15-129 0 0,-22-33 68 0 0,0 0 0 0 0,0-1 0 0 0,0 1 0 0 0,0 0 0 0 0,0-1 0 0 0,0 1 0 0 0,0 0 0 0 0,1-1 0 0 0,-1 1 0 0 0,0-1 0 0 0,0 0 0 0 0,1 1 0 0 0,1-1 0 0 0,-1 0-43 0 0,17 5-270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2:09.76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273 3 48 0 0,'-19'-3'681'0'0,"2"4"-610"0"0,13 0-20 0 0,0 0-3 0 0,-8 3-44 0 0,-1 1-1 0 0,1 0 1 0 0,0 1 0 0 0,0 0 0 0 0,1 1-1 0 0,0 1 1 0 0,0-1 0 0 0,1 2 0 0 0,0-1-1 0 0,0 2 1 0 0,1-1 0 0 0,-9 12 0 0 0,8-8-8 0 0,1-1 0 0 0,1 1 0 0 0,0 1 0 0 0,1 0 0 0 0,0 0 0 0 0,1 0 0 0 0,0 1-1 0 0,2 0 1 0 0,-1 0 0 0 0,-1 17 0 0 0,5-29 24 0 0,1 1 0 0 0,0-1 0 0 0,0 1 1 0 0,0 0-1 0 0,0-1 0 0 0,0 1 0 0 0,1-1 0 0 0,-1 1 0 0 0,1-1 0 0 0,0 0 0 0 0,0 1 0 0 0,0-1 0 0 0,1 0 0 0 0,-1 1 0 0 0,1-1 0 0 0,0 0 0 0 0,0 0 0 0 0,0 0 0 0 0,0-1 0 0 0,0 1 0 0 0,1 0 0 0 0,-1-1 0 0 0,1 0 0 0 0,0 1 0 0 0,-1-1 0 0 0,1 0 0 0 0,0 0 0 0 0,0-1 0 0 0,5 3 0 0 0,-4-3-3 0 0,0 1-1 0 0,0-1 1 0 0,0 0-1 0 0,0 0 1 0 0,0 0-1 0 0,1-1 1 0 0,-1 1 0 0 0,0-1-1 0 0,0 0 1 0 0,1 0-1 0 0,-1-1 1 0 0,0 1-1 0 0,0-1 1 0 0,1 0-1 0 0,-1 0 1 0 0,0 0 0 0 0,0-1-1 0 0,0 0 1 0 0,0 1-1 0 0,-1-1 1 0 0,1-1-1 0 0,0 1 1 0 0,4-4 0 0 0,-3 2 23 0 0,-1 0 0 0 0,1 0 1 0 0,-1 0-1 0 0,0-1 1 0 0,0 1-1 0 0,4-8 0 0 0,-3 0 21 0 0,1-1 0 0 0,-1 0-1 0 0,4-22 1 0 0,-3 16 133 0 0,-2 0-1 0 0,-1 0 1 0 0,2-33 0 0 0,-5 49-184 0 0,5-21-419 0 0,-4 17 63 0 0,-4 25 318 0 0,0 2 12 0 0,0 1 1 0 0,2 0 0 0 0,0 0-1 0 0,1 0 1 0 0,4 23-1 0 0,-5-31 48 0 0,4-4-20 0 0,7 16 53 0 0,-8-19-112 0 0,-1-4-11 0 0,0 0-1 0 0,0 1 1 0 0,0-1 0 0 0,0 0-1 0 0,0 1 1 0 0,0-1 0 0 0,0 0 0 0 0,1 0-1 0 0,-1 0 1 0 0,1 0 0 0 0,0 0-1 0 0,-1-1 1 0 0,1 1 0 0 0,3 2-1 0 0,13 5-472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2:11.02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329 377 360 0 0,'-9'-13'1274'0'0,"7"12"-1254"0"0,1 0 1 0 0,-1 0-1 0 0,0 1 0 0 0,1-1 1 0 0,-1 0-1 0 0,0 1 0 0 0,1-1 0 0 0,-1 1 1 0 0,0-1-1 0 0,0 1 0 0 0,0 0 1 0 0,1 0-1 0 0,-1-1 0 0 0,0 1 0 0 0,0 1 1 0 0,0-1-1 0 0,1 0 0 0 0,-4 1 1 0 0,-4 2-18 0 0,0 0 1 0 0,0 0 0 0 0,1 1 0 0 0,0 0 0 0 0,0 1-1 0 0,-14 9 1 0 0,13-7-3 0 0,-11 7-17 0 0,1 1 1 0 0,0 2-1 0 0,1-1 1 0 0,1 2-1 0 0,1 0 1 0 0,0 2-1 0 0,2-1 1 0 0,0 2-1 0 0,-21 41 1 0 0,33-57 34 0 0,0 0 0 0 0,0 0 0 0 0,0-1 0 0 0,1 1 0 0 0,0 0 0 0 0,0 0 0 0 0,0 1 0 0 0,0-1 0 0 0,1 0 0 0 0,0 0 0 0 0,0 0 0 0 0,0 0 0 0 0,1 0 0 0 0,0 0 0 0 0,0 0 0 0 0,0 0 0 0 0,1 0 0 0 0,-1 0 0 0 0,1 0 0 0 0,0 0 0 0 0,6 8 0 0 0,-6-11-6 0 0,0 0 1 0 0,0 0 0 0 0,0 0 0 0 0,0 0 0 0 0,0 0 0 0 0,0-1 0 0 0,1 1 0 0 0,-1-1 0 0 0,1 1 0 0 0,-1-1-1 0 0,1 0 1 0 0,0 0 0 0 0,-1 0 0 0 0,1-1 0 0 0,0 1 0 0 0,0-1 0 0 0,-1 1 0 0 0,5-1 0 0 0,3 0 18 0 0,-1 0 1 0 0,1 0 0 0 0,14-4-1 0 0,-17 3-10 0 0,0-1 0 0 0,-1 0-1 0 0,1-1 1 0 0,0 0 0 0 0,-1 0-1 0 0,0 0 1 0 0,0 0 0 0 0,0-1-1 0 0,0 0 1 0 0,0-1-1 0 0,-1 1 1 0 0,0-1 0 0 0,0 0-1 0 0,0 0 1 0 0,-1-1 0 0 0,1 1-1 0 0,-1-1 1 0 0,-1 0 0 0 0,1 0-1 0 0,3-9 1 0 0,4-11-9 0 0,-1-1 0 0 0,-1 0 1 0 0,8-45-1 0 0,-11 47-25 0 0,11-50 49 0 0,-3 0 0 0 0,-4-1 0 0 0,2-106 0 0 0,-12 145-69 0 0,0 34 4 0 0,0 0-22 0 0,-4-29-123 0 0,3 29 136 0 0,-2 4-121 0 0,0 2 151 0 0,0-1 1 0 0,-1 1 0 0 0,1 0-1 0 0,0 0 1 0 0,1 0 0 0 0,-1 0-1 0 0,0 0 1 0 0,1 1 0 0 0,0-1-1 0 0,0 1 1 0 0,0-1 0 0 0,0 1-1 0 0,0 0 1 0 0,1 0 0 0 0,-1 0-1 0 0,1 0 1 0 0,0 0 0 0 0,0 5 0 0 0,-5 19 33 0 0,-2 42 0 0 0,7-55-15 0 0,-4 30 34 0 0,3 0 1 0 0,5 84-1 0 0,-2-116-36 0 0,1 0 0 0 0,0 0-1 0 0,1 0 1 0 0,0 0 0 0 0,1 0 0 0 0,1-1-1 0 0,0 0 1 0 0,0 0 0 0 0,1 0-1 0 0,1-1 1 0 0,0 0 0 0 0,0 0 0 0 0,1 0-1 0 0,15 14 1 0 0,-23-25-10 0 0,6 5 0 0 0,0 1 1 0 0,0-1-1 0 0,0-1 1 0 0,0 1-1 0 0,1-1 1 0 0,0 0-1 0 0,0-1 0 0 0,0 0 1 0 0,1 0-1 0 0,-1 0 1 0 0,1-1-1 0 0,-1 0 1 0 0,1 0-1 0 0,8 0 1 0 0,-12-2-1 0 0,0 1 1 0 0,-1-1-1 0 0,1 0 1 0 0,0-1 0 0 0,-1 1-1 0 0,1-1 1 0 0,0 0-1 0 0,0 1 1 0 0,-1-1-1 0 0,1-1 1 0 0,-1 1 0 0 0,1-1-1 0 0,-1 1 1 0 0,0-1-1 0 0,0 0 1 0 0,1 0 0 0 0,-1 0-1 0 0,-1-1 1 0 0,1 1-1 0 0,0-1 1 0 0,0 0-1 0 0,-1 1 1 0 0,0-1 0 0 0,0 0-1 0 0,1-1 1 0 0,-2 1-1 0 0,1 0 1 0 0,2-5 0 0 0,3-8 3 0 0,0 1-1 0 0,-1-1 1 0 0,-1 0 0 0 0,6-31 0 0 0,0-9-138 0 0,-2-1 0 0 0,-2 0 0 0 0,-3-90 0 0 0,-4 145 104 0 0,0 0 1 0 0,0 0 0 0 0,0 0 0 0 0,0 0 0 0 0,-1 1 0 0 0,1-1 0 0 0,-1 0 0 0 0,1 0 0 0 0,-1 0-1 0 0,1 1 1 0 0,-1-1 0 0 0,0 0 0 0 0,0 1 0 0 0,0-1 0 0 0,0 1 0 0 0,0-1 0 0 0,-1 1 0 0 0,1 0 0 0 0,-2-3-1 0 0,1 3 17 0 0,1 1 0 0 0,-1-1 0 0 0,1 1-1 0 0,-1-1 1 0 0,1 1 0 0 0,-1-1 0 0 0,1 1-1 0 0,-1 0 1 0 0,0 0 0 0 0,1 0 0 0 0,-1 0 0 0 0,1 0-1 0 0,-1 0 1 0 0,1 0 0 0 0,-1 1 0 0 0,1-1-1 0 0,-1 0 1 0 0,-2 2 0 0 0,0-1 3 0 0,0 1-1 0 0,0 0 1 0 0,0 0 0 0 0,0 1 0 0 0,0-1-1 0 0,1 1 1 0 0,-1 0 0 0 0,1 0 0 0 0,-1 0-1 0 0,1 0 1 0 0,0 1 0 0 0,0-1 0 0 0,1 1-1 0 0,-5 6 1 0 0,5-5 20 0 0,0 1 1 0 0,0-1-1 0 0,1 0 0 0 0,0 1 1 0 0,0-1-1 0 0,0 1 0 0 0,0-1 1 0 0,1 1-1 0 0,0 0 0 0 0,0-1 1 0 0,1 1-1 0 0,0-1 0 0 0,2 11 1 0 0,-1-13-2 0 0,-1 0 1 0 0,1 0-1 0 0,0 0 1 0 0,0 0-1 0 0,0 0 1 0 0,0 0-1 0 0,1-1 1 0 0,-1 1-1 0 0,1-1 1 0 0,4 4 0 0 0,1 1-13 0 0,0 0 1 0 0,1-1 0 0 0,0 0-1 0 0,0 0 1 0 0,16 7 0 0 0,-2-3-44 0 0,-21-8 33 0 0,3-1 7 0 0,0 1 0 0 0,0 0 0 0 0,-1 0 0 0 0,1 1 0 0 0,0-1 0 0 0,-1 1 0 0 0,0 0-1 0 0,0 0 1 0 0,5 5 0 0 0,-8-6-19 0 0,-1 3-29 0 0,0 0 42 0 0,-1 0 1 0 0,0 0-1 0 0,0 0 0 0 0,0 0 1 0 0,-1 0-1 0 0,-4 9 0 0 0,-8 31 36 0 0,13-39-85 0 0,0 0 0 0 0,1 0-1 0 0,0 0 1 0 0,0 0-1 0 0,0 0 1 0 0,1 0-1 0 0,-1 0 1 0 0,1 0-1 0 0,1 0 1 0 0,1 6-1 0 0,-1-9-269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2:11.53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250 11 60 0 0,'0'0'289'0'0,"-3"-1"-50"0"0,1 0-202 0 0,-1-1 0 0 0,1 1-1 0 0,-1 0 1 0 0,0 0 0 0 0,1 0-1 0 0,-1 1 1 0 0,0-1 0 0 0,0 1 0 0 0,1-1-1 0 0,-1 1 1 0 0,0 0 0 0 0,0 0 0 0 0,0 0-1 0 0,1 0 1 0 0,-6 2 0 0 0,2-1-11 0 0,0 1 0 0 0,1 0-1 0 0,-1 1 1 0 0,0-1 0 0 0,1 1 0 0 0,0 0 0 0 0,-6 4 0 0 0,-1 3-17 0 0,-1 0 0 0 0,2 1 0 0 0,-1 1-1 0 0,1 0 1 0 0,-9 13 0 0 0,11-13 5 0 0,1 0-1 0 0,1 1 1 0 0,-1 0-1 0 0,2 0 1 0 0,0 0 0 0 0,1 1-1 0 0,0 0 1 0 0,1 0-1 0 0,0 0 1 0 0,1 0 0 0 0,1 1-1 0 0,0-1 1 0 0,1 1-1 0 0,1-1 1 0 0,2 20-1 0 0,-2-31 113 0 0,13 25 625 0 0,-11-26-632 0 0,17-6 191 0 0,-7-6-271 0 0,0 0 1 0 0,0 0-1 0 0,-1-1 1 0 0,-1 0-1 0 0,11-15 0 0 0,45-71 45 0 0,-25 34-193 0 0,-40 62 19 0 0,4-3-18 0 0,-5 3 105 0 0,0 1-1 0 0,0 0 1 0 0,1 0-1 0 0,-1-1 0 0 0,0 1 1 0 0,0 0-1 0 0,0 0 0 0 0,1-1 1 0 0,-1 1-1 0 0,0 0 0 0 0,0 0 1 0 0,0 0-1 0 0,1-1 0 0 0,-1 1 1 0 0,0 0-1 0 0,1 0 0 0 0,-1 0 1 0 0,0 0-1 0 0,0 0 0 0 0,1-1 1 0 0,-1 1-1 0 0,0 0 0 0 0,1 0 1 0 0,-1 0-1 0 0,0 0 0 0 0,1 0 1 0 0,-1 0-1 0 0,0 0 0 0 0,0 0 1 0 0,1 0-1 0 0,-1 0 1 0 0,0 0-1 0 0,1 0 0 0 0,-1 1 1 0 0,0-1-1 0 0,1 0 0 0 0,-1 0 1 0 0,2 1-1 0 0,-1-1 1 0 0,1 0 1 0 0,-1 0-1 0 0,1 1 1 0 0,-1-1-1 0 0,0 1 1 0 0,1-1-1 0 0,-1 1 1 0 0,0-1-1 0 0,0 1 1 0 0,1 0 0 0 0,-1 0-1 0 0,0-1 1 0 0,0 1-1 0 0,0 0 1 0 0,0 0-1 0 0,0 0 1 0 0,1 2-1 0 0,3 5-3 0 0,76 95 138 0 0,-70-91-424 0 0,0-1-1 0 0,1 0 0 0 0,0-1 1 0 0,24 15-1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2:11.85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92 0 0,'0'0'660'0'0,"3"17"-589"0"0,34 233 114 0 0,-16-92-4 0 0,-15-113-649 0 0,-5-29 207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2:12.230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62 552 0 0,'0'0'439'0'0,"12"-11"350"0"0,25 1-546 0 0,1 1-1 0 0,0 2 1 0 0,69-4-1 0 0,-75 8-192 0 0,67-4 138 0 0,-97 6-148 0 0,40-1 8 0 0,-38 2-88 0 0,-1 0-104 0 0,-1 1 139 0 0,-1-1 0 0 0,0 1 1 0 0,1-1-1 0 0,-1 1 1 0 0,1-1-1 0 0,-1 1 0 0 0,0 0 1 0 0,0 0-1 0 0,0 0 1 0 0,1 0-1 0 0,-1 0 0 0 0,0 0 1 0 0,0 0-1 0 0,0 0 1 0 0,0 0-1 0 0,-1 0 0 0 0,1 1 1 0 0,0-1-1 0 0,1 2 1 0 0,0 2-8 0 0,0 1 0 0 0,0-1 0 0 0,-1 1 0 0 0,1-1 0 0 0,0 8 0 0 0,0 10 2 0 0,-1 39-1 0 0,-1-51 39 0 0,4 53-743 0 0,-4-60 142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5T06:25:19.9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79 148 0 0,'11'7'826'0'0,"-9"-6"-111"0"0,2 0-124 0 0,22 1 173 0 0,0-1-1 0 0,-1-1 1 0 0,39-4-1 0 0,85-20 195 0 0,-73 12-635 0 0,21-5-178 0 0,40-5-650 0 0,-43 11-3068 0 0,-78 10 3295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2:12.58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2 55 408 0 0,'-2'-19'1612'0'0,"2"1"-1384"0"0,2 0-628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2:12.90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117 0 136 0 0,'-17'12'513'0'0,"8"-5"-461"0"0,1 0-1 0 0,0 0 1 0 0,1 1-1 0 0,0 0 1 0 0,0 0-1 0 0,0 1 1 0 0,1 0-1 0 0,0 0 1 0 0,1 1-1 0 0,0-1 1 0 0,1 1-1 0 0,0 0 1 0 0,0 0-1 0 0,1 1 1 0 0,0-1-1 0 0,-1 17 1 0 0,3-19 21 0 0,0-1 1 0 0,1 1-1 0 0,0-1 0 0 0,0 1 1 0 0,0-1-1 0 0,1 1 1 0 0,1-1-1 0 0,-1 1 1 0 0,1-1-1 0 0,0 0 0 0 0,1 0 1 0 0,0 0-1 0 0,0 0 1 0 0,0 0-1 0 0,1-1 0 0 0,0 1 1 0 0,0-1-1 0 0,1 0 1 0 0,0 0-1 0 0,0-1 1 0 0,0 1-1 0 0,1-1 0 0 0,-1 0 1 0 0,13 7-1 0 0,-10-6-33 0 0,1-1 1 0 0,0 0-1 0 0,0 0 0 0 0,0-1 0 0 0,1-1 0 0 0,18 6 0 0 0,-25-9-233 0 0,1-1-63 0 0,-1 2 113 0 0,-2-1 51 0 0,0 0-1 0 0,0 0 1 0 0,1 0-1 0 0,-1 0 0 0 0,0 0 1 0 0,0-1-1 0 0,0 1 1 0 0,0 0-1 0 0,0 0 1 0 0,0-1-1 0 0,0 1 0 0 0,0-1 1 0 0,0 1-1 0 0,2-2 1 0 0,10-5-481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25.58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1 184 0 0,'0'0'642'0'0,"8"31"358"0"0,85 212 730 0 0,78 174-1078 0 0,-55-166-53 0 0,-113-243-545 0 0,-1-5-185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25.923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59 485 732 0 0,'-12'-28'440'0'0,"2"-1"0"0"0,1 0 0 0 0,1-1 0 0 0,1 0 0 0 0,2 0 0 0 0,-2-32 1 0 0,7 49-367 0 0,0-1 0 0 0,1 1 0 0 0,0-1 0 0 0,1 1 1 0 0,1-1-1 0 0,8-25 0 0 0,-8 31-76 0 0,1 0-1 0 0,0 0 1 0 0,0 0 0 0 0,1 0 0 0 0,0 1 0 0 0,0 0-1 0 0,1 0 1 0 0,0 0 0 0 0,0 0 0 0 0,1 1-1 0 0,10-8 1 0 0,-11 10-2 0 0,0 0 0 0 0,0 1 0 0 0,0-1 0 0 0,1 1 0 0 0,-1 1 0 0 0,1-1 0 0 0,0 1 0 0 0,0 0 0 0 0,0 1 0 0 0,0 0 0 0 0,0 0 0 0 0,0 0 0 0 0,0 1 0 0 0,0 0 0 0 0,0 0 0 0 0,0 1 0 0 0,0 0 0 0 0,0 0 0 0 0,0 1 1 0 0,0 0-1 0 0,0 0 0 0 0,-1 0 0 0 0,9 5 0 0 0,-6-3 10 0 0,0 2 1 0 0,0-1-1 0 0,0 1 0 0 0,-1 0 1 0 0,0 1-1 0 0,0 0 1 0 0,0 0-1 0 0,-1 1 1 0 0,0 0-1 0 0,-1 0 1 0 0,0 0-1 0 0,0 1 1 0 0,-1 0-1 0 0,0 0 1 0 0,5 12-1 0 0,-5-3 14 0 0,0 0 0 0 0,0 0 1 0 0,-2 0-1 0 0,0 0 0 0 0,-2 1 0 0 0,0-1 1 0 0,0 1-1 0 0,-2 0 0 0 0,0-1 0 0 0,-2 0 0 0 0,0 1 1 0 0,0-1-1 0 0,-13 33 0 0 0,12-38-24 0 0,-1 0-1 0 0,-1-1 1 0 0,0 0 0 0 0,0 0-1 0 0,-1-1 1 0 0,-1 0-1 0 0,0 0 1 0 0,0 0 0 0 0,-1-1-1 0 0,0-1 1 0 0,-1 1-1 0 0,0-2 1 0 0,-1 1 0 0 0,1-1-1 0 0,-2-1 1 0 0,1 0 0 0 0,-1 0-1 0 0,0-2 1 0 0,-25 10-1 0 0,33-14-110 0 0,0 0-1 0 0,0 0 1 0 0,0 0-1 0 0,0 0 1 0 0,0-1 0 0 0,0 0-1 0 0,-1 0 1 0 0,1 0-1 0 0,0 0 1 0 0,0 0-1 0 0,0-1 1 0 0,-1 0-1 0 0,1 0 1 0 0,0 0-1 0 0,0 0 1 0 0,0-1-1 0 0,0 0 1 0 0,-5-3-1 0 0,-3-3-650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26.39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8 43 980 0 0,'0'0'890'0'0,"16"-10"1560"0"0,-10-1-1923 0 0,-2 3-116 0 0,-8 19-578 0 0,-2 5 143 0 0,0 1-1 0 0,2 0 0 0 0,0 0 1 0 0,0 0-1 0 0,2 0 0 0 0,0 0 1 0 0,1 1-1 0 0,1-1 1 0 0,0 1-1 0 0,1-1 0 0 0,1 0 1 0 0,1 1-1 0 0,7 23 0 0 0,-7-31 36 0 0,0 0 0 0 0,0 0 0 0 0,1 0-1 0 0,1 0 1 0 0,0 0 0 0 0,0-1 0 0 0,1 0-1 0 0,0 0 1 0 0,0-1 0 0 0,1 0-1 0 0,0 0 1 0 0,1 0 0 0 0,0-1 0 0 0,0 0-1 0 0,0 0 1 0 0,1-1 0 0 0,0 0-1 0 0,0-1 1 0 0,1 0 0 0 0,-1 0 0 0 0,1-1-1 0 0,17 5 1 0 0,-23-8 4 0 0,0 0 0 0 0,0 0-1 0 0,-1 0 1 0 0,1 0 0 0 0,0-1 0 0 0,0 0-1 0 0,0 0 1 0 0,0 0 0 0 0,0 0 0 0 0,-1 0-1 0 0,1-1 1 0 0,0 0 0 0 0,0 0 0 0 0,-1 0-1 0 0,1 0 1 0 0,0-1 0 0 0,-1 1 0 0 0,1-1 0 0 0,-1 0-1 0 0,0 0 1 0 0,1 0 0 0 0,-1 0 0 0 0,0-1-1 0 0,0 1 1 0 0,-1-1 0 0 0,1 0 0 0 0,0 0-1 0 0,-1 0 1 0 0,0 0 0 0 0,1 0 0 0 0,-1 0-1 0 0,-1-1 1 0 0,1 1 0 0 0,0-1 0 0 0,-1 1-1 0 0,2-7 1 0 0,0-2 0 0 0,0-1 0 0 0,-1 0 0 0 0,-1 0 0 0 0,0 1 0 0 0,0-1 0 0 0,-1 0 0 0 0,-1 0 0 0 0,0 0 0 0 0,-5-19 0 0 0,2 15-8 0 0,-1 0 1 0 0,-1 0-1 0 0,-1 1 1 0 0,0 0 0 0 0,-1 1-1 0 0,0-1 1 0 0,-2 1 0 0 0,-11-15-1 0 0,13 20-265 0 0,0 1-1 0 0,-1 0 1 0 0,0 0-1 0 0,-1 1 1 0 0,1 0-1 0 0,-2 0 1 0 0,1 1-1 0 0,-1 1 1 0 0,0-1 0 0 0,0 2-1 0 0,-18-7 1 0 0,24 11 6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26.77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12 612 0 0,'0'0'2474'0'0,"0"0"-2382"0"0,0-1 0 0 0,0 1 1 0 0,0-1-1 0 0,0 0 0 0 0,0 1 1 0 0,0-1-1 0 0,1 1 0 0 0,-1-1 1 0 0,0 1-1 0 0,0-1 0 0 0,4-3 832 0 0,-4 4-832 0 0,1-1 0 0 0,-1 1 1 0 0,1 0-1 0 0,0-1 1 0 0,4 12-50 0 0,-1 1 0 0 0,0-1 1 0 0,-1 1-1 0 0,0-1 0 0 0,0 1 1 0 0,-2 0-1 0 0,2 19 0 0 0,1 4-73 0 0,120 576-451 0 0,-119-595 213 0 0,-3-10-127 0 0,0 1 1 0 0,0-1-1 0 0,-1 1 0 0 0,1 0 0 0 0,-1 12 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27.13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0 184 0 0,'20'15'560'0'0,"-7"-5"-92"0"0,1 1-124 0 0,2 2-64 0 0,3 1-48 0 0,4 2-28 0 0,1 2-48 0 0,2 0-24 0 0,1-1-16 0 0,0 0-4 0 0,1 1-28 0 0,2-3-28 0 0,-3 2-24 0 0,1-2-100 0 0,-3-3-124 0 0,-3-2-236 0 0,-2-1-288 0 0,-2-3 200 0 0</inkml:trace>
  <inkml:trace contextRef="#ctx0" brushRef="#br0" timeOffset="1">494 35 568 0 0,'0'0'52'0'0,"0"-1"1"0"0,0 1-1 0 0,0-1 1 0 0,0 1-1 0 0,-1 0 0 0 0,1-1 1 0 0,0 1-1 0 0,0 0 1 0 0,-1-1-1 0 0,1 1 0 0 0,0 0 1 0 0,0-1-1 0 0,-1 1 0 0 0,1 0 1 0 0,0-1-1 0 0,-1 1 1 0 0,1 0-1 0 0,0 0 0 0 0,-1-1 1 0 0,1 1-1 0 0,-1 0 1 0 0,1 0-1 0 0,0 0 0 0 0,-1 0 1 0 0,1 0-1 0 0,-1-1 1 0 0,1 1-1 0 0,-1 0 0 0 0,1 0 1 0 0,0 0-1 0 0,-1 0 0 0 0,1 0 1 0 0,-1 0-1 0 0,1 0 1 0 0,-1 0-1 0 0,1 1 0 0 0,-1-1 1 0 0,-7 16 576 0 0,2 25-432 0 0,9 169 208 0 0,2-115-330 0 0,0 329-1817 0 0,-4-398 1039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27.585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36 268 0 0,'4'-17'1519'0'0,"-3"14"-1037"0"0,0 2-435 0 0,0 0-1 0 0,0 0 1 0 0,-1 0 0 0 0,1 0 0 0 0,0 0-1 0 0,0 0 1 0 0,0 0 0 0 0,0 0 0 0 0,0 0 0 0 0,0 1-1 0 0,0-1 1 0 0,0 0 0 0 0,0 1 0 0 0,1-1-1 0 0,-1 0 1 0 0,0 1 0 0 0,0 0 0 0 0,0-1 0 0 0,1 1-1 0 0,-1 0 1 0 0,0-1 0 0 0,1 1 0 0 0,0 0-1 0 0,1 0-11 0 0,0 1 0 0 0,0-1 0 0 0,-1 1 1 0 0,1 0-1 0 0,0 0 0 0 0,-1 0 0 0 0,1 0 0 0 0,-1 0 0 0 0,0 1 0 0 0,5 2 0 0 0,5 5-13 0 0,0 2 0 0 0,-1-1 0 0 0,13 17 0 0 0,-19-21 45 0 0,42 47 9 0 0,42 64 1 0 0,-71-91-68 0 0,-2 1 0 0 0,-1 1 1 0 0,-1 0-1 0 0,20 58 0 0 0,-32-79 24 0 0,1 1 0 0 0,-2 0-1 0 0,1-1 1 0 0,-1 1 0 0 0,0 0 0 0 0,-1 0-1 0 0,0 12 1 0 0,0-19-29 0 0,0-1-1 0 0,0 1 1 0 0,0-1-1 0 0,0 1 1 0 0,0-1-1 0 0,0 1 1 0 0,0 0 0 0 0,-1-1-1 0 0,1 1 1 0 0,0-1-1 0 0,0 1 1 0 0,0-1-1 0 0,-1 1 1 0 0,1-1-1 0 0,0 1 1 0 0,-1-1 0 0 0,1 1-1 0 0,0-1 1 0 0,-1 1-1 0 0,1-1 1 0 0,-1 0-1 0 0,1 1 1 0 0,-1-1-1 0 0,1 1 1 0 0,-1-1 0 0 0,1 0-1 0 0,-1 0 1 0 0,1 1-1 0 0,-1-1 1 0 0,1 0-1 0 0,-1 0 1 0 0,1 0-1 0 0,-1 0 1 0 0,0 1 0 0 0,1-1-1 0 0,-1 0 1 0 0,1 0-1 0 0,-1 0 1 0 0,0 0-1 0 0,1 0 1 0 0,-1 0-1 0 0,1-1 1 0 0,-1 1 0 0 0,1 0-1 0 0,-1 0 1 0 0,1 0-1 0 0,-1 0 1 0 0,0-1-1 0 0,0 1 1 0 0,-21-15 127 0 0,17 10-116 0 0,1 0 1 0 0,0 0 0 0 0,1-1-1 0 0,-1 0 1 0 0,1 0 0 0 0,0 0-1 0 0,1 0 1 0 0,-4-11 0 0 0,-10-52 43 0 0,16 67-57 0 0,-4-23 26 0 0,2-1 1 0 0,0 1 0 0 0,2-1-1 0 0,0 1 1 0 0,2-1-1 0 0,1 1 1 0 0,1-1 0 0 0,1 1-1 0 0,11-31 1 0 0,-15 53-38 0 0,0 0 1 0 0,0 0 0 0 0,0 0-1 0 0,0 0 1 0 0,1 1-1 0 0,-1-1 1 0 0,1 0 0 0 0,0 0-1 0 0,0 1 1 0 0,0-1 0 0 0,0 1-1 0 0,0 0 1 0 0,1 0-1 0 0,-1 0 1 0 0,1 0 0 0 0,-1 0-1 0 0,1 0 1 0 0,0 1-1 0 0,-1-1 1 0 0,1 1 0 0 0,0-1-1 0 0,0 1 1 0 0,6-1-1 0 0,-5 2-2 0 0,1-1 0 0 0,-1 1-1 0 0,1 0 1 0 0,-1 1 0 0 0,1-1-1 0 0,-1 1 1 0 0,1 0 0 0 0,-1 0-1 0 0,0 0 1 0 0,1 0 0 0 0,-1 1-1 0 0,0 0 1 0 0,0 0 0 0 0,0 0-1 0 0,7 5 1 0 0,2 3 41 0 0,0 1 0 0 0,0 0 0 0 0,-1 1 0 0 0,-1 0 0 0 0,0 1 1 0 0,0 0-1 0 0,15 27 0 0 0,-2 4-36 0 0,23 60 1 0 0,0 1-2073 0 0,-45-101 1239 0 0,7 7 139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27.96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124 1 200 0 0,'-3'3'522'0'0,"-6"9"-316"0"0,1 0-1 0 0,0 1 1 0 0,1 1 0 0 0,1-1-1 0 0,0 1 1 0 0,0 0 0 0 0,1 0-1 0 0,1 1 1 0 0,-3 20 0 0 0,2-5-54 0 0,1 0 0 0 0,2 0-1 0 0,2 55 1 0 0,2-74-96 0 0,-1 0-1 0 0,1 0 1 0 0,1 1-1 0 0,0-1 1 0 0,0-1 0 0 0,1 1-1 0 0,1 0 1 0 0,0-1-1 0 0,0 0 1 0 0,1 0-1 0 0,0-1 1 0 0,1 1-1 0 0,0-2 1 0 0,14 15-1 0 0,-17-18-11 0 0,1-1-1 0 0,0 0 0 0 0,1 0 1 0 0,-1 0-1 0 0,1-1 0 0 0,-1 0 1 0 0,1 0-1 0 0,0 0 0 0 0,0-1 0 0 0,0 0 1 0 0,0 0-1 0 0,1-1 0 0 0,-1 1 1 0 0,1-1-1 0 0,-1-1 0 0 0,1 1 1 0 0,-1-1-1 0 0,1 0 0 0 0,-1 0 0 0 0,0-1 1 0 0,1 0-1 0 0,-1 0 0 0 0,1-1 1 0 0,-1 0-1 0 0,0 0 0 0 0,0 0 1 0 0,6-4-1 0 0,-8 4-25 0 0,0 0 1 0 0,0 0 0 0 0,0 0-1 0 0,0-1 1 0 0,-1 1 0 0 0,1-1-1 0 0,-1 0 1 0 0,0 0 0 0 0,0-1-1 0 0,0 1 1 0 0,0-1 0 0 0,0 1-1 0 0,-1-1 1 0 0,0 0 0 0 0,1 0-1 0 0,-2 0 1 0 0,3-6 0 0 0,-2 3-14 0 0,-1 1 0 0 0,0 0 0 0 0,0-1 0 0 0,-1 1-1 0 0,0 0 1 0 0,0-1 0 0 0,0 1 0 0 0,-1-1 0 0 0,0 1 0 0 0,0 0 0 0 0,-3-7 0 0 0,-1-4-10 0 0,-2 1 0 0 0,0 0 0 0 0,-1 1 0 0 0,0-1 0 0 0,-1 2-1 0 0,-1-1 1 0 0,0 1 0 0 0,-14-14 0 0 0,16 19-143 0 0,-1 1 0 0 0,0 0 0 0 0,0 0 0 0 0,-1 1-1 0 0,0 0 1 0 0,0 1 0 0 0,0 0 0 0 0,-1 0 0 0 0,0 1 0 0 0,0 1 0 0 0,0 0 0 0 0,-1 1-1 0 0,1 0 1 0 0,-1 0 0 0 0,0 1 0 0 0,0 1 0 0 0,0 0 0 0 0,0 0 0 0 0,0 2-1 0 0,-20 1 1 0 0,13 2-118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0T06:43:28.624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0 58 904 0 0,'0'0'1140'0'0,"2"-1"-969"0"0,-1 0 0 0 0,0 0-1 0 0,0 1 1 0 0,1-1 0 0 0,-1 1 0 0 0,0-1 0 0 0,0 1 0 0 0,1 0 0 0 0,-1-1 0 0 0,1 1 0 0 0,-1 0 0 0 0,2 0 0 0 0,0 1-140 0 0,1 1 0 0 0,-1 0 0 0 0,0-1 0 0 0,0 2 0 0 0,1-1 0 0 0,-2 0 0 0 0,1 0 0 0 0,0 1 0 0 0,0 0-1 0 0,-1-1 1 0 0,1 1 0 0 0,-1 0 0 0 0,2 4 0 0 0,38 59-218 0 0,-2 2 0 0 0,-4 1 0 0 0,30 81 497 0 0,-86-195-21 0 0,13 24-260 0 0,0 1 0 0 0,2-1 0 0 0,1 0 0 0 0,0-1 0 0 0,1 1 0 0 0,2 0 0 0 0,0-1 0 0 0,3-31 0 0 0,-1 33-40 0 0,3-6-3 0 0,3 14-20 0 0,-7 11 34 0 0,1-2-7 0 0,0 1 1 0 0,0 0 0 0 0,-1 0-1 0 0,1 0 1 0 0,1 0 0 0 0,-1 0-1 0 0,0 0 1 0 0,0 0 0 0 0,1 0-1 0 0,-1 0 1 0 0,1 0 0 0 0,0 1-1 0 0,-1-1 1 0 0,1 1 0 0 0,0-1-1 0 0,0 1 1 0 0,0-1 0 0 0,0 1-1 0 0,0 0 1 0 0,0 0 0 0 0,1 0-1 0 0,3-1 1 0 0,2 3-32 0 0,0 1-1 0 0,0-1 1 0 0,0 1-1 0 0,0 1 1 0 0,0-1 0 0 0,0 2-1 0 0,-1-1 1 0 0,1 1-1 0 0,-1 0 1 0 0,0 0 0 0 0,0 1-1 0 0,0 0 1 0 0,7 6-1 0 0,2 4-100 0 0,0 0-1 0 0,-1 1 1 0 0,25 34 0 0 0,-36-45 133 0 0,-1 1 1 0 0,0 0 0 0 0,0 0-1 0 0,0 1 1 0 0,-1-1 0 0 0,2 10-1 0 0,-3-14 91 0 0,-1-1-78 0 0,0-1 0 0 0,0 1 0 0 0,0-1 1 0 0,0 1-1 0 0,0-1 0 0 0,0 1 0 0 0,0-1 0 0 0,0 1 0 0 0,0-1 1 0 0,0 1-1 0 0,0-1 0 0 0,-1 1 0 0 0,1-1 0 0 0,0 1 0 0 0,0-1 0 0 0,0 0 1 0 0,-1 1-1 0 0,1-1 0 0 0,0 1 0 0 0,0-1 0 0 0,-1 0 0 0 0,1 1 0 0 0,0-1 1 0 0,-1 0-1 0 0,1 1 0 0 0,-1-1 0 0 0,1 0 0 0 0,-1 1 0 0 0,-1-3-1 0 0,-1 0 0 0 0,1 0 0 0 0,0-1 0 0 0,0 1 0 0 0,0-1 0 0 0,0 1 0 0 0,0-1-1 0 0,1 0 1 0 0,-1 1 0 0 0,1-1 0 0 0,0 0 0 0 0,0 0 0 0 0,-2-5 0 0 0,2 0 22 0 0,-1 0 0 0 0,1 0 0 0 0,0-1 0 0 0,1 1 0 0 0,0-10 0 0 0,1 5 23 0 0,0 0 0 0 0,1 1-1 0 0,1-1 1 0 0,0 1 0 0 0,0 0 0 0 0,2-1-1 0 0,6-14 1 0 0,-8 19-36 0 0,-2 5-14 0 0,0 1 0 0 0,0-1 1 0 0,1 1-1 0 0,-1-1 0 0 0,1 1 0 0 0,-1 0 0 0 0,1-1 1 0 0,0 1-1 0 0,-1 0 0 0 0,5-3 0 0 0,-4 2-4 0 0,1 0 0 0 0,-1 0-1 0 0,1 1 1 0 0,-1-1 0 0 0,1 1 0 0 0,0-1-1 0 0,0 1 1 0 0,0 0 0 0 0,0 0-1 0 0,0 0 1 0 0,0 1 0 0 0,1-1 0 0 0,-1 1-1 0 0,0 0 1 0 0,1 0 0 0 0,-1 0 0 0 0,1 0-1 0 0,0 1 1 0 0,-1-1 0 0 0,1 1 0 0 0,0 0-1 0 0,-1 0 1 0 0,1 0 0 0 0,0 1 0 0 0,-1-1-1 0 0,1 1 1 0 0,4 1 0 0 0,12 6 11 0 0,-1 0 0 0 0,0 2 1 0 0,0 0-1 0 0,-1 1 0 0 0,-1 1 1 0 0,0 0-1 0 0,0 2 0 0 0,14 14 1 0 0,116 137-407 0 0,-102-110-373 0 0,-31-41-55 0 0,-1-3 604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0DF0A-47EF-4999-A598-F3569CFFA0FB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5E7CB-F825-4BFF-BF74-C5AF5637F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220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5E7CB-F825-4BFF-BF74-C5AF5637F6A6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32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5E7CB-F825-4BFF-BF74-C5AF5637F6A6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94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4C1FF-40C7-4FB9-8002-00870D694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0FB46-DAED-4AD2-868C-F77632468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D4115-CCEF-4583-B3F6-7EB9B8DA3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883A5-3C63-4631-B520-C4A35AA2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15472-90D6-428F-9404-242A4206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96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C880-FBAC-46A4-B691-2C6D984B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DDD0F-016B-4C1B-8387-7985A7761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A6172-5DF2-40E4-8C55-11C71A91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2F34-D354-41AB-8DE3-EC4AF9CD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F65CF-C644-4CF0-BD36-3EB01D26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46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4C254-51CE-4B1F-826F-DC8E5A703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C8432-F272-46B8-ACD8-754BF9A23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4AB94-AB9D-4657-B3EF-E3CC98FC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8824C-7BEC-41A8-AA3A-42BC85C4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2F2F5-949B-40E5-9C90-5E324589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22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4BEB2-B23A-4E69-8B2E-127EB4C5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5D94-E68D-45A1-AF8C-DF1CE6E6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1C59-57E9-4117-8009-82CEF509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0100-25AD-47C1-9E51-B72A5DA1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04494-49C3-4DC7-9ACE-F2502FF1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20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300C3-BB6C-4C33-B4F4-71C023F6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27589-C3F0-461A-BBFB-B95A24150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36BAD-DDDF-48DA-B83F-C83E0AD86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95A5D-B4E5-4D4A-9E8A-8394520A2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F58BC-86C0-4FBF-AD57-DC808BA47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9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156A-1480-492D-9BCA-06B12A4A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C1A74-76AB-4EF0-87D8-12DA386F5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9280E-36D3-4756-9300-91AF053E8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3E080-7D02-4F16-A813-5F54C659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41AE8-2315-4443-B8BE-58EA35E7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F9D50-25AB-44E4-BD85-884139E2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086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B4EC-61C6-412C-8FAE-F2955AE4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52551-DC10-4695-B660-E190DB7C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DA439-6278-4BF0-AB4B-13316FE51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AEFEA-6D12-425D-B4BB-2CA85F636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E7F34-09CE-4EEB-B664-14A094671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2A6B0B-A38A-4EEB-B4D6-C05A7E75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A641D-20D7-487E-84B6-AFBCFDF1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9A774A-6A76-4FF6-865F-4A39BB0E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36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7AC2-0A96-44D8-A089-71E2CC2A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04C4E-E93B-4C94-9CFD-BAFEF1939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0AF68-F35B-440D-89AB-2522F7AD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27D33-3A33-44AF-A334-8D956297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48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2A68C-2D1B-4C63-9639-287ECC989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615E6-4410-4C29-B6BD-ED8A97574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8534-CBF6-423E-B607-EE4E2DF8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512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B55D-6C53-4B44-A344-6D441B736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88CAC-4F4C-4347-8066-5814A9CA9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1B572-90A7-4504-B68C-82DA5FC2E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F994D-BF04-4760-B1CC-6333B0BD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462D3-01F1-4529-BF8B-4B13F7C7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825C7-12A5-4081-AC16-1B859AE1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25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25E2-D278-489C-A6D1-F995B909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E13163-54F1-423E-A464-989E0E944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1D616-0BE4-4570-8704-814BFBD3E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2E198-E3A4-4CE8-8C30-69F59623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336D6-F8DF-4A4F-92BE-1D859BF6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1429F-9972-42FA-83E5-1922F3BA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571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A039B-854A-431A-B13A-73BF4255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C5FC3-1E61-4A3E-A9B0-68AE74846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A7038-A6BE-48AA-BCB4-624EB1068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8CE49-37CD-41A9-B45F-88BBBE5FE0B3}" type="datetimeFigureOut">
              <a:rPr lang="en-IN" smtClean="0"/>
              <a:t>29-09-2021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937B3-5E8E-4446-B856-3A3BEC510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ECEAD-F60C-4977-AE5C-0A3A0CB7C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EE8E1-A3A7-4265-9FC9-32A255F054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59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226" Type="http://schemas.openxmlformats.org/officeDocument/2006/relationships/image" Target="../media/image112.png"/><Relationship Id="rId268" Type="http://schemas.openxmlformats.org/officeDocument/2006/relationships/image" Target="../media/image13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image" Target="../media/image90.png"/><Relationship Id="rId216" Type="http://schemas.openxmlformats.org/officeDocument/2006/relationships/image" Target="../media/image107.png"/><Relationship Id="rId237" Type="http://schemas.openxmlformats.org/officeDocument/2006/relationships/customXml" Target="../ink/ink119.xml"/><Relationship Id="rId258" Type="http://schemas.openxmlformats.org/officeDocument/2006/relationships/image" Target="../media/image128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image" Target="../media/image95.png"/><Relationship Id="rId206" Type="http://schemas.openxmlformats.org/officeDocument/2006/relationships/image" Target="../media/image102.png"/><Relationship Id="rId227" Type="http://schemas.openxmlformats.org/officeDocument/2006/relationships/customXml" Target="../ink/ink114.xml"/><Relationship Id="rId248" Type="http://schemas.openxmlformats.org/officeDocument/2006/relationships/image" Target="../media/image123.png"/><Relationship Id="rId269" Type="http://schemas.openxmlformats.org/officeDocument/2006/relationships/customXml" Target="../ink/ink135.xml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217" Type="http://schemas.openxmlformats.org/officeDocument/2006/relationships/customXml" Target="../ink/ink109.xml"/><Relationship Id="rId6" Type="http://schemas.openxmlformats.org/officeDocument/2006/relationships/customXml" Target="../ink/ink3.xml"/><Relationship Id="rId238" Type="http://schemas.openxmlformats.org/officeDocument/2006/relationships/image" Target="../media/image118.png"/><Relationship Id="rId259" Type="http://schemas.openxmlformats.org/officeDocument/2006/relationships/customXml" Target="../ink/ink130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image" Target="../media/image134.png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28" Type="http://schemas.openxmlformats.org/officeDocument/2006/relationships/image" Target="../media/image113.png"/><Relationship Id="rId249" Type="http://schemas.openxmlformats.org/officeDocument/2006/relationships/customXml" Target="../ink/ink125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image" Target="../media/image129.png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image" Target="../media/image108.png"/><Relationship Id="rId239" Type="http://schemas.openxmlformats.org/officeDocument/2006/relationships/customXml" Target="../ink/ink120.xml"/><Relationship Id="rId250" Type="http://schemas.openxmlformats.org/officeDocument/2006/relationships/image" Target="../media/image124.png"/><Relationship Id="rId271" Type="http://schemas.openxmlformats.org/officeDocument/2006/relationships/customXml" Target="../ink/ink136.xml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image" Target="../media/image96.png"/><Relationship Id="rId208" Type="http://schemas.openxmlformats.org/officeDocument/2006/relationships/image" Target="../media/image103.png"/><Relationship Id="rId229" Type="http://schemas.openxmlformats.org/officeDocument/2006/relationships/customXml" Target="../ink/ink115.xml"/><Relationship Id="rId240" Type="http://schemas.openxmlformats.org/officeDocument/2006/relationships/image" Target="../media/image119.png"/><Relationship Id="rId261" Type="http://schemas.openxmlformats.org/officeDocument/2006/relationships/customXml" Target="../ink/ink131.xml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219" Type="http://schemas.openxmlformats.org/officeDocument/2006/relationships/customXml" Target="../ink/ink110.xml"/><Relationship Id="rId230" Type="http://schemas.openxmlformats.org/officeDocument/2006/relationships/image" Target="../media/image114.png"/><Relationship Id="rId251" Type="http://schemas.openxmlformats.org/officeDocument/2006/relationships/customXml" Target="../ink/ink126.xml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272" Type="http://schemas.openxmlformats.org/officeDocument/2006/relationships/image" Target="../media/image135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220" Type="http://schemas.openxmlformats.org/officeDocument/2006/relationships/image" Target="../media/image109.png"/><Relationship Id="rId241" Type="http://schemas.openxmlformats.org/officeDocument/2006/relationships/customXml" Target="../ink/ink121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262" Type="http://schemas.openxmlformats.org/officeDocument/2006/relationships/image" Target="../media/image130.png"/><Relationship Id="rId78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64" Type="http://schemas.openxmlformats.org/officeDocument/2006/relationships/customXml" Target="../ink/ink82.xml"/><Relationship Id="rId185" Type="http://schemas.openxmlformats.org/officeDocument/2006/relationships/image" Target="../media/image92.png"/><Relationship Id="rId9" Type="http://schemas.openxmlformats.org/officeDocument/2006/relationships/image" Target="../media/image4.png"/><Relationship Id="rId210" Type="http://schemas.openxmlformats.org/officeDocument/2006/relationships/image" Target="../media/image104.png"/><Relationship Id="rId26" Type="http://schemas.openxmlformats.org/officeDocument/2006/relationships/customXml" Target="../ink/ink13.xml"/><Relationship Id="rId231" Type="http://schemas.openxmlformats.org/officeDocument/2006/relationships/customXml" Target="../ink/ink116.xml"/><Relationship Id="rId252" Type="http://schemas.openxmlformats.org/officeDocument/2006/relationships/image" Target="../media/image125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image" Target="../media/image97.png"/><Relationship Id="rId200" Type="http://schemas.openxmlformats.org/officeDocument/2006/relationships/image" Target="../media/image99.png"/><Relationship Id="rId16" Type="http://schemas.openxmlformats.org/officeDocument/2006/relationships/customXml" Target="../ink/ink8.xml"/><Relationship Id="rId221" Type="http://schemas.openxmlformats.org/officeDocument/2006/relationships/customXml" Target="../ink/ink111.xml"/><Relationship Id="rId242" Type="http://schemas.openxmlformats.org/officeDocument/2006/relationships/image" Target="../media/image120.png"/><Relationship Id="rId263" Type="http://schemas.openxmlformats.org/officeDocument/2006/relationships/customXml" Target="../ink/ink132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customXml" Target="../ink/ink106.xml"/><Relationship Id="rId232" Type="http://schemas.openxmlformats.org/officeDocument/2006/relationships/image" Target="../media/image115.png"/><Relationship Id="rId253" Type="http://schemas.openxmlformats.org/officeDocument/2006/relationships/customXml" Target="../ink/ink127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110.png"/><Relationship Id="rId243" Type="http://schemas.openxmlformats.org/officeDocument/2006/relationships/customXml" Target="../ink/ink122.xml"/><Relationship Id="rId264" Type="http://schemas.openxmlformats.org/officeDocument/2006/relationships/image" Target="../media/image131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5.png"/><Relationship Id="rId233" Type="http://schemas.openxmlformats.org/officeDocument/2006/relationships/customXml" Target="../ink/ink117.xml"/><Relationship Id="rId254" Type="http://schemas.openxmlformats.org/officeDocument/2006/relationships/image" Target="../media/image126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image" Target="../media/image98.png"/><Relationship Id="rId202" Type="http://schemas.openxmlformats.org/officeDocument/2006/relationships/image" Target="../media/image100.png"/><Relationship Id="rId223" Type="http://schemas.openxmlformats.org/officeDocument/2006/relationships/customXml" Target="../ink/ink112.xml"/><Relationship Id="rId244" Type="http://schemas.openxmlformats.org/officeDocument/2006/relationships/image" Target="../media/image121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customXml" Target="../ink/ink13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234" Type="http://schemas.openxmlformats.org/officeDocument/2006/relationships/image" Target="../media/image116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5" Type="http://schemas.openxmlformats.org/officeDocument/2006/relationships/customXml" Target="../ink/ink128.xml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image" Target="../media/image9.png"/><Relationship Id="rId224" Type="http://schemas.openxmlformats.org/officeDocument/2006/relationships/image" Target="../media/image111.png"/><Relationship Id="rId245" Type="http://schemas.openxmlformats.org/officeDocument/2006/relationships/customXml" Target="../ink/ink123.xml"/><Relationship Id="rId266" Type="http://schemas.openxmlformats.org/officeDocument/2006/relationships/image" Target="../media/image132.png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customXml" Target="../ink/ink95.xml"/><Relationship Id="rId3" Type="http://schemas.openxmlformats.org/officeDocument/2006/relationships/image" Target="../media/image1.png"/><Relationship Id="rId214" Type="http://schemas.openxmlformats.org/officeDocument/2006/relationships/image" Target="../media/image106.png"/><Relationship Id="rId235" Type="http://schemas.openxmlformats.org/officeDocument/2006/relationships/customXml" Target="../ink/ink118.xml"/><Relationship Id="rId256" Type="http://schemas.openxmlformats.org/officeDocument/2006/relationships/image" Target="../media/image127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190" Type="http://schemas.openxmlformats.org/officeDocument/2006/relationships/image" Target="../media/image94.png"/><Relationship Id="rId204" Type="http://schemas.openxmlformats.org/officeDocument/2006/relationships/image" Target="../media/image101.png"/><Relationship Id="rId225" Type="http://schemas.openxmlformats.org/officeDocument/2006/relationships/customXml" Target="../ink/ink113.xml"/><Relationship Id="rId246" Type="http://schemas.openxmlformats.org/officeDocument/2006/relationships/image" Target="../media/image122.png"/><Relationship Id="rId267" Type="http://schemas.openxmlformats.org/officeDocument/2006/relationships/customXml" Target="../ink/ink134.xml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4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customXml" Target="../ink/ink108.xml"/><Relationship Id="rId236" Type="http://schemas.openxmlformats.org/officeDocument/2006/relationships/image" Target="../media/image117.png"/><Relationship Id="rId257" Type="http://schemas.openxmlformats.org/officeDocument/2006/relationships/customXml" Target="../ink/ink129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47" Type="http://schemas.openxmlformats.org/officeDocument/2006/relationships/customXml" Target="../ink/ink124.xml"/><Relationship Id="rId107" Type="http://schemas.openxmlformats.org/officeDocument/2006/relationships/image" Target="../media/image53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8.png"/><Relationship Id="rId21" Type="http://schemas.openxmlformats.org/officeDocument/2006/relationships/image" Target="../media/image571.png"/><Relationship Id="rId63" Type="http://schemas.openxmlformats.org/officeDocument/2006/relationships/image" Target="../media/image591.png"/><Relationship Id="rId159" Type="http://schemas.openxmlformats.org/officeDocument/2006/relationships/image" Target="../media/image638.png"/><Relationship Id="rId170" Type="http://schemas.openxmlformats.org/officeDocument/2006/relationships/customXml" Target="../ink/ink669.xml"/><Relationship Id="rId226" Type="http://schemas.openxmlformats.org/officeDocument/2006/relationships/customXml" Target="../ink/ink697.xml"/><Relationship Id="rId268" Type="http://schemas.openxmlformats.org/officeDocument/2006/relationships/customXml" Target="../ink/ink718.xml"/><Relationship Id="rId32" Type="http://schemas.openxmlformats.org/officeDocument/2006/relationships/customXml" Target="../ink/ink599.xml"/><Relationship Id="rId74" Type="http://schemas.openxmlformats.org/officeDocument/2006/relationships/customXml" Target="../ink/ink620.xml"/><Relationship Id="rId128" Type="http://schemas.openxmlformats.org/officeDocument/2006/relationships/customXml" Target="../ink/ink647.xml"/><Relationship Id="rId5" Type="http://schemas.openxmlformats.org/officeDocument/2006/relationships/image" Target="../media/image563.png"/><Relationship Id="rId181" Type="http://schemas.openxmlformats.org/officeDocument/2006/relationships/image" Target="../media/image649.png"/><Relationship Id="rId237" Type="http://schemas.openxmlformats.org/officeDocument/2006/relationships/image" Target="../media/image677.png"/><Relationship Id="rId258" Type="http://schemas.openxmlformats.org/officeDocument/2006/relationships/customXml" Target="../ink/ink713.xml"/><Relationship Id="rId279" Type="http://schemas.openxmlformats.org/officeDocument/2006/relationships/image" Target="../media/image698.png"/><Relationship Id="rId22" Type="http://schemas.openxmlformats.org/officeDocument/2006/relationships/customXml" Target="../ink/ink594.xml"/><Relationship Id="rId43" Type="http://schemas.openxmlformats.org/officeDocument/2006/relationships/image" Target="../media/image444.png"/><Relationship Id="rId64" Type="http://schemas.openxmlformats.org/officeDocument/2006/relationships/customXml" Target="../ink/ink615.xml"/><Relationship Id="rId118" Type="http://schemas.openxmlformats.org/officeDocument/2006/relationships/customXml" Target="../ink/ink642.xml"/><Relationship Id="rId139" Type="http://schemas.openxmlformats.org/officeDocument/2006/relationships/image" Target="../media/image629.png"/><Relationship Id="rId85" Type="http://schemas.openxmlformats.org/officeDocument/2006/relationships/image" Target="../media/image602.png"/><Relationship Id="rId150" Type="http://schemas.openxmlformats.org/officeDocument/2006/relationships/customXml" Target="../ink/ink659.xml"/><Relationship Id="rId171" Type="http://schemas.openxmlformats.org/officeDocument/2006/relationships/image" Target="../media/image644.png"/><Relationship Id="rId192" Type="http://schemas.openxmlformats.org/officeDocument/2006/relationships/customXml" Target="../ink/ink680.xml"/><Relationship Id="rId206" Type="http://schemas.openxmlformats.org/officeDocument/2006/relationships/customXml" Target="../ink/ink687.xml"/><Relationship Id="rId227" Type="http://schemas.openxmlformats.org/officeDocument/2006/relationships/image" Target="../media/image672.png"/><Relationship Id="rId248" Type="http://schemas.openxmlformats.org/officeDocument/2006/relationships/customXml" Target="../ink/ink708.xml"/><Relationship Id="rId269" Type="http://schemas.openxmlformats.org/officeDocument/2006/relationships/image" Target="../media/image693.png"/><Relationship Id="rId12" Type="http://schemas.openxmlformats.org/officeDocument/2006/relationships/customXml" Target="../ink/ink589.xml"/><Relationship Id="rId33" Type="http://schemas.openxmlformats.org/officeDocument/2006/relationships/image" Target="../media/image577.png"/><Relationship Id="rId108" Type="http://schemas.openxmlformats.org/officeDocument/2006/relationships/customXml" Target="../ink/ink637.xml"/><Relationship Id="rId129" Type="http://schemas.openxmlformats.org/officeDocument/2006/relationships/image" Target="../media/image624.png"/><Relationship Id="rId54" Type="http://schemas.openxmlformats.org/officeDocument/2006/relationships/customXml" Target="../ink/ink610.xml"/><Relationship Id="rId75" Type="http://schemas.openxmlformats.org/officeDocument/2006/relationships/image" Target="../media/image597.png"/><Relationship Id="rId96" Type="http://schemas.openxmlformats.org/officeDocument/2006/relationships/customXml" Target="../ink/ink631.xml"/><Relationship Id="rId140" Type="http://schemas.openxmlformats.org/officeDocument/2006/relationships/customXml" Target="../ink/ink653.xml"/><Relationship Id="rId161" Type="http://schemas.openxmlformats.org/officeDocument/2006/relationships/image" Target="../media/image639.png"/><Relationship Id="rId182" Type="http://schemas.openxmlformats.org/officeDocument/2006/relationships/customXml" Target="../ink/ink675.xml"/><Relationship Id="rId217" Type="http://schemas.openxmlformats.org/officeDocument/2006/relationships/image" Target="../media/image667.png"/><Relationship Id="rId6" Type="http://schemas.openxmlformats.org/officeDocument/2006/relationships/customXml" Target="../ink/ink586.xml"/><Relationship Id="rId238" Type="http://schemas.openxmlformats.org/officeDocument/2006/relationships/customXml" Target="../ink/ink703.xml"/><Relationship Id="rId259" Type="http://schemas.openxmlformats.org/officeDocument/2006/relationships/image" Target="../media/image688.png"/><Relationship Id="rId23" Type="http://schemas.openxmlformats.org/officeDocument/2006/relationships/image" Target="../media/image572.png"/><Relationship Id="rId119" Type="http://schemas.openxmlformats.org/officeDocument/2006/relationships/image" Target="../media/image619.png"/><Relationship Id="rId270" Type="http://schemas.openxmlformats.org/officeDocument/2006/relationships/customXml" Target="../ink/ink719.xml"/><Relationship Id="rId44" Type="http://schemas.openxmlformats.org/officeDocument/2006/relationships/customXml" Target="../ink/ink605.xml"/><Relationship Id="rId65" Type="http://schemas.openxmlformats.org/officeDocument/2006/relationships/image" Target="../media/image592.png"/><Relationship Id="rId86" Type="http://schemas.openxmlformats.org/officeDocument/2006/relationships/customXml" Target="../ink/ink626.xml"/><Relationship Id="rId130" Type="http://schemas.openxmlformats.org/officeDocument/2006/relationships/customXml" Target="../ink/ink648.xml"/><Relationship Id="rId151" Type="http://schemas.openxmlformats.org/officeDocument/2006/relationships/image" Target="../media/image634.png"/><Relationship Id="rId172" Type="http://schemas.openxmlformats.org/officeDocument/2006/relationships/customXml" Target="../ink/ink670.xml"/><Relationship Id="rId193" Type="http://schemas.openxmlformats.org/officeDocument/2006/relationships/image" Target="../media/image655.png"/><Relationship Id="rId207" Type="http://schemas.openxmlformats.org/officeDocument/2006/relationships/image" Target="../media/image662.png"/><Relationship Id="rId228" Type="http://schemas.openxmlformats.org/officeDocument/2006/relationships/customXml" Target="../ink/ink698.xml"/><Relationship Id="rId249" Type="http://schemas.openxmlformats.org/officeDocument/2006/relationships/image" Target="../media/image683.png"/><Relationship Id="rId13" Type="http://schemas.openxmlformats.org/officeDocument/2006/relationships/image" Target="../media/image567.png"/><Relationship Id="rId109" Type="http://schemas.openxmlformats.org/officeDocument/2006/relationships/image" Target="../media/image614.png"/><Relationship Id="rId260" Type="http://schemas.openxmlformats.org/officeDocument/2006/relationships/customXml" Target="../ink/ink714.xml"/><Relationship Id="rId34" Type="http://schemas.openxmlformats.org/officeDocument/2006/relationships/customXml" Target="../ink/ink600.xml"/><Relationship Id="rId55" Type="http://schemas.openxmlformats.org/officeDocument/2006/relationships/image" Target="../media/image587.png"/><Relationship Id="rId76" Type="http://schemas.openxmlformats.org/officeDocument/2006/relationships/customXml" Target="../ink/ink621.xml"/><Relationship Id="rId97" Type="http://schemas.openxmlformats.org/officeDocument/2006/relationships/image" Target="../media/image608.png"/><Relationship Id="rId120" Type="http://schemas.openxmlformats.org/officeDocument/2006/relationships/customXml" Target="../ink/ink643.xml"/><Relationship Id="rId141" Type="http://schemas.openxmlformats.org/officeDocument/2006/relationships/image" Target="../media/image630.png"/><Relationship Id="rId7" Type="http://schemas.openxmlformats.org/officeDocument/2006/relationships/image" Target="../media/image564.png"/><Relationship Id="rId162" Type="http://schemas.openxmlformats.org/officeDocument/2006/relationships/customXml" Target="../ink/ink665.xml"/><Relationship Id="rId183" Type="http://schemas.openxmlformats.org/officeDocument/2006/relationships/image" Target="../media/image650.png"/><Relationship Id="rId218" Type="http://schemas.openxmlformats.org/officeDocument/2006/relationships/customXml" Target="../ink/ink693.xml"/><Relationship Id="rId239" Type="http://schemas.openxmlformats.org/officeDocument/2006/relationships/image" Target="../media/image678.png"/><Relationship Id="rId250" Type="http://schemas.openxmlformats.org/officeDocument/2006/relationships/customXml" Target="../ink/ink709.xml"/><Relationship Id="rId271" Type="http://schemas.openxmlformats.org/officeDocument/2006/relationships/image" Target="../media/image694.png"/><Relationship Id="rId24" Type="http://schemas.openxmlformats.org/officeDocument/2006/relationships/customXml" Target="../ink/ink595.xml"/><Relationship Id="rId45" Type="http://schemas.openxmlformats.org/officeDocument/2006/relationships/image" Target="../media/image582.png"/><Relationship Id="rId66" Type="http://schemas.openxmlformats.org/officeDocument/2006/relationships/customXml" Target="../ink/ink616.xml"/><Relationship Id="rId87" Type="http://schemas.openxmlformats.org/officeDocument/2006/relationships/image" Target="../media/image603.png"/><Relationship Id="rId110" Type="http://schemas.openxmlformats.org/officeDocument/2006/relationships/customXml" Target="../ink/ink638.xml"/><Relationship Id="rId131" Type="http://schemas.openxmlformats.org/officeDocument/2006/relationships/image" Target="../media/image625.png"/><Relationship Id="rId152" Type="http://schemas.openxmlformats.org/officeDocument/2006/relationships/customXml" Target="../ink/ink660.xml"/><Relationship Id="rId173" Type="http://schemas.openxmlformats.org/officeDocument/2006/relationships/image" Target="../media/image645.png"/><Relationship Id="rId194" Type="http://schemas.openxmlformats.org/officeDocument/2006/relationships/customXml" Target="../ink/ink681.xml"/><Relationship Id="rId208" Type="http://schemas.openxmlformats.org/officeDocument/2006/relationships/customXml" Target="../ink/ink688.xml"/><Relationship Id="rId229" Type="http://schemas.openxmlformats.org/officeDocument/2006/relationships/image" Target="../media/image673.png"/><Relationship Id="rId240" Type="http://schemas.openxmlformats.org/officeDocument/2006/relationships/customXml" Target="../ink/ink704.xml"/><Relationship Id="rId261" Type="http://schemas.openxmlformats.org/officeDocument/2006/relationships/image" Target="../media/image689.png"/><Relationship Id="rId14" Type="http://schemas.openxmlformats.org/officeDocument/2006/relationships/customXml" Target="../ink/ink590.xml"/><Relationship Id="rId35" Type="http://schemas.openxmlformats.org/officeDocument/2006/relationships/image" Target="../media/image578.png"/><Relationship Id="rId56" Type="http://schemas.openxmlformats.org/officeDocument/2006/relationships/customXml" Target="../ink/ink611.xml"/><Relationship Id="rId77" Type="http://schemas.openxmlformats.org/officeDocument/2006/relationships/image" Target="../media/image598.png"/><Relationship Id="rId100" Type="http://schemas.openxmlformats.org/officeDocument/2006/relationships/customXml" Target="../ink/ink633.xml"/><Relationship Id="rId8" Type="http://schemas.openxmlformats.org/officeDocument/2006/relationships/customXml" Target="../ink/ink587.xml"/><Relationship Id="rId98" Type="http://schemas.openxmlformats.org/officeDocument/2006/relationships/customXml" Target="../ink/ink632.xml"/><Relationship Id="rId121" Type="http://schemas.openxmlformats.org/officeDocument/2006/relationships/image" Target="../media/image620.png"/><Relationship Id="rId142" Type="http://schemas.openxmlformats.org/officeDocument/2006/relationships/customXml" Target="../ink/ink654.xml"/><Relationship Id="rId163" Type="http://schemas.openxmlformats.org/officeDocument/2006/relationships/image" Target="../media/image640.png"/><Relationship Id="rId184" Type="http://schemas.openxmlformats.org/officeDocument/2006/relationships/customXml" Target="../ink/ink676.xml"/><Relationship Id="rId219" Type="http://schemas.openxmlformats.org/officeDocument/2006/relationships/image" Target="../media/image668.png"/><Relationship Id="rId230" Type="http://schemas.openxmlformats.org/officeDocument/2006/relationships/customXml" Target="../ink/ink699.xml"/><Relationship Id="rId251" Type="http://schemas.openxmlformats.org/officeDocument/2006/relationships/image" Target="../media/image684.png"/><Relationship Id="rId25" Type="http://schemas.openxmlformats.org/officeDocument/2006/relationships/image" Target="../media/image573.png"/><Relationship Id="rId46" Type="http://schemas.openxmlformats.org/officeDocument/2006/relationships/customXml" Target="../ink/ink606.xml"/><Relationship Id="rId67" Type="http://schemas.openxmlformats.org/officeDocument/2006/relationships/image" Target="../media/image593.png"/><Relationship Id="rId272" Type="http://schemas.openxmlformats.org/officeDocument/2006/relationships/customXml" Target="../ink/ink720.xml"/><Relationship Id="rId88" Type="http://schemas.openxmlformats.org/officeDocument/2006/relationships/customXml" Target="../ink/ink627.xml"/><Relationship Id="rId111" Type="http://schemas.openxmlformats.org/officeDocument/2006/relationships/image" Target="../media/image615.png"/><Relationship Id="rId132" Type="http://schemas.openxmlformats.org/officeDocument/2006/relationships/customXml" Target="../ink/ink649.xml"/><Relationship Id="rId153" Type="http://schemas.openxmlformats.org/officeDocument/2006/relationships/image" Target="../media/image635.png"/><Relationship Id="rId174" Type="http://schemas.openxmlformats.org/officeDocument/2006/relationships/customXml" Target="../ink/ink671.xml"/><Relationship Id="rId195" Type="http://schemas.openxmlformats.org/officeDocument/2006/relationships/image" Target="../media/image656.png"/><Relationship Id="rId209" Type="http://schemas.openxmlformats.org/officeDocument/2006/relationships/image" Target="../media/image663.png"/><Relationship Id="rId220" Type="http://schemas.openxmlformats.org/officeDocument/2006/relationships/customXml" Target="../ink/ink694.xml"/><Relationship Id="rId241" Type="http://schemas.openxmlformats.org/officeDocument/2006/relationships/image" Target="../media/image679.png"/><Relationship Id="rId15" Type="http://schemas.openxmlformats.org/officeDocument/2006/relationships/image" Target="../media/image568.png"/><Relationship Id="rId36" Type="http://schemas.openxmlformats.org/officeDocument/2006/relationships/customXml" Target="../ink/ink601.xml"/><Relationship Id="rId57" Type="http://schemas.openxmlformats.org/officeDocument/2006/relationships/image" Target="../media/image588.png"/><Relationship Id="rId262" Type="http://schemas.openxmlformats.org/officeDocument/2006/relationships/customXml" Target="../ink/ink715.xml"/><Relationship Id="rId78" Type="http://schemas.openxmlformats.org/officeDocument/2006/relationships/customXml" Target="../ink/ink622.xml"/><Relationship Id="rId99" Type="http://schemas.openxmlformats.org/officeDocument/2006/relationships/image" Target="../media/image609.png"/><Relationship Id="rId101" Type="http://schemas.openxmlformats.org/officeDocument/2006/relationships/image" Target="../media/image610.png"/><Relationship Id="rId122" Type="http://schemas.openxmlformats.org/officeDocument/2006/relationships/customXml" Target="../ink/ink644.xml"/><Relationship Id="rId143" Type="http://schemas.openxmlformats.org/officeDocument/2006/relationships/customXml" Target="../ink/ink655.xml"/><Relationship Id="rId164" Type="http://schemas.openxmlformats.org/officeDocument/2006/relationships/customXml" Target="../ink/ink666.xml"/><Relationship Id="rId185" Type="http://schemas.openxmlformats.org/officeDocument/2006/relationships/image" Target="../media/image651.png"/><Relationship Id="rId9" Type="http://schemas.openxmlformats.org/officeDocument/2006/relationships/image" Target="../media/image565.png"/><Relationship Id="rId210" Type="http://schemas.openxmlformats.org/officeDocument/2006/relationships/customXml" Target="../ink/ink689.xml"/><Relationship Id="rId26" Type="http://schemas.openxmlformats.org/officeDocument/2006/relationships/customXml" Target="../ink/ink596.xml"/><Relationship Id="rId231" Type="http://schemas.openxmlformats.org/officeDocument/2006/relationships/image" Target="../media/image674.png"/><Relationship Id="rId252" Type="http://schemas.openxmlformats.org/officeDocument/2006/relationships/customXml" Target="../ink/ink710.xml"/><Relationship Id="rId273" Type="http://schemas.openxmlformats.org/officeDocument/2006/relationships/image" Target="../media/image695.png"/><Relationship Id="rId47" Type="http://schemas.openxmlformats.org/officeDocument/2006/relationships/image" Target="../media/image583.png"/><Relationship Id="rId68" Type="http://schemas.openxmlformats.org/officeDocument/2006/relationships/customXml" Target="../ink/ink617.xml"/><Relationship Id="rId89" Type="http://schemas.openxmlformats.org/officeDocument/2006/relationships/image" Target="../media/image604.png"/><Relationship Id="rId112" Type="http://schemas.openxmlformats.org/officeDocument/2006/relationships/customXml" Target="../ink/ink639.xml"/><Relationship Id="rId133" Type="http://schemas.openxmlformats.org/officeDocument/2006/relationships/image" Target="../media/image626.png"/><Relationship Id="rId154" Type="http://schemas.openxmlformats.org/officeDocument/2006/relationships/customXml" Target="../ink/ink661.xml"/><Relationship Id="rId175" Type="http://schemas.openxmlformats.org/officeDocument/2006/relationships/image" Target="../media/image646.png"/><Relationship Id="rId196" Type="http://schemas.openxmlformats.org/officeDocument/2006/relationships/customXml" Target="../ink/ink682.xml"/><Relationship Id="rId200" Type="http://schemas.openxmlformats.org/officeDocument/2006/relationships/customXml" Target="../ink/ink684.xml"/><Relationship Id="rId16" Type="http://schemas.openxmlformats.org/officeDocument/2006/relationships/customXml" Target="../ink/ink591.xml"/><Relationship Id="rId221" Type="http://schemas.openxmlformats.org/officeDocument/2006/relationships/image" Target="../media/image669.png"/><Relationship Id="rId242" Type="http://schemas.openxmlformats.org/officeDocument/2006/relationships/customXml" Target="../ink/ink705.xml"/><Relationship Id="rId263" Type="http://schemas.openxmlformats.org/officeDocument/2006/relationships/image" Target="../media/image690.png"/><Relationship Id="rId37" Type="http://schemas.openxmlformats.org/officeDocument/2006/relationships/image" Target="../media/image579.png"/><Relationship Id="rId58" Type="http://schemas.openxmlformats.org/officeDocument/2006/relationships/customXml" Target="../ink/ink612.xml"/><Relationship Id="rId79" Type="http://schemas.openxmlformats.org/officeDocument/2006/relationships/image" Target="../media/image599.png"/><Relationship Id="rId102" Type="http://schemas.openxmlformats.org/officeDocument/2006/relationships/customXml" Target="../ink/ink634.xml"/><Relationship Id="rId123" Type="http://schemas.openxmlformats.org/officeDocument/2006/relationships/image" Target="../media/image621.png"/><Relationship Id="rId144" Type="http://schemas.openxmlformats.org/officeDocument/2006/relationships/customXml" Target="../ink/ink656.xml"/><Relationship Id="rId90" Type="http://schemas.openxmlformats.org/officeDocument/2006/relationships/customXml" Target="../ink/ink628.xml"/><Relationship Id="rId165" Type="http://schemas.openxmlformats.org/officeDocument/2006/relationships/image" Target="../media/image641.png"/><Relationship Id="rId186" Type="http://schemas.openxmlformats.org/officeDocument/2006/relationships/customXml" Target="../ink/ink677.xml"/><Relationship Id="rId211" Type="http://schemas.openxmlformats.org/officeDocument/2006/relationships/image" Target="../media/image664.png"/><Relationship Id="rId232" Type="http://schemas.openxmlformats.org/officeDocument/2006/relationships/customXml" Target="../ink/ink700.xml"/><Relationship Id="rId253" Type="http://schemas.openxmlformats.org/officeDocument/2006/relationships/image" Target="../media/image685.png"/><Relationship Id="rId274" Type="http://schemas.openxmlformats.org/officeDocument/2006/relationships/customXml" Target="../ink/ink721.xml"/><Relationship Id="rId27" Type="http://schemas.openxmlformats.org/officeDocument/2006/relationships/image" Target="../media/image574.png"/><Relationship Id="rId48" Type="http://schemas.openxmlformats.org/officeDocument/2006/relationships/customXml" Target="../ink/ink607.xml"/><Relationship Id="rId69" Type="http://schemas.openxmlformats.org/officeDocument/2006/relationships/image" Target="../media/image594.png"/><Relationship Id="rId113" Type="http://schemas.openxmlformats.org/officeDocument/2006/relationships/image" Target="../media/image616.png"/><Relationship Id="rId134" Type="http://schemas.openxmlformats.org/officeDocument/2006/relationships/customXml" Target="../ink/ink650.xml"/><Relationship Id="rId80" Type="http://schemas.openxmlformats.org/officeDocument/2006/relationships/customXml" Target="../ink/ink623.xml"/><Relationship Id="rId155" Type="http://schemas.openxmlformats.org/officeDocument/2006/relationships/image" Target="../media/image636.png"/><Relationship Id="rId176" Type="http://schemas.openxmlformats.org/officeDocument/2006/relationships/customXml" Target="../ink/ink672.xml"/><Relationship Id="rId197" Type="http://schemas.openxmlformats.org/officeDocument/2006/relationships/image" Target="../media/image657.png"/><Relationship Id="rId201" Type="http://schemas.openxmlformats.org/officeDocument/2006/relationships/image" Target="../media/image659.png"/><Relationship Id="rId222" Type="http://schemas.openxmlformats.org/officeDocument/2006/relationships/customXml" Target="../ink/ink695.xml"/><Relationship Id="rId243" Type="http://schemas.openxmlformats.org/officeDocument/2006/relationships/image" Target="../media/image680.png"/><Relationship Id="rId264" Type="http://schemas.openxmlformats.org/officeDocument/2006/relationships/customXml" Target="../ink/ink716.xml"/><Relationship Id="rId17" Type="http://schemas.openxmlformats.org/officeDocument/2006/relationships/image" Target="../media/image569.png"/><Relationship Id="rId38" Type="http://schemas.openxmlformats.org/officeDocument/2006/relationships/customXml" Target="../ink/ink602.xml"/><Relationship Id="rId59" Type="http://schemas.openxmlformats.org/officeDocument/2006/relationships/image" Target="../media/image589.png"/><Relationship Id="rId103" Type="http://schemas.openxmlformats.org/officeDocument/2006/relationships/image" Target="../media/image611.png"/><Relationship Id="rId124" Type="http://schemas.openxmlformats.org/officeDocument/2006/relationships/customXml" Target="../ink/ink645.xml"/><Relationship Id="rId70" Type="http://schemas.openxmlformats.org/officeDocument/2006/relationships/customXml" Target="../ink/ink618.xml"/><Relationship Id="rId91" Type="http://schemas.openxmlformats.org/officeDocument/2006/relationships/image" Target="../media/image605.png"/><Relationship Id="rId145" Type="http://schemas.openxmlformats.org/officeDocument/2006/relationships/image" Target="../media/image631.png"/><Relationship Id="rId166" Type="http://schemas.openxmlformats.org/officeDocument/2006/relationships/customXml" Target="../ink/ink667.xml"/><Relationship Id="rId187" Type="http://schemas.openxmlformats.org/officeDocument/2006/relationships/image" Target="../media/image65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90.xml"/><Relationship Id="rId233" Type="http://schemas.openxmlformats.org/officeDocument/2006/relationships/image" Target="../media/image675.png"/><Relationship Id="rId254" Type="http://schemas.openxmlformats.org/officeDocument/2006/relationships/customXml" Target="../ink/ink711.xml"/><Relationship Id="rId28" Type="http://schemas.openxmlformats.org/officeDocument/2006/relationships/customXml" Target="../ink/ink597.xml"/><Relationship Id="rId49" Type="http://schemas.openxmlformats.org/officeDocument/2006/relationships/image" Target="../media/image584.png"/><Relationship Id="rId114" Type="http://schemas.openxmlformats.org/officeDocument/2006/relationships/customXml" Target="../ink/ink640.xml"/><Relationship Id="rId275" Type="http://schemas.openxmlformats.org/officeDocument/2006/relationships/image" Target="../media/image696.png"/><Relationship Id="rId60" Type="http://schemas.openxmlformats.org/officeDocument/2006/relationships/customXml" Target="../ink/ink613.xml"/><Relationship Id="rId81" Type="http://schemas.openxmlformats.org/officeDocument/2006/relationships/image" Target="../media/image600.png"/><Relationship Id="rId135" Type="http://schemas.openxmlformats.org/officeDocument/2006/relationships/image" Target="../media/image627.png"/><Relationship Id="rId156" Type="http://schemas.openxmlformats.org/officeDocument/2006/relationships/customXml" Target="../ink/ink662.xml"/><Relationship Id="rId177" Type="http://schemas.openxmlformats.org/officeDocument/2006/relationships/image" Target="../media/image647.png"/><Relationship Id="rId198" Type="http://schemas.openxmlformats.org/officeDocument/2006/relationships/customXml" Target="../ink/ink683.xml"/><Relationship Id="rId202" Type="http://schemas.openxmlformats.org/officeDocument/2006/relationships/customXml" Target="../ink/ink685.xml"/><Relationship Id="rId223" Type="http://schemas.openxmlformats.org/officeDocument/2006/relationships/image" Target="../media/image670.png"/><Relationship Id="rId244" Type="http://schemas.openxmlformats.org/officeDocument/2006/relationships/customXml" Target="../ink/ink706.xml"/><Relationship Id="rId18" Type="http://schemas.openxmlformats.org/officeDocument/2006/relationships/customXml" Target="../ink/ink592.xml"/><Relationship Id="rId39" Type="http://schemas.openxmlformats.org/officeDocument/2006/relationships/image" Target="../media/image580.png"/><Relationship Id="rId265" Type="http://schemas.openxmlformats.org/officeDocument/2006/relationships/image" Target="../media/image691.png"/><Relationship Id="rId50" Type="http://schemas.openxmlformats.org/officeDocument/2006/relationships/customXml" Target="../ink/ink608.xml"/><Relationship Id="rId104" Type="http://schemas.openxmlformats.org/officeDocument/2006/relationships/customXml" Target="../ink/ink635.xml"/><Relationship Id="rId125" Type="http://schemas.openxmlformats.org/officeDocument/2006/relationships/image" Target="../media/image622.png"/><Relationship Id="rId146" Type="http://schemas.openxmlformats.org/officeDocument/2006/relationships/customXml" Target="../ink/ink657.xml"/><Relationship Id="rId167" Type="http://schemas.openxmlformats.org/officeDocument/2006/relationships/image" Target="../media/image642.png"/><Relationship Id="rId188" Type="http://schemas.openxmlformats.org/officeDocument/2006/relationships/customXml" Target="../ink/ink678.xml"/><Relationship Id="rId71" Type="http://schemas.openxmlformats.org/officeDocument/2006/relationships/image" Target="../media/image595.png"/><Relationship Id="rId92" Type="http://schemas.openxmlformats.org/officeDocument/2006/relationships/customXml" Target="../ink/ink629.xml"/><Relationship Id="rId213" Type="http://schemas.openxmlformats.org/officeDocument/2006/relationships/image" Target="../media/image665.png"/><Relationship Id="rId234" Type="http://schemas.openxmlformats.org/officeDocument/2006/relationships/customXml" Target="../ink/ink701.xml"/><Relationship Id="rId2" Type="http://schemas.openxmlformats.org/officeDocument/2006/relationships/customXml" Target="../ink/ink584.xml"/><Relationship Id="rId29" Type="http://schemas.openxmlformats.org/officeDocument/2006/relationships/image" Target="../media/image575.png"/><Relationship Id="rId255" Type="http://schemas.openxmlformats.org/officeDocument/2006/relationships/image" Target="../media/image686.png"/><Relationship Id="rId276" Type="http://schemas.openxmlformats.org/officeDocument/2006/relationships/customXml" Target="../ink/ink722.xml"/><Relationship Id="rId40" Type="http://schemas.openxmlformats.org/officeDocument/2006/relationships/customXml" Target="../ink/ink603.xml"/><Relationship Id="rId115" Type="http://schemas.openxmlformats.org/officeDocument/2006/relationships/image" Target="../media/image617.png"/><Relationship Id="rId136" Type="http://schemas.openxmlformats.org/officeDocument/2006/relationships/customXml" Target="../ink/ink651.xml"/><Relationship Id="rId157" Type="http://schemas.openxmlformats.org/officeDocument/2006/relationships/image" Target="../media/image637.png"/><Relationship Id="rId178" Type="http://schemas.openxmlformats.org/officeDocument/2006/relationships/customXml" Target="../ink/ink673.xml"/><Relationship Id="rId61" Type="http://schemas.openxmlformats.org/officeDocument/2006/relationships/image" Target="../media/image590.png"/><Relationship Id="rId82" Type="http://schemas.openxmlformats.org/officeDocument/2006/relationships/customXml" Target="../ink/ink624.xml"/><Relationship Id="rId199" Type="http://schemas.openxmlformats.org/officeDocument/2006/relationships/image" Target="../media/image658.png"/><Relationship Id="rId203" Type="http://schemas.openxmlformats.org/officeDocument/2006/relationships/image" Target="../media/image660.png"/><Relationship Id="rId19" Type="http://schemas.openxmlformats.org/officeDocument/2006/relationships/image" Target="../media/image570.png"/><Relationship Id="rId224" Type="http://schemas.openxmlformats.org/officeDocument/2006/relationships/customXml" Target="../ink/ink696.xml"/><Relationship Id="rId245" Type="http://schemas.openxmlformats.org/officeDocument/2006/relationships/image" Target="../media/image681.png"/><Relationship Id="rId266" Type="http://schemas.openxmlformats.org/officeDocument/2006/relationships/customXml" Target="../ink/ink717.xml"/><Relationship Id="rId30" Type="http://schemas.openxmlformats.org/officeDocument/2006/relationships/customXml" Target="../ink/ink598.xml"/><Relationship Id="rId105" Type="http://schemas.openxmlformats.org/officeDocument/2006/relationships/image" Target="../media/image612.png"/><Relationship Id="rId126" Type="http://schemas.openxmlformats.org/officeDocument/2006/relationships/customXml" Target="../ink/ink646.xml"/><Relationship Id="rId147" Type="http://schemas.openxmlformats.org/officeDocument/2006/relationships/image" Target="../media/image632.png"/><Relationship Id="rId168" Type="http://schemas.openxmlformats.org/officeDocument/2006/relationships/customXml" Target="../ink/ink668.xml"/><Relationship Id="rId51" Type="http://schemas.openxmlformats.org/officeDocument/2006/relationships/image" Target="../media/image585.png"/><Relationship Id="rId72" Type="http://schemas.openxmlformats.org/officeDocument/2006/relationships/customXml" Target="../ink/ink619.xml"/><Relationship Id="rId93" Type="http://schemas.openxmlformats.org/officeDocument/2006/relationships/image" Target="../media/image606.png"/><Relationship Id="rId189" Type="http://schemas.openxmlformats.org/officeDocument/2006/relationships/image" Target="../media/image653.png"/><Relationship Id="rId3" Type="http://schemas.openxmlformats.org/officeDocument/2006/relationships/image" Target="../media/image562.png"/><Relationship Id="rId214" Type="http://schemas.openxmlformats.org/officeDocument/2006/relationships/customXml" Target="../ink/ink691.xml"/><Relationship Id="rId235" Type="http://schemas.openxmlformats.org/officeDocument/2006/relationships/image" Target="../media/image676.png"/><Relationship Id="rId256" Type="http://schemas.openxmlformats.org/officeDocument/2006/relationships/customXml" Target="../ink/ink712.xml"/><Relationship Id="rId277" Type="http://schemas.openxmlformats.org/officeDocument/2006/relationships/image" Target="../media/image697.png"/><Relationship Id="rId116" Type="http://schemas.openxmlformats.org/officeDocument/2006/relationships/customXml" Target="../ink/ink641.xml"/><Relationship Id="rId137" Type="http://schemas.openxmlformats.org/officeDocument/2006/relationships/image" Target="../media/image628.png"/><Relationship Id="rId158" Type="http://schemas.openxmlformats.org/officeDocument/2006/relationships/customXml" Target="../ink/ink663.xml"/><Relationship Id="rId20" Type="http://schemas.openxmlformats.org/officeDocument/2006/relationships/customXml" Target="../ink/ink593.xml"/><Relationship Id="rId41" Type="http://schemas.openxmlformats.org/officeDocument/2006/relationships/image" Target="../media/image581.png"/><Relationship Id="rId62" Type="http://schemas.openxmlformats.org/officeDocument/2006/relationships/customXml" Target="../ink/ink614.xml"/><Relationship Id="rId83" Type="http://schemas.openxmlformats.org/officeDocument/2006/relationships/image" Target="../media/image601.png"/><Relationship Id="rId179" Type="http://schemas.openxmlformats.org/officeDocument/2006/relationships/image" Target="../media/image648.png"/><Relationship Id="rId190" Type="http://schemas.openxmlformats.org/officeDocument/2006/relationships/customXml" Target="../ink/ink679.xml"/><Relationship Id="rId204" Type="http://schemas.openxmlformats.org/officeDocument/2006/relationships/customXml" Target="../ink/ink686.xml"/><Relationship Id="rId225" Type="http://schemas.openxmlformats.org/officeDocument/2006/relationships/image" Target="../media/image671.png"/><Relationship Id="rId246" Type="http://schemas.openxmlformats.org/officeDocument/2006/relationships/customXml" Target="../ink/ink707.xml"/><Relationship Id="rId267" Type="http://schemas.openxmlformats.org/officeDocument/2006/relationships/image" Target="../media/image692.png"/><Relationship Id="rId106" Type="http://schemas.openxmlformats.org/officeDocument/2006/relationships/customXml" Target="../ink/ink636.xml"/><Relationship Id="rId127" Type="http://schemas.openxmlformats.org/officeDocument/2006/relationships/image" Target="../media/image623.png"/><Relationship Id="rId10" Type="http://schemas.openxmlformats.org/officeDocument/2006/relationships/customXml" Target="../ink/ink588.xml"/><Relationship Id="rId31" Type="http://schemas.openxmlformats.org/officeDocument/2006/relationships/image" Target="../media/image576.png"/><Relationship Id="rId52" Type="http://schemas.openxmlformats.org/officeDocument/2006/relationships/customXml" Target="../ink/ink609.xml"/><Relationship Id="rId73" Type="http://schemas.openxmlformats.org/officeDocument/2006/relationships/image" Target="../media/image596.png"/><Relationship Id="rId94" Type="http://schemas.openxmlformats.org/officeDocument/2006/relationships/customXml" Target="../ink/ink630.xml"/><Relationship Id="rId148" Type="http://schemas.openxmlformats.org/officeDocument/2006/relationships/customXml" Target="../ink/ink658.xml"/><Relationship Id="rId169" Type="http://schemas.openxmlformats.org/officeDocument/2006/relationships/image" Target="../media/image643.png"/><Relationship Id="rId4" Type="http://schemas.openxmlformats.org/officeDocument/2006/relationships/customXml" Target="../ink/ink585.xml"/><Relationship Id="rId180" Type="http://schemas.openxmlformats.org/officeDocument/2006/relationships/customXml" Target="../ink/ink674.xml"/><Relationship Id="rId215" Type="http://schemas.openxmlformats.org/officeDocument/2006/relationships/image" Target="../media/image666.png"/><Relationship Id="rId236" Type="http://schemas.openxmlformats.org/officeDocument/2006/relationships/customXml" Target="../ink/ink702.xml"/><Relationship Id="rId257" Type="http://schemas.openxmlformats.org/officeDocument/2006/relationships/image" Target="../media/image687.png"/><Relationship Id="rId278" Type="http://schemas.openxmlformats.org/officeDocument/2006/relationships/customXml" Target="../ink/ink723.xml"/><Relationship Id="rId42" Type="http://schemas.openxmlformats.org/officeDocument/2006/relationships/customXml" Target="../ink/ink604.xml"/><Relationship Id="rId84" Type="http://schemas.openxmlformats.org/officeDocument/2006/relationships/customXml" Target="../ink/ink625.xml"/><Relationship Id="rId138" Type="http://schemas.openxmlformats.org/officeDocument/2006/relationships/customXml" Target="../ink/ink652.xml"/><Relationship Id="rId191" Type="http://schemas.openxmlformats.org/officeDocument/2006/relationships/image" Target="../media/image654.png"/><Relationship Id="rId205" Type="http://schemas.openxmlformats.org/officeDocument/2006/relationships/image" Target="../media/image661.png"/><Relationship Id="rId247" Type="http://schemas.openxmlformats.org/officeDocument/2006/relationships/image" Target="../media/image682.png"/><Relationship Id="rId107" Type="http://schemas.openxmlformats.org/officeDocument/2006/relationships/image" Target="../media/image613.png"/><Relationship Id="rId11" Type="http://schemas.openxmlformats.org/officeDocument/2006/relationships/image" Target="../media/image566.png"/><Relationship Id="rId53" Type="http://schemas.openxmlformats.org/officeDocument/2006/relationships/image" Target="../media/image586.png"/><Relationship Id="rId149" Type="http://schemas.openxmlformats.org/officeDocument/2006/relationships/image" Target="../media/image633.png"/><Relationship Id="rId95" Type="http://schemas.openxmlformats.org/officeDocument/2006/relationships/image" Target="../media/image607.png"/><Relationship Id="rId160" Type="http://schemas.openxmlformats.org/officeDocument/2006/relationships/customXml" Target="../ink/ink664.xml"/><Relationship Id="rId216" Type="http://schemas.openxmlformats.org/officeDocument/2006/relationships/customXml" Target="../ink/ink69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6.png"/><Relationship Id="rId21" Type="http://schemas.openxmlformats.org/officeDocument/2006/relationships/image" Target="../media/image708.png"/><Relationship Id="rId42" Type="http://schemas.openxmlformats.org/officeDocument/2006/relationships/customXml" Target="../ink/ink744.xml"/><Relationship Id="rId63" Type="http://schemas.openxmlformats.org/officeDocument/2006/relationships/image" Target="../media/image729.png"/><Relationship Id="rId84" Type="http://schemas.openxmlformats.org/officeDocument/2006/relationships/customXml" Target="../ink/ink765.xml"/><Relationship Id="rId138" Type="http://schemas.openxmlformats.org/officeDocument/2006/relationships/customXml" Target="../ink/ink792.xml"/><Relationship Id="rId107" Type="http://schemas.openxmlformats.org/officeDocument/2006/relationships/image" Target="../media/image751.png"/><Relationship Id="rId11" Type="http://schemas.openxmlformats.org/officeDocument/2006/relationships/image" Target="../media/image703.png"/><Relationship Id="rId32" Type="http://schemas.openxmlformats.org/officeDocument/2006/relationships/customXml" Target="../ink/ink739.xml"/><Relationship Id="rId53" Type="http://schemas.openxmlformats.org/officeDocument/2006/relationships/image" Target="../media/image724.png"/><Relationship Id="rId74" Type="http://schemas.openxmlformats.org/officeDocument/2006/relationships/customXml" Target="../ink/ink760.xml"/><Relationship Id="rId128" Type="http://schemas.openxmlformats.org/officeDocument/2006/relationships/customXml" Target="../ink/ink787.xml"/><Relationship Id="rId149" Type="http://schemas.openxmlformats.org/officeDocument/2006/relationships/image" Target="../media/image772.png"/><Relationship Id="rId5" Type="http://schemas.openxmlformats.org/officeDocument/2006/relationships/image" Target="../media/image700.png"/><Relationship Id="rId95" Type="http://schemas.openxmlformats.org/officeDocument/2006/relationships/image" Target="../media/image745.png"/><Relationship Id="rId22" Type="http://schemas.openxmlformats.org/officeDocument/2006/relationships/customXml" Target="../ink/ink734.xml"/><Relationship Id="rId43" Type="http://schemas.openxmlformats.org/officeDocument/2006/relationships/image" Target="../media/image719.png"/><Relationship Id="rId64" Type="http://schemas.openxmlformats.org/officeDocument/2006/relationships/customXml" Target="../ink/ink755.xml"/><Relationship Id="rId118" Type="http://schemas.openxmlformats.org/officeDocument/2006/relationships/customXml" Target="../ink/ink782.xml"/><Relationship Id="rId139" Type="http://schemas.openxmlformats.org/officeDocument/2006/relationships/image" Target="../media/image767.png"/><Relationship Id="rId80" Type="http://schemas.openxmlformats.org/officeDocument/2006/relationships/customXml" Target="../ink/ink763.xml"/><Relationship Id="rId85" Type="http://schemas.openxmlformats.org/officeDocument/2006/relationships/image" Target="../media/image740.png"/><Relationship Id="rId150" Type="http://schemas.openxmlformats.org/officeDocument/2006/relationships/customXml" Target="../ink/ink798.xml"/><Relationship Id="rId155" Type="http://schemas.openxmlformats.org/officeDocument/2006/relationships/image" Target="../media/image775.png"/><Relationship Id="rId12" Type="http://schemas.openxmlformats.org/officeDocument/2006/relationships/customXml" Target="../ink/ink729.xml"/><Relationship Id="rId17" Type="http://schemas.openxmlformats.org/officeDocument/2006/relationships/image" Target="../media/image706.png"/><Relationship Id="rId33" Type="http://schemas.openxmlformats.org/officeDocument/2006/relationships/image" Target="../media/image714.png"/><Relationship Id="rId38" Type="http://schemas.openxmlformats.org/officeDocument/2006/relationships/customXml" Target="../ink/ink742.xml"/><Relationship Id="rId59" Type="http://schemas.openxmlformats.org/officeDocument/2006/relationships/image" Target="../media/image727.png"/><Relationship Id="rId103" Type="http://schemas.openxmlformats.org/officeDocument/2006/relationships/image" Target="../media/image749.png"/><Relationship Id="rId108" Type="http://schemas.openxmlformats.org/officeDocument/2006/relationships/customXml" Target="../ink/ink777.xml"/><Relationship Id="rId124" Type="http://schemas.openxmlformats.org/officeDocument/2006/relationships/customXml" Target="../ink/ink785.xml"/><Relationship Id="rId129" Type="http://schemas.openxmlformats.org/officeDocument/2006/relationships/image" Target="../media/image762.png"/><Relationship Id="rId54" Type="http://schemas.openxmlformats.org/officeDocument/2006/relationships/customXml" Target="../ink/ink750.xml"/><Relationship Id="rId70" Type="http://schemas.openxmlformats.org/officeDocument/2006/relationships/customXml" Target="../ink/ink758.xml"/><Relationship Id="rId75" Type="http://schemas.openxmlformats.org/officeDocument/2006/relationships/image" Target="../media/image735.png"/><Relationship Id="rId91" Type="http://schemas.openxmlformats.org/officeDocument/2006/relationships/image" Target="../media/image743.png"/><Relationship Id="rId96" Type="http://schemas.openxmlformats.org/officeDocument/2006/relationships/customXml" Target="../ink/ink771.xml"/><Relationship Id="rId140" Type="http://schemas.openxmlformats.org/officeDocument/2006/relationships/customXml" Target="../ink/ink793.xml"/><Relationship Id="rId145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6.xml"/><Relationship Id="rId23" Type="http://schemas.openxmlformats.org/officeDocument/2006/relationships/image" Target="../media/image709.png"/><Relationship Id="rId28" Type="http://schemas.openxmlformats.org/officeDocument/2006/relationships/customXml" Target="../ink/ink737.xml"/><Relationship Id="rId49" Type="http://schemas.openxmlformats.org/officeDocument/2006/relationships/image" Target="../media/image722.png"/><Relationship Id="rId114" Type="http://schemas.openxmlformats.org/officeDocument/2006/relationships/customXml" Target="../ink/ink780.xml"/><Relationship Id="rId119" Type="http://schemas.openxmlformats.org/officeDocument/2006/relationships/image" Target="../media/image757.png"/><Relationship Id="rId44" Type="http://schemas.openxmlformats.org/officeDocument/2006/relationships/customXml" Target="../ink/ink745.xml"/><Relationship Id="rId60" Type="http://schemas.openxmlformats.org/officeDocument/2006/relationships/customXml" Target="../ink/ink753.xml"/><Relationship Id="rId65" Type="http://schemas.openxmlformats.org/officeDocument/2006/relationships/image" Target="../media/image730.png"/><Relationship Id="rId81" Type="http://schemas.openxmlformats.org/officeDocument/2006/relationships/image" Target="../media/image738.png"/><Relationship Id="rId86" Type="http://schemas.openxmlformats.org/officeDocument/2006/relationships/customXml" Target="../ink/ink766.xml"/><Relationship Id="rId130" Type="http://schemas.openxmlformats.org/officeDocument/2006/relationships/customXml" Target="../ink/ink788.xml"/><Relationship Id="rId135" Type="http://schemas.openxmlformats.org/officeDocument/2006/relationships/image" Target="../media/image765.png"/><Relationship Id="rId151" Type="http://schemas.openxmlformats.org/officeDocument/2006/relationships/image" Target="../media/image773.png"/><Relationship Id="rId156" Type="http://schemas.openxmlformats.org/officeDocument/2006/relationships/customXml" Target="../ink/ink801.xml"/><Relationship Id="rId13" Type="http://schemas.openxmlformats.org/officeDocument/2006/relationships/image" Target="../media/image704.png"/><Relationship Id="rId18" Type="http://schemas.openxmlformats.org/officeDocument/2006/relationships/customXml" Target="../ink/ink732.xml"/><Relationship Id="rId39" Type="http://schemas.openxmlformats.org/officeDocument/2006/relationships/image" Target="../media/image717.png"/><Relationship Id="rId109" Type="http://schemas.openxmlformats.org/officeDocument/2006/relationships/image" Target="../media/image752.png"/><Relationship Id="rId34" Type="http://schemas.openxmlformats.org/officeDocument/2006/relationships/customXml" Target="../ink/ink740.xml"/><Relationship Id="rId50" Type="http://schemas.openxmlformats.org/officeDocument/2006/relationships/customXml" Target="../ink/ink748.xml"/><Relationship Id="rId55" Type="http://schemas.openxmlformats.org/officeDocument/2006/relationships/image" Target="../media/image725.png"/><Relationship Id="rId76" Type="http://schemas.openxmlformats.org/officeDocument/2006/relationships/customXml" Target="../ink/ink761.xml"/><Relationship Id="rId97" Type="http://schemas.openxmlformats.org/officeDocument/2006/relationships/image" Target="../media/image746.png"/><Relationship Id="rId104" Type="http://schemas.openxmlformats.org/officeDocument/2006/relationships/customXml" Target="../ink/ink775.xml"/><Relationship Id="rId120" Type="http://schemas.openxmlformats.org/officeDocument/2006/relationships/customXml" Target="../ink/ink783.xml"/><Relationship Id="rId125" Type="http://schemas.openxmlformats.org/officeDocument/2006/relationships/image" Target="../media/image760.png"/><Relationship Id="rId141" Type="http://schemas.openxmlformats.org/officeDocument/2006/relationships/image" Target="../media/image768.png"/><Relationship Id="rId146" Type="http://schemas.openxmlformats.org/officeDocument/2006/relationships/customXml" Target="../ink/ink796.xml"/><Relationship Id="rId7" Type="http://schemas.openxmlformats.org/officeDocument/2006/relationships/image" Target="../media/image701.png"/><Relationship Id="rId71" Type="http://schemas.openxmlformats.org/officeDocument/2006/relationships/image" Target="../media/image733.png"/><Relationship Id="rId92" Type="http://schemas.openxmlformats.org/officeDocument/2006/relationships/customXml" Target="../ink/ink769.xml"/><Relationship Id="rId2" Type="http://schemas.openxmlformats.org/officeDocument/2006/relationships/customXml" Target="../ink/ink724.xml"/><Relationship Id="rId29" Type="http://schemas.openxmlformats.org/officeDocument/2006/relationships/image" Target="../media/image712.png"/><Relationship Id="rId24" Type="http://schemas.openxmlformats.org/officeDocument/2006/relationships/customXml" Target="../ink/ink735.xml"/><Relationship Id="rId40" Type="http://schemas.openxmlformats.org/officeDocument/2006/relationships/customXml" Target="../ink/ink743.xml"/><Relationship Id="rId45" Type="http://schemas.openxmlformats.org/officeDocument/2006/relationships/image" Target="../media/image720.png"/><Relationship Id="rId66" Type="http://schemas.openxmlformats.org/officeDocument/2006/relationships/customXml" Target="../ink/ink756.xml"/><Relationship Id="rId87" Type="http://schemas.openxmlformats.org/officeDocument/2006/relationships/image" Target="../media/image741.png"/><Relationship Id="rId110" Type="http://schemas.openxmlformats.org/officeDocument/2006/relationships/customXml" Target="../ink/ink778.xml"/><Relationship Id="rId115" Type="http://schemas.openxmlformats.org/officeDocument/2006/relationships/image" Target="../media/image755.png"/><Relationship Id="rId131" Type="http://schemas.openxmlformats.org/officeDocument/2006/relationships/image" Target="../media/image763.png"/><Relationship Id="rId136" Type="http://schemas.openxmlformats.org/officeDocument/2006/relationships/customXml" Target="../ink/ink791.xml"/><Relationship Id="rId157" Type="http://schemas.openxmlformats.org/officeDocument/2006/relationships/image" Target="../media/image776.png"/><Relationship Id="rId61" Type="http://schemas.openxmlformats.org/officeDocument/2006/relationships/image" Target="../media/image728.png"/><Relationship Id="rId82" Type="http://schemas.openxmlformats.org/officeDocument/2006/relationships/customXml" Target="../ink/ink764.xml"/><Relationship Id="rId152" Type="http://schemas.openxmlformats.org/officeDocument/2006/relationships/customXml" Target="../ink/ink799.xml"/><Relationship Id="rId19" Type="http://schemas.openxmlformats.org/officeDocument/2006/relationships/image" Target="../media/image707.png"/><Relationship Id="rId14" Type="http://schemas.openxmlformats.org/officeDocument/2006/relationships/customXml" Target="../ink/ink730.xml"/><Relationship Id="rId30" Type="http://schemas.openxmlformats.org/officeDocument/2006/relationships/customXml" Target="../ink/ink738.xml"/><Relationship Id="rId35" Type="http://schemas.openxmlformats.org/officeDocument/2006/relationships/image" Target="../media/image715.png"/><Relationship Id="rId56" Type="http://schemas.openxmlformats.org/officeDocument/2006/relationships/customXml" Target="../ink/ink751.xml"/><Relationship Id="rId77" Type="http://schemas.openxmlformats.org/officeDocument/2006/relationships/image" Target="../media/image736.png"/><Relationship Id="rId100" Type="http://schemas.openxmlformats.org/officeDocument/2006/relationships/customXml" Target="../ink/ink773.xml"/><Relationship Id="rId105" Type="http://schemas.openxmlformats.org/officeDocument/2006/relationships/image" Target="../media/image750.png"/><Relationship Id="rId126" Type="http://schemas.openxmlformats.org/officeDocument/2006/relationships/customXml" Target="../ink/ink786.xml"/><Relationship Id="rId147" Type="http://schemas.openxmlformats.org/officeDocument/2006/relationships/image" Target="../media/image771.png"/><Relationship Id="rId8" Type="http://schemas.openxmlformats.org/officeDocument/2006/relationships/customXml" Target="../ink/ink727.xml"/><Relationship Id="rId51" Type="http://schemas.openxmlformats.org/officeDocument/2006/relationships/image" Target="../media/image723.png"/><Relationship Id="rId72" Type="http://schemas.openxmlformats.org/officeDocument/2006/relationships/customXml" Target="../ink/ink759.xml"/><Relationship Id="rId93" Type="http://schemas.openxmlformats.org/officeDocument/2006/relationships/image" Target="../media/image744.png"/><Relationship Id="rId98" Type="http://schemas.openxmlformats.org/officeDocument/2006/relationships/customXml" Target="../ink/ink772.xml"/><Relationship Id="rId121" Type="http://schemas.openxmlformats.org/officeDocument/2006/relationships/image" Target="../media/image758.png"/><Relationship Id="rId142" Type="http://schemas.openxmlformats.org/officeDocument/2006/relationships/customXml" Target="../ink/ink794.xml"/><Relationship Id="rId3" Type="http://schemas.openxmlformats.org/officeDocument/2006/relationships/image" Target="../media/image699.png"/><Relationship Id="rId25" Type="http://schemas.openxmlformats.org/officeDocument/2006/relationships/image" Target="../media/image710.png"/><Relationship Id="rId46" Type="http://schemas.openxmlformats.org/officeDocument/2006/relationships/customXml" Target="../ink/ink746.xml"/><Relationship Id="rId67" Type="http://schemas.openxmlformats.org/officeDocument/2006/relationships/image" Target="../media/image731.png"/><Relationship Id="rId116" Type="http://schemas.openxmlformats.org/officeDocument/2006/relationships/customXml" Target="../ink/ink781.xml"/><Relationship Id="rId137" Type="http://schemas.openxmlformats.org/officeDocument/2006/relationships/image" Target="../media/image766.png"/><Relationship Id="rId20" Type="http://schemas.openxmlformats.org/officeDocument/2006/relationships/customXml" Target="../ink/ink733.xml"/><Relationship Id="rId41" Type="http://schemas.openxmlformats.org/officeDocument/2006/relationships/image" Target="../media/image718.png"/><Relationship Id="rId62" Type="http://schemas.openxmlformats.org/officeDocument/2006/relationships/customXml" Target="../ink/ink754.xml"/><Relationship Id="rId83" Type="http://schemas.openxmlformats.org/officeDocument/2006/relationships/image" Target="../media/image739.png"/><Relationship Id="rId88" Type="http://schemas.openxmlformats.org/officeDocument/2006/relationships/customXml" Target="../ink/ink767.xml"/><Relationship Id="rId111" Type="http://schemas.openxmlformats.org/officeDocument/2006/relationships/image" Target="../media/image753.png"/><Relationship Id="rId132" Type="http://schemas.openxmlformats.org/officeDocument/2006/relationships/customXml" Target="../ink/ink789.xml"/><Relationship Id="rId153" Type="http://schemas.openxmlformats.org/officeDocument/2006/relationships/image" Target="../media/image774.png"/><Relationship Id="rId15" Type="http://schemas.openxmlformats.org/officeDocument/2006/relationships/image" Target="../media/image705.png"/><Relationship Id="rId36" Type="http://schemas.openxmlformats.org/officeDocument/2006/relationships/customXml" Target="../ink/ink741.xml"/><Relationship Id="rId57" Type="http://schemas.openxmlformats.org/officeDocument/2006/relationships/image" Target="../media/image726.png"/><Relationship Id="rId106" Type="http://schemas.openxmlformats.org/officeDocument/2006/relationships/customXml" Target="../ink/ink776.xml"/><Relationship Id="rId127" Type="http://schemas.openxmlformats.org/officeDocument/2006/relationships/image" Target="../media/image761.png"/><Relationship Id="rId10" Type="http://schemas.openxmlformats.org/officeDocument/2006/relationships/customXml" Target="../ink/ink728.xml"/><Relationship Id="rId31" Type="http://schemas.openxmlformats.org/officeDocument/2006/relationships/image" Target="../media/image713.png"/><Relationship Id="rId52" Type="http://schemas.openxmlformats.org/officeDocument/2006/relationships/customXml" Target="../ink/ink749.xml"/><Relationship Id="rId73" Type="http://schemas.openxmlformats.org/officeDocument/2006/relationships/image" Target="../media/image734.png"/><Relationship Id="rId78" Type="http://schemas.openxmlformats.org/officeDocument/2006/relationships/customXml" Target="../ink/ink762.xml"/><Relationship Id="rId94" Type="http://schemas.openxmlformats.org/officeDocument/2006/relationships/customXml" Target="../ink/ink770.xml"/><Relationship Id="rId99" Type="http://schemas.openxmlformats.org/officeDocument/2006/relationships/image" Target="../media/image747.png"/><Relationship Id="rId101" Type="http://schemas.openxmlformats.org/officeDocument/2006/relationships/image" Target="../media/image748.png"/><Relationship Id="rId122" Type="http://schemas.openxmlformats.org/officeDocument/2006/relationships/customXml" Target="../ink/ink784.xml"/><Relationship Id="rId143" Type="http://schemas.openxmlformats.org/officeDocument/2006/relationships/image" Target="../media/image769.png"/><Relationship Id="rId148" Type="http://schemas.openxmlformats.org/officeDocument/2006/relationships/customXml" Target="../ink/ink797.xml"/><Relationship Id="rId4" Type="http://schemas.openxmlformats.org/officeDocument/2006/relationships/customXml" Target="../ink/ink725.xml"/><Relationship Id="rId9" Type="http://schemas.openxmlformats.org/officeDocument/2006/relationships/image" Target="../media/image702.png"/><Relationship Id="rId26" Type="http://schemas.openxmlformats.org/officeDocument/2006/relationships/customXml" Target="../ink/ink736.xml"/><Relationship Id="rId47" Type="http://schemas.openxmlformats.org/officeDocument/2006/relationships/image" Target="../media/image721.png"/><Relationship Id="rId68" Type="http://schemas.openxmlformats.org/officeDocument/2006/relationships/customXml" Target="../ink/ink757.xml"/><Relationship Id="rId89" Type="http://schemas.openxmlformats.org/officeDocument/2006/relationships/image" Target="../media/image742.png"/><Relationship Id="rId112" Type="http://schemas.openxmlformats.org/officeDocument/2006/relationships/customXml" Target="../ink/ink779.xml"/><Relationship Id="rId133" Type="http://schemas.openxmlformats.org/officeDocument/2006/relationships/image" Target="../media/image764.png"/><Relationship Id="rId154" Type="http://schemas.openxmlformats.org/officeDocument/2006/relationships/customXml" Target="../ink/ink800.xml"/><Relationship Id="rId16" Type="http://schemas.openxmlformats.org/officeDocument/2006/relationships/customXml" Target="../ink/ink731.xml"/><Relationship Id="rId37" Type="http://schemas.openxmlformats.org/officeDocument/2006/relationships/image" Target="../media/image716.png"/><Relationship Id="rId58" Type="http://schemas.openxmlformats.org/officeDocument/2006/relationships/customXml" Target="../ink/ink752.xml"/><Relationship Id="rId79" Type="http://schemas.openxmlformats.org/officeDocument/2006/relationships/image" Target="../media/image737.png"/><Relationship Id="rId102" Type="http://schemas.openxmlformats.org/officeDocument/2006/relationships/customXml" Target="../ink/ink774.xml"/><Relationship Id="rId123" Type="http://schemas.openxmlformats.org/officeDocument/2006/relationships/image" Target="../media/image759.png"/><Relationship Id="rId144" Type="http://schemas.openxmlformats.org/officeDocument/2006/relationships/customXml" Target="../ink/ink795.xml"/><Relationship Id="rId90" Type="http://schemas.openxmlformats.org/officeDocument/2006/relationships/customXml" Target="../ink/ink768.xml"/><Relationship Id="rId27" Type="http://schemas.openxmlformats.org/officeDocument/2006/relationships/image" Target="../media/image711.png"/><Relationship Id="rId48" Type="http://schemas.openxmlformats.org/officeDocument/2006/relationships/customXml" Target="../ink/ink747.xml"/><Relationship Id="rId69" Type="http://schemas.openxmlformats.org/officeDocument/2006/relationships/image" Target="../media/image732.png"/><Relationship Id="rId113" Type="http://schemas.openxmlformats.org/officeDocument/2006/relationships/image" Target="../media/image754.png"/><Relationship Id="rId134" Type="http://schemas.openxmlformats.org/officeDocument/2006/relationships/customXml" Target="../ink/ink790.xml"/></Relationships>
</file>

<file path=ppt/slides/_rels/slide12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909.xml"/><Relationship Id="rId159" Type="http://schemas.openxmlformats.org/officeDocument/2006/relationships/customXml" Target="../ink/ink838.xml"/><Relationship Id="rId324" Type="http://schemas.openxmlformats.org/officeDocument/2006/relationships/image" Target="../media/image893.png"/><Relationship Id="rId366" Type="http://schemas.openxmlformats.org/officeDocument/2006/relationships/image" Target="../media/image914.png"/><Relationship Id="rId170" Type="http://schemas.openxmlformats.org/officeDocument/2006/relationships/image" Target="../media/image791.png"/><Relationship Id="rId226" Type="http://schemas.openxmlformats.org/officeDocument/2006/relationships/image" Target="../media/image839.png"/><Relationship Id="rId268" Type="http://schemas.openxmlformats.org/officeDocument/2006/relationships/image" Target="../media/image866.png"/><Relationship Id="rId74" Type="http://schemas.openxmlformats.org/officeDocument/2006/relationships/image" Target="../media/image811.png"/><Relationship Id="rId335" Type="http://schemas.openxmlformats.org/officeDocument/2006/relationships/customXml" Target="../ink/ink927.xml"/><Relationship Id="rId377" Type="http://schemas.openxmlformats.org/officeDocument/2006/relationships/customXml" Target="../ink/ink948.xml"/><Relationship Id="rId5" Type="http://schemas.openxmlformats.org/officeDocument/2006/relationships/customXml" Target="../ink/ink803.xml"/><Relationship Id="rId181" Type="http://schemas.openxmlformats.org/officeDocument/2006/relationships/customXml" Target="../ink/ink849.xml"/><Relationship Id="rId237" Type="http://schemas.openxmlformats.org/officeDocument/2006/relationships/customXml" Target="../ink/ink877.xml"/><Relationship Id="rId279" Type="http://schemas.openxmlformats.org/officeDocument/2006/relationships/customXml" Target="../ink/ink899.xml"/><Relationship Id="rId43" Type="http://schemas.openxmlformats.org/officeDocument/2006/relationships/customXml" Target="../ink/ink811.xml"/><Relationship Id="rId290" Type="http://schemas.openxmlformats.org/officeDocument/2006/relationships/image" Target="../media/image876.png"/><Relationship Id="rId304" Type="http://schemas.openxmlformats.org/officeDocument/2006/relationships/image" Target="../media/image883.png"/><Relationship Id="rId346" Type="http://schemas.openxmlformats.org/officeDocument/2006/relationships/image" Target="../media/image904.png"/><Relationship Id="rId85" Type="http://schemas.openxmlformats.org/officeDocument/2006/relationships/customXml" Target="../ink/ink818.xml"/><Relationship Id="rId150" Type="http://schemas.openxmlformats.org/officeDocument/2006/relationships/image" Target="../media/image849.png"/><Relationship Id="rId192" Type="http://schemas.openxmlformats.org/officeDocument/2006/relationships/image" Target="../media/image808.png"/><Relationship Id="rId206" Type="http://schemas.openxmlformats.org/officeDocument/2006/relationships/image" Target="../media/image818.png"/><Relationship Id="rId248" Type="http://schemas.openxmlformats.org/officeDocument/2006/relationships/image" Target="../media/image856.png"/><Relationship Id="rId12" Type="http://schemas.openxmlformats.org/officeDocument/2006/relationships/image" Target="../media/image781.png"/><Relationship Id="rId108" Type="http://schemas.openxmlformats.org/officeDocument/2006/relationships/image" Target="../media/image828.png"/><Relationship Id="rId280" Type="http://schemas.openxmlformats.org/officeDocument/2006/relationships/image" Target="../media/image871.png"/><Relationship Id="rId315" Type="http://schemas.openxmlformats.org/officeDocument/2006/relationships/customXml" Target="../ink/ink917.xml"/><Relationship Id="rId336" Type="http://schemas.openxmlformats.org/officeDocument/2006/relationships/image" Target="../media/image899.png"/><Relationship Id="rId357" Type="http://schemas.openxmlformats.org/officeDocument/2006/relationships/customXml" Target="../ink/ink938.xml"/><Relationship Id="rId54" Type="http://schemas.openxmlformats.org/officeDocument/2006/relationships/image" Target="../media/image444.png"/><Relationship Id="rId75" Type="http://schemas.openxmlformats.org/officeDocument/2006/relationships/customXml" Target="../ink/ink817.xml"/><Relationship Id="rId96" Type="http://schemas.openxmlformats.org/officeDocument/2006/relationships/image" Target="../media/image822.png"/><Relationship Id="rId161" Type="http://schemas.openxmlformats.org/officeDocument/2006/relationships/customXml" Target="../ink/ink839.xml"/><Relationship Id="rId182" Type="http://schemas.openxmlformats.org/officeDocument/2006/relationships/image" Target="../media/image802.png"/><Relationship Id="rId217" Type="http://schemas.openxmlformats.org/officeDocument/2006/relationships/customXml" Target="../ink/ink867.xml"/><Relationship Id="rId378" Type="http://schemas.openxmlformats.org/officeDocument/2006/relationships/image" Target="../media/image920.png"/><Relationship Id="rId6" Type="http://schemas.openxmlformats.org/officeDocument/2006/relationships/image" Target="../media/image778.png"/><Relationship Id="rId238" Type="http://schemas.openxmlformats.org/officeDocument/2006/relationships/image" Target="../media/image845.png"/><Relationship Id="rId259" Type="http://schemas.openxmlformats.org/officeDocument/2006/relationships/customXml" Target="../ink/ink888.xml"/><Relationship Id="rId270" Type="http://schemas.openxmlformats.org/officeDocument/2006/relationships/customXml" Target="../ink/ink894.xml"/><Relationship Id="rId291" Type="http://schemas.openxmlformats.org/officeDocument/2006/relationships/customXml" Target="../ink/ink905.xml"/><Relationship Id="rId305" Type="http://schemas.openxmlformats.org/officeDocument/2006/relationships/customXml" Target="../ink/ink912.xml"/><Relationship Id="rId326" Type="http://schemas.openxmlformats.org/officeDocument/2006/relationships/image" Target="../media/image894.png"/><Relationship Id="rId347" Type="http://schemas.openxmlformats.org/officeDocument/2006/relationships/customXml" Target="../ink/ink933.xml"/><Relationship Id="rId44" Type="http://schemas.openxmlformats.org/officeDocument/2006/relationships/image" Target="../media/image797.png"/><Relationship Id="rId86" Type="http://schemas.openxmlformats.org/officeDocument/2006/relationships/image" Target="../media/image817.png"/><Relationship Id="rId151" Type="http://schemas.openxmlformats.org/officeDocument/2006/relationships/customXml" Target="../ink/ink834.xml"/><Relationship Id="rId368" Type="http://schemas.openxmlformats.org/officeDocument/2006/relationships/image" Target="../media/image915.png"/><Relationship Id="rId172" Type="http://schemas.openxmlformats.org/officeDocument/2006/relationships/image" Target="../media/image792.png"/><Relationship Id="rId193" Type="http://schemas.openxmlformats.org/officeDocument/2006/relationships/customXml" Target="../ink/ink855.xml"/><Relationship Id="rId207" Type="http://schemas.openxmlformats.org/officeDocument/2006/relationships/customXml" Target="../ink/ink862.xml"/><Relationship Id="rId228" Type="http://schemas.openxmlformats.org/officeDocument/2006/relationships/image" Target="../media/image840.png"/><Relationship Id="rId249" Type="http://schemas.openxmlformats.org/officeDocument/2006/relationships/customXml" Target="../ink/ink883.xml"/><Relationship Id="rId13" Type="http://schemas.openxmlformats.org/officeDocument/2006/relationships/customXml" Target="../ink/ink807.xml"/><Relationship Id="rId109" Type="http://schemas.openxmlformats.org/officeDocument/2006/relationships/customXml" Target="../ink/ink829.xml"/><Relationship Id="rId260" Type="http://schemas.openxmlformats.org/officeDocument/2006/relationships/image" Target="../media/image862.png"/><Relationship Id="rId281" Type="http://schemas.openxmlformats.org/officeDocument/2006/relationships/customXml" Target="../ink/ink900.xml"/><Relationship Id="rId316" Type="http://schemas.openxmlformats.org/officeDocument/2006/relationships/image" Target="../media/image889.png"/><Relationship Id="rId337" Type="http://schemas.openxmlformats.org/officeDocument/2006/relationships/customXml" Target="../ink/ink928.xml"/><Relationship Id="rId55" Type="http://schemas.openxmlformats.org/officeDocument/2006/relationships/customXml" Target="../ink/ink815.xml"/><Relationship Id="rId97" Type="http://schemas.openxmlformats.org/officeDocument/2006/relationships/customXml" Target="../ink/ink823.xml"/><Relationship Id="rId358" Type="http://schemas.openxmlformats.org/officeDocument/2006/relationships/image" Target="../media/image910.png"/><Relationship Id="rId7" Type="http://schemas.openxmlformats.org/officeDocument/2006/relationships/customXml" Target="../ink/ink804.xml"/><Relationship Id="rId162" Type="http://schemas.openxmlformats.org/officeDocument/2006/relationships/image" Target="../media/image786.png"/><Relationship Id="rId183" Type="http://schemas.openxmlformats.org/officeDocument/2006/relationships/customXml" Target="../ink/ink850.xml"/><Relationship Id="rId218" Type="http://schemas.openxmlformats.org/officeDocument/2006/relationships/image" Target="../media/image835.png"/><Relationship Id="rId239" Type="http://schemas.openxmlformats.org/officeDocument/2006/relationships/customXml" Target="../ink/ink878.xml"/><Relationship Id="rId250" Type="http://schemas.openxmlformats.org/officeDocument/2006/relationships/image" Target="../media/image857.png"/><Relationship Id="rId271" Type="http://schemas.openxmlformats.org/officeDocument/2006/relationships/image" Target="../media/image867.png"/><Relationship Id="rId292" Type="http://schemas.openxmlformats.org/officeDocument/2006/relationships/image" Target="../media/image877.png"/><Relationship Id="rId306" Type="http://schemas.openxmlformats.org/officeDocument/2006/relationships/image" Target="../media/image884.png"/><Relationship Id="rId45" Type="http://schemas.openxmlformats.org/officeDocument/2006/relationships/customXml" Target="../ink/ink812.xml"/><Relationship Id="rId87" Type="http://schemas.openxmlformats.org/officeDocument/2006/relationships/customXml" Target="../ink/ink819.xml"/><Relationship Id="rId110" Type="http://schemas.openxmlformats.org/officeDocument/2006/relationships/image" Target="../media/image829.png"/><Relationship Id="rId327" Type="http://schemas.openxmlformats.org/officeDocument/2006/relationships/customXml" Target="../ink/ink923.xml"/><Relationship Id="rId348" Type="http://schemas.openxmlformats.org/officeDocument/2006/relationships/image" Target="../media/image905.png"/><Relationship Id="rId369" Type="http://schemas.openxmlformats.org/officeDocument/2006/relationships/customXml" Target="../ink/ink944.xml"/><Relationship Id="rId152" Type="http://schemas.openxmlformats.org/officeDocument/2006/relationships/image" Target="../media/image850.png"/><Relationship Id="rId173" Type="http://schemas.openxmlformats.org/officeDocument/2006/relationships/customXml" Target="../ink/ink845.xml"/><Relationship Id="rId194" Type="http://schemas.openxmlformats.org/officeDocument/2006/relationships/image" Target="../media/image809.png"/><Relationship Id="rId208" Type="http://schemas.openxmlformats.org/officeDocument/2006/relationships/image" Target="../media/image830.png"/><Relationship Id="rId229" Type="http://schemas.openxmlformats.org/officeDocument/2006/relationships/customXml" Target="../ink/ink873.xml"/><Relationship Id="rId240" Type="http://schemas.openxmlformats.org/officeDocument/2006/relationships/image" Target="../media/image852.png"/><Relationship Id="rId261" Type="http://schemas.openxmlformats.org/officeDocument/2006/relationships/customXml" Target="../ink/ink889.xml"/><Relationship Id="rId14" Type="http://schemas.openxmlformats.org/officeDocument/2006/relationships/image" Target="../media/image782.png"/><Relationship Id="rId100" Type="http://schemas.openxmlformats.org/officeDocument/2006/relationships/image" Target="../media/image824.png"/><Relationship Id="rId282" Type="http://schemas.openxmlformats.org/officeDocument/2006/relationships/image" Target="../media/image872.png"/><Relationship Id="rId317" Type="http://schemas.openxmlformats.org/officeDocument/2006/relationships/customXml" Target="../ink/ink918.xml"/><Relationship Id="rId338" Type="http://schemas.openxmlformats.org/officeDocument/2006/relationships/image" Target="../media/image900.png"/><Relationship Id="rId359" Type="http://schemas.openxmlformats.org/officeDocument/2006/relationships/customXml" Target="../ink/ink939.xml"/><Relationship Id="rId8" Type="http://schemas.openxmlformats.org/officeDocument/2006/relationships/image" Target="../media/image779.png"/><Relationship Id="rId98" Type="http://schemas.openxmlformats.org/officeDocument/2006/relationships/image" Target="../media/image823.png"/><Relationship Id="rId163" Type="http://schemas.openxmlformats.org/officeDocument/2006/relationships/customXml" Target="../ink/ink840.xml"/><Relationship Id="rId184" Type="http://schemas.openxmlformats.org/officeDocument/2006/relationships/image" Target="../media/image804.png"/><Relationship Id="rId219" Type="http://schemas.openxmlformats.org/officeDocument/2006/relationships/customXml" Target="../ink/ink868.xml"/><Relationship Id="rId370" Type="http://schemas.openxmlformats.org/officeDocument/2006/relationships/image" Target="../media/image916.png"/><Relationship Id="rId230" Type="http://schemas.openxmlformats.org/officeDocument/2006/relationships/image" Target="../media/image841.png"/><Relationship Id="rId251" Type="http://schemas.openxmlformats.org/officeDocument/2006/relationships/customXml" Target="../ink/ink884.xml"/><Relationship Id="rId272" Type="http://schemas.openxmlformats.org/officeDocument/2006/relationships/customXml" Target="../ink/ink895.xml"/><Relationship Id="rId293" Type="http://schemas.openxmlformats.org/officeDocument/2006/relationships/customXml" Target="../ink/ink906.xml"/><Relationship Id="rId307" Type="http://schemas.openxmlformats.org/officeDocument/2006/relationships/customXml" Target="../ink/ink913.xml"/><Relationship Id="rId328" Type="http://schemas.openxmlformats.org/officeDocument/2006/relationships/image" Target="../media/image895.png"/><Relationship Id="rId349" Type="http://schemas.openxmlformats.org/officeDocument/2006/relationships/customXml" Target="../ink/ink934.xml"/><Relationship Id="rId111" Type="http://schemas.openxmlformats.org/officeDocument/2006/relationships/customXml" Target="../ink/ink830.xml"/><Relationship Id="rId153" Type="http://schemas.openxmlformats.org/officeDocument/2006/relationships/customXml" Target="../ink/ink835.xml"/><Relationship Id="rId174" Type="http://schemas.openxmlformats.org/officeDocument/2006/relationships/image" Target="../media/image793.png"/><Relationship Id="rId195" Type="http://schemas.openxmlformats.org/officeDocument/2006/relationships/customXml" Target="../ink/ink856.xml"/><Relationship Id="rId209" Type="http://schemas.openxmlformats.org/officeDocument/2006/relationships/customXml" Target="../ink/ink863.xml"/><Relationship Id="rId360" Type="http://schemas.openxmlformats.org/officeDocument/2006/relationships/image" Target="../media/image911.png"/><Relationship Id="rId220" Type="http://schemas.openxmlformats.org/officeDocument/2006/relationships/image" Target="../media/image836.png"/><Relationship Id="rId241" Type="http://schemas.openxmlformats.org/officeDocument/2006/relationships/customXml" Target="../ink/ink879.xml"/><Relationship Id="rId15" Type="http://schemas.openxmlformats.org/officeDocument/2006/relationships/customXml" Target="../ink/ink808.xml"/><Relationship Id="rId262" Type="http://schemas.openxmlformats.org/officeDocument/2006/relationships/image" Target="../media/image863.png"/><Relationship Id="rId283" Type="http://schemas.openxmlformats.org/officeDocument/2006/relationships/customXml" Target="../ink/ink901.xml"/><Relationship Id="rId318" Type="http://schemas.openxmlformats.org/officeDocument/2006/relationships/image" Target="../media/image890.png"/><Relationship Id="rId339" Type="http://schemas.openxmlformats.org/officeDocument/2006/relationships/customXml" Target="../ink/ink929.xml"/><Relationship Id="rId99" Type="http://schemas.openxmlformats.org/officeDocument/2006/relationships/customXml" Target="../ink/ink824.xml"/><Relationship Id="rId101" Type="http://schemas.openxmlformats.org/officeDocument/2006/relationships/customXml" Target="../ink/ink825.xml"/><Relationship Id="rId164" Type="http://schemas.openxmlformats.org/officeDocument/2006/relationships/image" Target="../media/image787.png"/><Relationship Id="rId185" Type="http://schemas.openxmlformats.org/officeDocument/2006/relationships/customXml" Target="../ink/ink851.xml"/><Relationship Id="rId350" Type="http://schemas.openxmlformats.org/officeDocument/2006/relationships/image" Target="../media/image906.png"/><Relationship Id="rId371" Type="http://schemas.openxmlformats.org/officeDocument/2006/relationships/customXml" Target="../ink/ink945.xml"/><Relationship Id="rId9" Type="http://schemas.openxmlformats.org/officeDocument/2006/relationships/customXml" Target="../ink/ink805.xml"/><Relationship Id="rId210" Type="http://schemas.openxmlformats.org/officeDocument/2006/relationships/image" Target="../media/image831.png"/><Relationship Id="rId26" Type="http://schemas.openxmlformats.org/officeDocument/2006/relationships/image" Target="../media/image788.png"/><Relationship Id="rId231" Type="http://schemas.openxmlformats.org/officeDocument/2006/relationships/customXml" Target="../ink/ink874.xml"/><Relationship Id="rId252" Type="http://schemas.openxmlformats.org/officeDocument/2006/relationships/image" Target="../media/image858.png"/><Relationship Id="rId273" Type="http://schemas.openxmlformats.org/officeDocument/2006/relationships/image" Target="../media/image868.png"/><Relationship Id="rId294" Type="http://schemas.openxmlformats.org/officeDocument/2006/relationships/image" Target="../media/image878.png"/><Relationship Id="rId308" Type="http://schemas.openxmlformats.org/officeDocument/2006/relationships/image" Target="../media/image885.png"/><Relationship Id="rId329" Type="http://schemas.openxmlformats.org/officeDocument/2006/relationships/customXml" Target="../ink/ink924.xml"/><Relationship Id="rId154" Type="http://schemas.openxmlformats.org/officeDocument/2006/relationships/image" Target="../media/image851.png"/><Relationship Id="rId175" Type="http://schemas.openxmlformats.org/officeDocument/2006/relationships/customXml" Target="../ink/ink846.xml"/><Relationship Id="rId340" Type="http://schemas.openxmlformats.org/officeDocument/2006/relationships/image" Target="../media/image901.png"/><Relationship Id="rId361" Type="http://schemas.openxmlformats.org/officeDocument/2006/relationships/customXml" Target="../ink/ink940.xml"/><Relationship Id="rId196" Type="http://schemas.openxmlformats.org/officeDocument/2006/relationships/image" Target="../media/image810.png"/><Relationship Id="rId200" Type="http://schemas.openxmlformats.org/officeDocument/2006/relationships/image" Target="../media/image813.png"/><Relationship Id="rId221" Type="http://schemas.openxmlformats.org/officeDocument/2006/relationships/customXml" Target="../ink/ink869.xml"/><Relationship Id="rId242" Type="http://schemas.openxmlformats.org/officeDocument/2006/relationships/image" Target="../media/image853.png"/><Relationship Id="rId263" Type="http://schemas.openxmlformats.org/officeDocument/2006/relationships/customXml" Target="../ink/ink890.xml"/><Relationship Id="rId284" Type="http://schemas.openxmlformats.org/officeDocument/2006/relationships/image" Target="../media/image873.png"/><Relationship Id="rId319" Type="http://schemas.openxmlformats.org/officeDocument/2006/relationships/customXml" Target="../ink/ink919.xml"/><Relationship Id="rId58" Type="http://schemas.openxmlformats.org/officeDocument/2006/relationships/image" Target="../media/image803.png"/><Relationship Id="rId102" Type="http://schemas.openxmlformats.org/officeDocument/2006/relationships/image" Target="../media/image825.png"/><Relationship Id="rId144" Type="http://schemas.openxmlformats.org/officeDocument/2006/relationships/image" Target="../media/image846.png"/><Relationship Id="rId330" Type="http://schemas.openxmlformats.org/officeDocument/2006/relationships/image" Target="../media/image896.png"/><Relationship Id="rId90" Type="http://schemas.openxmlformats.org/officeDocument/2006/relationships/image" Target="../media/image819.png"/><Relationship Id="rId165" Type="http://schemas.openxmlformats.org/officeDocument/2006/relationships/customXml" Target="../ink/ink841.xml"/><Relationship Id="rId186" Type="http://schemas.openxmlformats.org/officeDocument/2006/relationships/image" Target="../media/image805.png"/><Relationship Id="rId351" Type="http://schemas.openxmlformats.org/officeDocument/2006/relationships/customXml" Target="../ink/ink935.xml"/><Relationship Id="rId372" Type="http://schemas.openxmlformats.org/officeDocument/2006/relationships/image" Target="../media/image917.png"/><Relationship Id="rId211" Type="http://schemas.openxmlformats.org/officeDocument/2006/relationships/customXml" Target="../ink/ink864.xml"/><Relationship Id="rId232" Type="http://schemas.openxmlformats.org/officeDocument/2006/relationships/image" Target="../media/image842.png"/><Relationship Id="rId253" Type="http://schemas.openxmlformats.org/officeDocument/2006/relationships/customXml" Target="../ink/ink885.xml"/><Relationship Id="rId274" Type="http://schemas.openxmlformats.org/officeDocument/2006/relationships/customXml" Target="../ink/ink896.xml"/><Relationship Id="rId295" Type="http://schemas.openxmlformats.org/officeDocument/2006/relationships/customXml" Target="../ink/ink907.xml"/><Relationship Id="rId309" Type="http://schemas.openxmlformats.org/officeDocument/2006/relationships/customXml" Target="../ink/ink914.xml"/><Relationship Id="rId27" Type="http://schemas.openxmlformats.org/officeDocument/2006/relationships/customXml" Target="../ink/ink809.xml"/><Relationship Id="rId320" Type="http://schemas.openxmlformats.org/officeDocument/2006/relationships/image" Target="../media/image891.png"/><Relationship Id="rId155" Type="http://schemas.openxmlformats.org/officeDocument/2006/relationships/customXml" Target="../ink/ink836.xml"/><Relationship Id="rId176" Type="http://schemas.openxmlformats.org/officeDocument/2006/relationships/image" Target="../media/image794.png"/><Relationship Id="rId197" Type="http://schemas.openxmlformats.org/officeDocument/2006/relationships/customXml" Target="../ink/ink857.xml"/><Relationship Id="rId341" Type="http://schemas.openxmlformats.org/officeDocument/2006/relationships/customXml" Target="../ink/ink930.xml"/><Relationship Id="rId362" Type="http://schemas.openxmlformats.org/officeDocument/2006/relationships/image" Target="../media/image912.png"/><Relationship Id="rId201" Type="http://schemas.openxmlformats.org/officeDocument/2006/relationships/customXml" Target="../ink/ink859.xml"/><Relationship Id="rId222" Type="http://schemas.openxmlformats.org/officeDocument/2006/relationships/image" Target="../media/image837.png"/><Relationship Id="rId243" Type="http://schemas.openxmlformats.org/officeDocument/2006/relationships/customXml" Target="../ink/ink880.xml"/><Relationship Id="rId264" Type="http://schemas.openxmlformats.org/officeDocument/2006/relationships/image" Target="../media/image864.png"/><Relationship Id="rId285" Type="http://schemas.openxmlformats.org/officeDocument/2006/relationships/customXml" Target="../ink/ink902.xml"/><Relationship Id="rId59" Type="http://schemas.openxmlformats.org/officeDocument/2006/relationships/customXml" Target="../ink/ink816.xml"/><Relationship Id="rId103" Type="http://schemas.openxmlformats.org/officeDocument/2006/relationships/customXml" Target="../ink/ink826.xml"/><Relationship Id="rId310" Type="http://schemas.openxmlformats.org/officeDocument/2006/relationships/image" Target="../media/image886.png"/><Relationship Id="rId91" Type="http://schemas.openxmlformats.org/officeDocument/2006/relationships/customXml" Target="../ink/ink820.xml"/><Relationship Id="rId145" Type="http://schemas.openxmlformats.org/officeDocument/2006/relationships/customXml" Target="../ink/ink831.xml"/><Relationship Id="rId166" Type="http://schemas.openxmlformats.org/officeDocument/2006/relationships/image" Target="../media/image789.png"/><Relationship Id="rId187" Type="http://schemas.openxmlformats.org/officeDocument/2006/relationships/customXml" Target="../ink/ink852.xml"/><Relationship Id="rId331" Type="http://schemas.openxmlformats.org/officeDocument/2006/relationships/customXml" Target="../ink/ink925.xml"/><Relationship Id="rId352" Type="http://schemas.openxmlformats.org/officeDocument/2006/relationships/image" Target="../media/image907.png"/><Relationship Id="rId373" Type="http://schemas.openxmlformats.org/officeDocument/2006/relationships/customXml" Target="../ink/ink94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32.png"/><Relationship Id="rId233" Type="http://schemas.openxmlformats.org/officeDocument/2006/relationships/customXml" Target="../ink/ink875.xml"/><Relationship Id="rId254" Type="http://schemas.openxmlformats.org/officeDocument/2006/relationships/image" Target="../media/image859.png"/><Relationship Id="rId275" Type="http://schemas.openxmlformats.org/officeDocument/2006/relationships/customXml" Target="../ink/ink897.xml"/><Relationship Id="rId296" Type="http://schemas.openxmlformats.org/officeDocument/2006/relationships/image" Target="../media/image879.png"/><Relationship Id="rId300" Type="http://schemas.openxmlformats.org/officeDocument/2006/relationships/image" Target="../media/image881.png"/><Relationship Id="rId156" Type="http://schemas.openxmlformats.org/officeDocument/2006/relationships/image" Target="../media/image783.png"/><Relationship Id="rId177" Type="http://schemas.openxmlformats.org/officeDocument/2006/relationships/customXml" Target="../ink/ink847.xml"/><Relationship Id="rId198" Type="http://schemas.openxmlformats.org/officeDocument/2006/relationships/image" Target="../media/image812.png"/><Relationship Id="rId321" Type="http://schemas.openxmlformats.org/officeDocument/2006/relationships/customXml" Target="../ink/ink920.xml"/><Relationship Id="rId342" Type="http://schemas.openxmlformats.org/officeDocument/2006/relationships/image" Target="../media/image902.png"/><Relationship Id="rId363" Type="http://schemas.openxmlformats.org/officeDocument/2006/relationships/customXml" Target="../ink/ink941.xml"/><Relationship Id="rId202" Type="http://schemas.openxmlformats.org/officeDocument/2006/relationships/image" Target="../media/image814.png"/><Relationship Id="rId223" Type="http://schemas.openxmlformats.org/officeDocument/2006/relationships/customXml" Target="../ink/ink870.xml"/><Relationship Id="rId244" Type="http://schemas.openxmlformats.org/officeDocument/2006/relationships/image" Target="../media/image854.png"/><Relationship Id="rId265" Type="http://schemas.openxmlformats.org/officeDocument/2006/relationships/customXml" Target="../ink/ink891.xml"/><Relationship Id="rId286" Type="http://schemas.openxmlformats.org/officeDocument/2006/relationships/image" Target="../media/image874.png"/><Relationship Id="rId50" Type="http://schemas.openxmlformats.org/officeDocument/2006/relationships/image" Target="../media/image800.png"/><Relationship Id="rId104" Type="http://schemas.openxmlformats.org/officeDocument/2006/relationships/image" Target="../media/image826.png"/><Relationship Id="rId146" Type="http://schemas.openxmlformats.org/officeDocument/2006/relationships/image" Target="../media/image847.png"/><Relationship Id="rId167" Type="http://schemas.openxmlformats.org/officeDocument/2006/relationships/customXml" Target="../ink/ink842.xml"/><Relationship Id="rId188" Type="http://schemas.openxmlformats.org/officeDocument/2006/relationships/image" Target="../media/image806.png"/><Relationship Id="rId311" Type="http://schemas.openxmlformats.org/officeDocument/2006/relationships/customXml" Target="../ink/ink915.xml"/><Relationship Id="rId332" Type="http://schemas.openxmlformats.org/officeDocument/2006/relationships/image" Target="../media/image897.png"/><Relationship Id="rId353" Type="http://schemas.openxmlformats.org/officeDocument/2006/relationships/customXml" Target="../ink/ink936.xml"/><Relationship Id="rId374" Type="http://schemas.openxmlformats.org/officeDocument/2006/relationships/image" Target="../media/image918.png"/><Relationship Id="rId92" Type="http://schemas.openxmlformats.org/officeDocument/2006/relationships/image" Target="../media/image820.png"/><Relationship Id="rId213" Type="http://schemas.openxmlformats.org/officeDocument/2006/relationships/customXml" Target="../ink/ink865.xml"/><Relationship Id="rId234" Type="http://schemas.openxmlformats.org/officeDocument/2006/relationships/image" Target="../media/image843.png"/><Relationship Id="rId2" Type="http://schemas.openxmlformats.org/officeDocument/2006/relationships/notesSlide" Target="../notesSlides/notesSlide1.xml"/><Relationship Id="rId255" Type="http://schemas.openxmlformats.org/officeDocument/2006/relationships/customXml" Target="../ink/ink886.xml"/><Relationship Id="rId276" Type="http://schemas.openxmlformats.org/officeDocument/2006/relationships/image" Target="../media/image869.png"/><Relationship Id="rId297" Type="http://schemas.openxmlformats.org/officeDocument/2006/relationships/customXml" Target="../ink/ink908.xml"/><Relationship Id="rId40" Type="http://schemas.openxmlformats.org/officeDocument/2006/relationships/image" Target="../media/image795.png"/><Relationship Id="rId157" Type="http://schemas.openxmlformats.org/officeDocument/2006/relationships/customXml" Target="../ink/ink837.xml"/><Relationship Id="rId178" Type="http://schemas.openxmlformats.org/officeDocument/2006/relationships/image" Target="../media/image798.png"/><Relationship Id="rId301" Type="http://schemas.openxmlformats.org/officeDocument/2006/relationships/customXml" Target="../ink/ink910.xml"/><Relationship Id="rId322" Type="http://schemas.openxmlformats.org/officeDocument/2006/relationships/image" Target="../media/image892.png"/><Relationship Id="rId343" Type="http://schemas.openxmlformats.org/officeDocument/2006/relationships/customXml" Target="../ink/ink931.xml"/><Relationship Id="rId364" Type="http://schemas.openxmlformats.org/officeDocument/2006/relationships/image" Target="../media/image913.png"/><Relationship Id="rId199" Type="http://schemas.openxmlformats.org/officeDocument/2006/relationships/customXml" Target="../ink/ink858.xml"/><Relationship Id="rId203" Type="http://schemas.openxmlformats.org/officeDocument/2006/relationships/customXml" Target="../ink/ink860.xml"/><Relationship Id="rId224" Type="http://schemas.openxmlformats.org/officeDocument/2006/relationships/image" Target="../media/image838.png"/><Relationship Id="rId245" Type="http://schemas.openxmlformats.org/officeDocument/2006/relationships/customXml" Target="../ink/ink881.xml"/><Relationship Id="rId266" Type="http://schemas.openxmlformats.org/officeDocument/2006/relationships/image" Target="../media/image865.png"/><Relationship Id="rId287" Type="http://schemas.openxmlformats.org/officeDocument/2006/relationships/customXml" Target="../ink/ink903.xml"/><Relationship Id="rId105" Type="http://schemas.openxmlformats.org/officeDocument/2006/relationships/customXml" Target="../ink/ink827.xml"/><Relationship Id="rId147" Type="http://schemas.openxmlformats.org/officeDocument/2006/relationships/customXml" Target="../ink/ink832.xml"/><Relationship Id="rId168" Type="http://schemas.openxmlformats.org/officeDocument/2006/relationships/image" Target="../media/image790.png"/><Relationship Id="rId312" Type="http://schemas.openxmlformats.org/officeDocument/2006/relationships/image" Target="../media/image887.png"/><Relationship Id="rId333" Type="http://schemas.openxmlformats.org/officeDocument/2006/relationships/customXml" Target="../ink/ink926.xml"/><Relationship Id="rId354" Type="http://schemas.openxmlformats.org/officeDocument/2006/relationships/image" Target="../media/image908.png"/><Relationship Id="rId51" Type="http://schemas.openxmlformats.org/officeDocument/2006/relationships/customXml" Target="../ink/ink813.xml"/><Relationship Id="rId93" Type="http://schemas.openxmlformats.org/officeDocument/2006/relationships/customXml" Target="../ink/ink821.xml"/><Relationship Id="rId189" Type="http://schemas.openxmlformats.org/officeDocument/2006/relationships/customXml" Target="../ink/ink853.xml"/><Relationship Id="rId375" Type="http://schemas.openxmlformats.org/officeDocument/2006/relationships/customXml" Target="../ink/ink947.xml"/><Relationship Id="rId3" Type="http://schemas.openxmlformats.org/officeDocument/2006/relationships/customXml" Target="../ink/ink802.xml"/><Relationship Id="rId214" Type="http://schemas.openxmlformats.org/officeDocument/2006/relationships/image" Target="../media/image833.png"/><Relationship Id="rId235" Type="http://schemas.openxmlformats.org/officeDocument/2006/relationships/customXml" Target="../ink/ink876.xml"/><Relationship Id="rId256" Type="http://schemas.openxmlformats.org/officeDocument/2006/relationships/image" Target="../media/image860.png"/><Relationship Id="rId277" Type="http://schemas.openxmlformats.org/officeDocument/2006/relationships/customXml" Target="../ink/ink898.xml"/><Relationship Id="rId298" Type="http://schemas.openxmlformats.org/officeDocument/2006/relationships/image" Target="../media/image880.png"/><Relationship Id="rId158" Type="http://schemas.openxmlformats.org/officeDocument/2006/relationships/image" Target="../media/image784.png"/><Relationship Id="rId302" Type="http://schemas.openxmlformats.org/officeDocument/2006/relationships/image" Target="../media/image882.png"/><Relationship Id="rId323" Type="http://schemas.openxmlformats.org/officeDocument/2006/relationships/customXml" Target="../ink/ink921.xml"/><Relationship Id="rId344" Type="http://schemas.openxmlformats.org/officeDocument/2006/relationships/image" Target="../media/image903.png"/><Relationship Id="rId41" Type="http://schemas.openxmlformats.org/officeDocument/2006/relationships/customXml" Target="../ink/ink810.xml"/><Relationship Id="rId179" Type="http://schemas.openxmlformats.org/officeDocument/2006/relationships/customXml" Target="../ink/ink848.xml"/><Relationship Id="rId365" Type="http://schemas.openxmlformats.org/officeDocument/2006/relationships/customXml" Target="../ink/ink942.xml"/><Relationship Id="rId190" Type="http://schemas.openxmlformats.org/officeDocument/2006/relationships/image" Target="../media/image807.png"/><Relationship Id="rId204" Type="http://schemas.openxmlformats.org/officeDocument/2006/relationships/image" Target="../media/image815.png"/><Relationship Id="rId225" Type="http://schemas.openxmlformats.org/officeDocument/2006/relationships/customXml" Target="../ink/ink871.xml"/><Relationship Id="rId246" Type="http://schemas.openxmlformats.org/officeDocument/2006/relationships/image" Target="../media/image855.png"/><Relationship Id="rId267" Type="http://schemas.openxmlformats.org/officeDocument/2006/relationships/customXml" Target="../ink/ink892.xml"/><Relationship Id="rId288" Type="http://schemas.openxmlformats.org/officeDocument/2006/relationships/image" Target="../media/image875.png"/><Relationship Id="rId106" Type="http://schemas.openxmlformats.org/officeDocument/2006/relationships/image" Target="../media/image827.png"/><Relationship Id="rId313" Type="http://schemas.openxmlformats.org/officeDocument/2006/relationships/customXml" Target="../ink/ink916.xml"/><Relationship Id="rId10" Type="http://schemas.openxmlformats.org/officeDocument/2006/relationships/image" Target="../media/image780.png"/><Relationship Id="rId52" Type="http://schemas.openxmlformats.org/officeDocument/2006/relationships/image" Target="../media/image801.png"/><Relationship Id="rId94" Type="http://schemas.openxmlformats.org/officeDocument/2006/relationships/image" Target="../media/image821.png"/><Relationship Id="rId148" Type="http://schemas.openxmlformats.org/officeDocument/2006/relationships/image" Target="../media/image848.png"/><Relationship Id="rId169" Type="http://schemas.openxmlformats.org/officeDocument/2006/relationships/customXml" Target="../ink/ink843.xml"/><Relationship Id="rId334" Type="http://schemas.openxmlformats.org/officeDocument/2006/relationships/image" Target="../media/image898.png"/><Relationship Id="rId355" Type="http://schemas.openxmlformats.org/officeDocument/2006/relationships/customXml" Target="../ink/ink937.xml"/><Relationship Id="rId376" Type="http://schemas.openxmlformats.org/officeDocument/2006/relationships/image" Target="../media/image919.png"/><Relationship Id="rId4" Type="http://schemas.openxmlformats.org/officeDocument/2006/relationships/image" Target="../media/image777.png"/><Relationship Id="rId180" Type="http://schemas.openxmlformats.org/officeDocument/2006/relationships/image" Target="../media/image799.png"/><Relationship Id="rId215" Type="http://schemas.openxmlformats.org/officeDocument/2006/relationships/customXml" Target="../ink/ink866.xml"/><Relationship Id="rId236" Type="http://schemas.openxmlformats.org/officeDocument/2006/relationships/image" Target="../media/image844.png"/><Relationship Id="rId257" Type="http://schemas.openxmlformats.org/officeDocument/2006/relationships/customXml" Target="../ink/ink887.xml"/><Relationship Id="rId278" Type="http://schemas.openxmlformats.org/officeDocument/2006/relationships/image" Target="../media/image870.png"/><Relationship Id="rId303" Type="http://schemas.openxmlformats.org/officeDocument/2006/relationships/customXml" Target="../ink/ink911.xml"/><Relationship Id="rId42" Type="http://schemas.openxmlformats.org/officeDocument/2006/relationships/image" Target="../media/image796.png"/><Relationship Id="rId84" Type="http://schemas.openxmlformats.org/officeDocument/2006/relationships/image" Target="../media/image816.png"/><Relationship Id="rId345" Type="http://schemas.openxmlformats.org/officeDocument/2006/relationships/customXml" Target="../ink/ink932.xml"/><Relationship Id="rId191" Type="http://schemas.openxmlformats.org/officeDocument/2006/relationships/customXml" Target="../ink/ink854.xml"/><Relationship Id="rId205" Type="http://schemas.openxmlformats.org/officeDocument/2006/relationships/customXml" Target="../ink/ink861.xml"/><Relationship Id="rId247" Type="http://schemas.openxmlformats.org/officeDocument/2006/relationships/customXml" Target="../ink/ink882.xml"/><Relationship Id="rId107" Type="http://schemas.openxmlformats.org/officeDocument/2006/relationships/customXml" Target="../ink/ink828.xml"/><Relationship Id="rId289" Type="http://schemas.openxmlformats.org/officeDocument/2006/relationships/customXml" Target="../ink/ink904.xml"/><Relationship Id="rId11" Type="http://schemas.openxmlformats.org/officeDocument/2006/relationships/customXml" Target="../ink/ink806.xml"/><Relationship Id="rId53" Type="http://schemas.openxmlformats.org/officeDocument/2006/relationships/customXml" Target="../ink/ink814.xml"/><Relationship Id="rId149" Type="http://schemas.openxmlformats.org/officeDocument/2006/relationships/customXml" Target="../ink/ink833.xml"/><Relationship Id="rId314" Type="http://schemas.openxmlformats.org/officeDocument/2006/relationships/image" Target="../media/image888.png"/><Relationship Id="rId356" Type="http://schemas.openxmlformats.org/officeDocument/2006/relationships/image" Target="../media/image909.png"/><Relationship Id="rId95" Type="http://schemas.openxmlformats.org/officeDocument/2006/relationships/customXml" Target="../ink/ink822.xml"/><Relationship Id="rId160" Type="http://schemas.openxmlformats.org/officeDocument/2006/relationships/image" Target="../media/image785.png"/><Relationship Id="rId216" Type="http://schemas.openxmlformats.org/officeDocument/2006/relationships/image" Target="../media/image834.png"/><Relationship Id="rId258" Type="http://schemas.openxmlformats.org/officeDocument/2006/relationships/image" Target="../media/image861.png"/><Relationship Id="rId325" Type="http://schemas.openxmlformats.org/officeDocument/2006/relationships/customXml" Target="../ink/ink922.xml"/><Relationship Id="rId367" Type="http://schemas.openxmlformats.org/officeDocument/2006/relationships/customXml" Target="../ink/ink943.xml"/><Relationship Id="rId171" Type="http://schemas.openxmlformats.org/officeDocument/2006/relationships/customXml" Target="../ink/ink844.xml"/><Relationship Id="rId227" Type="http://schemas.openxmlformats.org/officeDocument/2006/relationships/customXml" Target="../ink/ink872.xml"/><Relationship Id="rId269" Type="http://schemas.openxmlformats.org/officeDocument/2006/relationships/customXml" Target="../ink/ink893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06.xml"/><Relationship Id="rId21" Type="http://schemas.openxmlformats.org/officeDocument/2006/relationships/customXml" Target="../ink/ink958.xml"/><Relationship Id="rId42" Type="http://schemas.openxmlformats.org/officeDocument/2006/relationships/image" Target="../media/image941.png"/><Relationship Id="rId63" Type="http://schemas.openxmlformats.org/officeDocument/2006/relationships/customXml" Target="../ink/ink979.xml"/><Relationship Id="rId84" Type="http://schemas.openxmlformats.org/officeDocument/2006/relationships/image" Target="../media/image962.png"/><Relationship Id="rId138" Type="http://schemas.openxmlformats.org/officeDocument/2006/relationships/image" Target="../media/image989.png"/><Relationship Id="rId16" Type="http://schemas.openxmlformats.org/officeDocument/2006/relationships/image" Target="../media/image928.png"/><Relationship Id="rId107" Type="http://schemas.openxmlformats.org/officeDocument/2006/relationships/customXml" Target="../ink/ink1001.xml"/><Relationship Id="rId11" Type="http://schemas.openxmlformats.org/officeDocument/2006/relationships/customXml" Target="../ink/ink953.xml"/><Relationship Id="rId32" Type="http://schemas.openxmlformats.org/officeDocument/2006/relationships/image" Target="../media/image936.png"/><Relationship Id="rId37" Type="http://schemas.openxmlformats.org/officeDocument/2006/relationships/customXml" Target="../ink/ink966.xml"/><Relationship Id="rId53" Type="http://schemas.openxmlformats.org/officeDocument/2006/relationships/customXml" Target="../ink/ink974.xml"/><Relationship Id="rId58" Type="http://schemas.openxmlformats.org/officeDocument/2006/relationships/image" Target="../media/image949.png"/><Relationship Id="rId74" Type="http://schemas.openxmlformats.org/officeDocument/2006/relationships/image" Target="../media/image957.png"/><Relationship Id="rId79" Type="http://schemas.openxmlformats.org/officeDocument/2006/relationships/customXml" Target="../ink/ink987.xml"/><Relationship Id="rId102" Type="http://schemas.openxmlformats.org/officeDocument/2006/relationships/image" Target="../media/image971.png"/><Relationship Id="rId123" Type="http://schemas.openxmlformats.org/officeDocument/2006/relationships/customXml" Target="../ink/ink1009.xml"/><Relationship Id="rId128" Type="http://schemas.openxmlformats.org/officeDocument/2006/relationships/image" Target="../media/image984.png"/><Relationship Id="rId5" Type="http://schemas.openxmlformats.org/officeDocument/2006/relationships/customXml" Target="../ink/ink950.xml"/><Relationship Id="rId90" Type="http://schemas.openxmlformats.org/officeDocument/2006/relationships/image" Target="../media/image965.png"/><Relationship Id="rId95" Type="http://schemas.openxmlformats.org/officeDocument/2006/relationships/customXml" Target="../ink/ink995.xml"/><Relationship Id="rId22" Type="http://schemas.openxmlformats.org/officeDocument/2006/relationships/image" Target="../media/image931.png"/><Relationship Id="rId27" Type="http://schemas.openxmlformats.org/officeDocument/2006/relationships/customXml" Target="../ink/ink961.xml"/><Relationship Id="rId43" Type="http://schemas.openxmlformats.org/officeDocument/2006/relationships/customXml" Target="../ink/ink969.xml"/><Relationship Id="rId48" Type="http://schemas.openxmlformats.org/officeDocument/2006/relationships/image" Target="../media/image944.png"/><Relationship Id="rId64" Type="http://schemas.openxmlformats.org/officeDocument/2006/relationships/image" Target="../media/image952.png"/><Relationship Id="rId69" Type="http://schemas.openxmlformats.org/officeDocument/2006/relationships/customXml" Target="../ink/ink982.xml"/><Relationship Id="rId113" Type="http://schemas.openxmlformats.org/officeDocument/2006/relationships/customXml" Target="../ink/ink1004.xml"/><Relationship Id="rId118" Type="http://schemas.openxmlformats.org/officeDocument/2006/relationships/image" Target="../media/image979.png"/><Relationship Id="rId134" Type="http://schemas.openxmlformats.org/officeDocument/2006/relationships/image" Target="../media/image987.png"/><Relationship Id="rId80" Type="http://schemas.openxmlformats.org/officeDocument/2006/relationships/image" Target="../media/image960.png"/><Relationship Id="rId85" Type="http://schemas.openxmlformats.org/officeDocument/2006/relationships/customXml" Target="../ink/ink990.xml"/><Relationship Id="rId12" Type="http://schemas.openxmlformats.org/officeDocument/2006/relationships/image" Target="../media/image926.png"/><Relationship Id="rId17" Type="http://schemas.openxmlformats.org/officeDocument/2006/relationships/customXml" Target="../ink/ink956.xml"/><Relationship Id="rId33" Type="http://schemas.openxmlformats.org/officeDocument/2006/relationships/customXml" Target="../ink/ink964.xml"/><Relationship Id="rId38" Type="http://schemas.openxmlformats.org/officeDocument/2006/relationships/image" Target="../media/image939.png"/><Relationship Id="rId59" Type="http://schemas.openxmlformats.org/officeDocument/2006/relationships/customXml" Target="../ink/ink977.xml"/><Relationship Id="rId103" Type="http://schemas.openxmlformats.org/officeDocument/2006/relationships/customXml" Target="../ink/ink999.xml"/><Relationship Id="rId108" Type="http://schemas.openxmlformats.org/officeDocument/2006/relationships/image" Target="../media/image974.png"/><Relationship Id="rId124" Type="http://schemas.openxmlformats.org/officeDocument/2006/relationships/image" Target="../media/image982.png"/><Relationship Id="rId129" Type="http://schemas.openxmlformats.org/officeDocument/2006/relationships/customXml" Target="../ink/ink1012.xml"/><Relationship Id="rId54" Type="http://schemas.openxmlformats.org/officeDocument/2006/relationships/image" Target="../media/image947.png"/><Relationship Id="rId70" Type="http://schemas.openxmlformats.org/officeDocument/2006/relationships/image" Target="../media/image955.png"/><Relationship Id="rId75" Type="http://schemas.openxmlformats.org/officeDocument/2006/relationships/customXml" Target="../ink/ink985.xml"/><Relationship Id="rId91" Type="http://schemas.openxmlformats.org/officeDocument/2006/relationships/customXml" Target="../ink/ink993.xml"/><Relationship Id="rId96" Type="http://schemas.openxmlformats.org/officeDocument/2006/relationships/image" Target="../media/image9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3.png"/><Relationship Id="rId23" Type="http://schemas.openxmlformats.org/officeDocument/2006/relationships/customXml" Target="../ink/ink959.xml"/><Relationship Id="rId28" Type="http://schemas.openxmlformats.org/officeDocument/2006/relationships/image" Target="../media/image934.png"/><Relationship Id="rId49" Type="http://schemas.openxmlformats.org/officeDocument/2006/relationships/customXml" Target="../ink/ink972.xml"/><Relationship Id="rId114" Type="http://schemas.openxmlformats.org/officeDocument/2006/relationships/image" Target="../media/image977.png"/><Relationship Id="rId119" Type="http://schemas.openxmlformats.org/officeDocument/2006/relationships/customXml" Target="../ink/ink1007.xml"/><Relationship Id="rId44" Type="http://schemas.openxmlformats.org/officeDocument/2006/relationships/image" Target="../media/image942.png"/><Relationship Id="rId60" Type="http://schemas.openxmlformats.org/officeDocument/2006/relationships/image" Target="../media/image950.png"/><Relationship Id="rId65" Type="http://schemas.openxmlformats.org/officeDocument/2006/relationships/customXml" Target="../ink/ink980.xml"/><Relationship Id="rId81" Type="http://schemas.openxmlformats.org/officeDocument/2006/relationships/customXml" Target="../ink/ink988.xml"/><Relationship Id="rId86" Type="http://schemas.openxmlformats.org/officeDocument/2006/relationships/image" Target="../media/image963.png"/><Relationship Id="rId130" Type="http://schemas.openxmlformats.org/officeDocument/2006/relationships/image" Target="../media/image985.png"/><Relationship Id="rId135" Type="http://schemas.openxmlformats.org/officeDocument/2006/relationships/customXml" Target="../ink/ink1015.xml"/><Relationship Id="rId13" Type="http://schemas.openxmlformats.org/officeDocument/2006/relationships/customXml" Target="../ink/ink954.xml"/><Relationship Id="rId18" Type="http://schemas.openxmlformats.org/officeDocument/2006/relationships/image" Target="../media/image929.png"/><Relationship Id="rId39" Type="http://schemas.openxmlformats.org/officeDocument/2006/relationships/customXml" Target="../ink/ink967.xml"/><Relationship Id="rId109" Type="http://schemas.openxmlformats.org/officeDocument/2006/relationships/customXml" Target="../ink/ink1002.xml"/><Relationship Id="rId34" Type="http://schemas.openxmlformats.org/officeDocument/2006/relationships/image" Target="../media/image937.png"/><Relationship Id="rId50" Type="http://schemas.openxmlformats.org/officeDocument/2006/relationships/image" Target="../media/image945.png"/><Relationship Id="rId55" Type="http://schemas.openxmlformats.org/officeDocument/2006/relationships/customXml" Target="../ink/ink975.xml"/><Relationship Id="rId76" Type="http://schemas.openxmlformats.org/officeDocument/2006/relationships/image" Target="../media/image958.png"/><Relationship Id="rId97" Type="http://schemas.openxmlformats.org/officeDocument/2006/relationships/customXml" Target="../ink/ink996.xml"/><Relationship Id="rId104" Type="http://schemas.openxmlformats.org/officeDocument/2006/relationships/image" Target="../media/image972.png"/><Relationship Id="rId120" Type="http://schemas.openxmlformats.org/officeDocument/2006/relationships/image" Target="../media/image980.png"/><Relationship Id="rId125" Type="http://schemas.openxmlformats.org/officeDocument/2006/relationships/customXml" Target="../ink/ink1010.xml"/><Relationship Id="rId7" Type="http://schemas.openxmlformats.org/officeDocument/2006/relationships/customXml" Target="../ink/ink951.xml"/><Relationship Id="rId71" Type="http://schemas.openxmlformats.org/officeDocument/2006/relationships/customXml" Target="../ink/ink983.xml"/><Relationship Id="rId92" Type="http://schemas.openxmlformats.org/officeDocument/2006/relationships/image" Target="../media/image966.png"/><Relationship Id="rId2" Type="http://schemas.openxmlformats.org/officeDocument/2006/relationships/image" Target="../media/image2.jpg"/><Relationship Id="rId29" Type="http://schemas.openxmlformats.org/officeDocument/2006/relationships/customXml" Target="../ink/ink962.xml"/><Relationship Id="rId24" Type="http://schemas.openxmlformats.org/officeDocument/2006/relationships/image" Target="../media/image932.png"/><Relationship Id="rId40" Type="http://schemas.openxmlformats.org/officeDocument/2006/relationships/image" Target="../media/image940.png"/><Relationship Id="rId45" Type="http://schemas.openxmlformats.org/officeDocument/2006/relationships/customXml" Target="../ink/ink970.xml"/><Relationship Id="rId66" Type="http://schemas.openxmlformats.org/officeDocument/2006/relationships/image" Target="../media/image953.png"/><Relationship Id="rId87" Type="http://schemas.openxmlformats.org/officeDocument/2006/relationships/customXml" Target="../ink/ink991.xml"/><Relationship Id="rId110" Type="http://schemas.openxmlformats.org/officeDocument/2006/relationships/image" Target="../media/image975.png"/><Relationship Id="rId115" Type="http://schemas.openxmlformats.org/officeDocument/2006/relationships/customXml" Target="../ink/ink1005.xml"/><Relationship Id="rId131" Type="http://schemas.openxmlformats.org/officeDocument/2006/relationships/customXml" Target="../ink/ink1013.xml"/><Relationship Id="rId136" Type="http://schemas.openxmlformats.org/officeDocument/2006/relationships/image" Target="../media/image988.png"/><Relationship Id="rId61" Type="http://schemas.openxmlformats.org/officeDocument/2006/relationships/customXml" Target="../ink/ink978.xml"/><Relationship Id="rId82" Type="http://schemas.openxmlformats.org/officeDocument/2006/relationships/image" Target="../media/image961.png"/><Relationship Id="rId19" Type="http://schemas.openxmlformats.org/officeDocument/2006/relationships/customXml" Target="../ink/ink957.xml"/><Relationship Id="rId14" Type="http://schemas.openxmlformats.org/officeDocument/2006/relationships/image" Target="../media/image927.png"/><Relationship Id="rId30" Type="http://schemas.openxmlformats.org/officeDocument/2006/relationships/image" Target="../media/image935.png"/><Relationship Id="rId35" Type="http://schemas.openxmlformats.org/officeDocument/2006/relationships/customXml" Target="../ink/ink965.xml"/><Relationship Id="rId56" Type="http://schemas.openxmlformats.org/officeDocument/2006/relationships/image" Target="../media/image948.png"/><Relationship Id="rId77" Type="http://schemas.openxmlformats.org/officeDocument/2006/relationships/customXml" Target="../ink/ink986.xml"/><Relationship Id="rId100" Type="http://schemas.openxmlformats.org/officeDocument/2006/relationships/image" Target="../media/image970.png"/><Relationship Id="rId105" Type="http://schemas.openxmlformats.org/officeDocument/2006/relationships/customXml" Target="../ink/ink1000.xml"/><Relationship Id="rId126" Type="http://schemas.openxmlformats.org/officeDocument/2006/relationships/image" Target="../media/image983.png"/><Relationship Id="rId8" Type="http://schemas.openxmlformats.org/officeDocument/2006/relationships/image" Target="../media/image924.png"/><Relationship Id="rId51" Type="http://schemas.openxmlformats.org/officeDocument/2006/relationships/customXml" Target="../ink/ink973.xml"/><Relationship Id="rId72" Type="http://schemas.openxmlformats.org/officeDocument/2006/relationships/image" Target="../media/image956.png"/><Relationship Id="rId93" Type="http://schemas.openxmlformats.org/officeDocument/2006/relationships/customXml" Target="../ink/ink994.xml"/><Relationship Id="rId98" Type="http://schemas.openxmlformats.org/officeDocument/2006/relationships/image" Target="../media/image969.png"/><Relationship Id="rId121" Type="http://schemas.openxmlformats.org/officeDocument/2006/relationships/customXml" Target="../ink/ink1008.xml"/><Relationship Id="rId3" Type="http://schemas.openxmlformats.org/officeDocument/2006/relationships/customXml" Target="../ink/ink949.xml"/><Relationship Id="rId25" Type="http://schemas.openxmlformats.org/officeDocument/2006/relationships/customXml" Target="../ink/ink960.xml"/><Relationship Id="rId46" Type="http://schemas.openxmlformats.org/officeDocument/2006/relationships/image" Target="../media/image943.png"/><Relationship Id="rId67" Type="http://schemas.openxmlformats.org/officeDocument/2006/relationships/customXml" Target="../ink/ink981.xml"/><Relationship Id="rId116" Type="http://schemas.openxmlformats.org/officeDocument/2006/relationships/image" Target="../media/image978.png"/><Relationship Id="rId137" Type="http://schemas.openxmlformats.org/officeDocument/2006/relationships/customXml" Target="../ink/ink1016.xml"/><Relationship Id="rId20" Type="http://schemas.openxmlformats.org/officeDocument/2006/relationships/image" Target="../media/image930.png"/><Relationship Id="rId41" Type="http://schemas.openxmlformats.org/officeDocument/2006/relationships/customXml" Target="../ink/ink968.xml"/><Relationship Id="rId62" Type="http://schemas.openxmlformats.org/officeDocument/2006/relationships/image" Target="../media/image951.png"/><Relationship Id="rId83" Type="http://schemas.openxmlformats.org/officeDocument/2006/relationships/customXml" Target="../ink/ink989.xml"/><Relationship Id="rId88" Type="http://schemas.openxmlformats.org/officeDocument/2006/relationships/image" Target="../media/image964.png"/><Relationship Id="rId111" Type="http://schemas.openxmlformats.org/officeDocument/2006/relationships/customXml" Target="../ink/ink1003.xml"/><Relationship Id="rId132" Type="http://schemas.openxmlformats.org/officeDocument/2006/relationships/image" Target="../media/image986.png"/><Relationship Id="rId15" Type="http://schemas.openxmlformats.org/officeDocument/2006/relationships/customXml" Target="../ink/ink955.xml"/><Relationship Id="rId36" Type="http://schemas.openxmlformats.org/officeDocument/2006/relationships/image" Target="../media/image938.png"/><Relationship Id="rId57" Type="http://schemas.openxmlformats.org/officeDocument/2006/relationships/customXml" Target="../ink/ink976.xml"/><Relationship Id="rId106" Type="http://schemas.openxmlformats.org/officeDocument/2006/relationships/image" Target="../media/image973.png"/><Relationship Id="rId127" Type="http://schemas.openxmlformats.org/officeDocument/2006/relationships/customXml" Target="../ink/ink1011.xml"/><Relationship Id="rId10" Type="http://schemas.openxmlformats.org/officeDocument/2006/relationships/image" Target="../media/image925.png"/><Relationship Id="rId31" Type="http://schemas.openxmlformats.org/officeDocument/2006/relationships/customXml" Target="../ink/ink963.xml"/><Relationship Id="rId52" Type="http://schemas.openxmlformats.org/officeDocument/2006/relationships/image" Target="../media/image946.png"/><Relationship Id="rId73" Type="http://schemas.openxmlformats.org/officeDocument/2006/relationships/customXml" Target="../ink/ink984.xml"/><Relationship Id="rId78" Type="http://schemas.openxmlformats.org/officeDocument/2006/relationships/image" Target="../media/image959.png"/><Relationship Id="rId94" Type="http://schemas.openxmlformats.org/officeDocument/2006/relationships/image" Target="../media/image967.png"/><Relationship Id="rId99" Type="http://schemas.openxmlformats.org/officeDocument/2006/relationships/customXml" Target="../ink/ink997.xml"/><Relationship Id="rId101" Type="http://schemas.openxmlformats.org/officeDocument/2006/relationships/customXml" Target="../ink/ink998.xml"/><Relationship Id="rId122" Type="http://schemas.openxmlformats.org/officeDocument/2006/relationships/image" Target="../media/image981.png"/><Relationship Id="rId4" Type="http://schemas.openxmlformats.org/officeDocument/2006/relationships/image" Target="../media/image922.png"/><Relationship Id="rId9" Type="http://schemas.openxmlformats.org/officeDocument/2006/relationships/customXml" Target="../ink/ink952.xml"/><Relationship Id="rId26" Type="http://schemas.openxmlformats.org/officeDocument/2006/relationships/image" Target="../media/image933.png"/><Relationship Id="rId47" Type="http://schemas.openxmlformats.org/officeDocument/2006/relationships/customXml" Target="../ink/ink971.xml"/><Relationship Id="rId68" Type="http://schemas.openxmlformats.org/officeDocument/2006/relationships/image" Target="../media/image954.png"/><Relationship Id="rId89" Type="http://schemas.openxmlformats.org/officeDocument/2006/relationships/customXml" Target="../ink/ink992.xml"/><Relationship Id="rId112" Type="http://schemas.openxmlformats.org/officeDocument/2006/relationships/image" Target="../media/image976.png"/><Relationship Id="rId133" Type="http://schemas.openxmlformats.org/officeDocument/2006/relationships/customXml" Target="../ink/ink10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3.png"/><Relationship Id="rId3" Type="http://schemas.openxmlformats.org/officeDocument/2006/relationships/customXml" Target="../ink/ink1017.xml"/><Relationship Id="rId7" Type="http://schemas.openxmlformats.org/officeDocument/2006/relationships/customXml" Target="../ink/ink1019.xml"/><Relationship Id="rId2" Type="http://schemas.openxmlformats.org/officeDocument/2006/relationships/image" Target="../media/image9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2.png"/><Relationship Id="rId5" Type="http://schemas.openxmlformats.org/officeDocument/2006/relationships/customXml" Target="../ink/ink1018.xml"/><Relationship Id="rId4" Type="http://schemas.openxmlformats.org/officeDocument/2006/relationships/image" Target="../media/image9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7.png"/><Relationship Id="rId13" Type="http://schemas.openxmlformats.org/officeDocument/2006/relationships/customXml" Target="../ink/ink1025.xml"/><Relationship Id="rId3" Type="http://schemas.openxmlformats.org/officeDocument/2006/relationships/customXml" Target="../ink/ink1020.xml"/><Relationship Id="rId7" Type="http://schemas.openxmlformats.org/officeDocument/2006/relationships/customXml" Target="../ink/ink1022.xml"/><Relationship Id="rId12" Type="http://schemas.openxmlformats.org/officeDocument/2006/relationships/image" Target="../media/image999.png"/><Relationship Id="rId2" Type="http://schemas.openxmlformats.org/officeDocument/2006/relationships/image" Target="../media/image922.jpg"/><Relationship Id="rId16" Type="http://schemas.openxmlformats.org/officeDocument/2006/relationships/image" Target="../media/image10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6.png"/><Relationship Id="rId11" Type="http://schemas.openxmlformats.org/officeDocument/2006/relationships/customXml" Target="../ink/ink1024.xml"/><Relationship Id="rId5" Type="http://schemas.openxmlformats.org/officeDocument/2006/relationships/customXml" Target="../ink/ink1021.xml"/><Relationship Id="rId15" Type="http://schemas.openxmlformats.org/officeDocument/2006/relationships/customXml" Target="../ink/ink1026.xml"/><Relationship Id="rId10" Type="http://schemas.openxmlformats.org/officeDocument/2006/relationships/image" Target="../media/image998.png"/><Relationship Id="rId4" Type="http://schemas.openxmlformats.org/officeDocument/2006/relationships/image" Target="../media/image995.png"/><Relationship Id="rId9" Type="http://schemas.openxmlformats.org/officeDocument/2006/relationships/customXml" Target="../ink/ink1023.xml"/><Relationship Id="rId14" Type="http://schemas.openxmlformats.org/officeDocument/2006/relationships/image" Target="../media/image10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9.png"/><Relationship Id="rId21" Type="http://schemas.openxmlformats.org/officeDocument/2006/relationships/image" Target="../media/image1012.png"/><Relationship Id="rId63" Type="http://schemas.openxmlformats.org/officeDocument/2006/relationships/image" Target="../media/image1032.png"/><Relationship Id="rId159" Type="http://schemas.openxmlformats.org/officeDocument/2006/relationships/image" Target="../media/image1080.png"/><Relationship Id="rId170" Type="http://schemas.openxmlformats.org/officeDocument/2006/relationships/customXml" Target="../ink/ink1111.xml"/><Relationship Id="rId226" Type="http://schemas.openxmlformats.org/officeDocument/2006/relationships/customXml" Target="../ink/ink1139.xml"/><Relationship Id="rId107" Type="http://schemas.openxmlformats.org/officeDocument/2006/relationships/image" Target="../media/image1054.png"/><Relationship Id="rId11" Type="http://schemas.openxmlformats.org/officeDocument/2006/relationships/image" Target="../media/image1007.png"/><Relationship Id="rId32" Type="http://schemas.openxmlformats.org/officeDocument/2006/relationships/customXml" Target="../ink/ink1042.xml"/><Relationship Id="rId53" Type="http://schemas.openxmlformats.org/officeDocument/2006/relationships/image" Target="../media/image1028.png"/><Relationship Id="rId74" Type="http://schemas.openxmlformats.org/officeDocument/2006/relationships/customXml" Target="../ink/ink1063.xml"/><Relationship Id="rId128" Type="http://schemas.openxmlformats.org/officeDocument/2006/relationships/customXml" Target="../ink/ink1090.xml"/><Relationship Id="rId149" Type="http://schemas.openxmlformats.org/officeDocument/2006/relationships/image" Target="../media/image1075.png"/><Relationship Id="rId5" Type="http://schemas.openxmlformats.org/officeDocument/2006/relationships/image" Target="../media/image1004.png"/><Relationship Id="rId95" Type="http://schemas.openxmlformats.org/officeDocument/2006/relationships/image" Target="../media/image1048.png"/><Relationship Id="rId160" Type="http://schemas.openxmlformats.org/officeDocument/2006/relationships/customXml" Target="../ink/ink1106.xml"/><Relationship Id="rId181" Type="http://schemas.openxmlformats.org/officeDocument/2006/relationships/image" Target="../media/image1091.png"/><Relationship Id="rId216" Type="http://schemas.openxmlformats.org/officeDocument/2006/relationships/customXml" Target="../ink/ink1134.xml"/><Relationship Id="rId237" Type="http://schemas.openxmlformats.org/officeDocument/2006/relationships/image" Target="../media/image1119.png"/><Relationship Id="rId258" Type="http://schemas.openxmlformats.org/officeDocument/2006/relationships/customXml" Target="../ink/ink1155.xml"/><Relationship Id="rId22" Type="http://schemas.openxmlformats.org/officeDocument/2006/relationships/customXml" Target="../ink/ink1037.xml"/><Relationship Id="rId43" Type="http://schemas.openxmlformats.org/officeDocument/2006/relationships/image" Target="../media/image1023.png"/><Relationship Id="rId64" Type="http://schemas.openxmlformats.org/officeDocument/2006/relationships/customXml" Target="../ink/ink1058.xml"/><Relationship Id="rId118" Type="http://schemas.openxmlformats.org/officeDocument/2006/relationships/customXml" Target="../ink/ink1085.xml"/><Relationship Id="rId139" Type="http://schemas.openxmlformats.org/officeDocument/2006/relationships/image" Target="../media/image1070.png"/><Relationship Id="rId85" Type="http://schemas.openxmlformats.org/officeDocument/2006/relationships/image" Target="../media/image1043.png"/><Relationship Id="rId150" Type="http://schemas.openxmlformats.org/officeDocument/2006/relationships/customXml" Target="../ink/ink1101.xml"/><Relationship Id="rId171" Type="http://schemas.openxmlformats.org/officeDocument/2006/relationships/image" Target="../media/image1086.png"/><Relationship Id="rId192" Type="http://schemas.openxmlformats.org/officeDocument/2006/relationships/customXml" Target="../ink/ink1122.xml"/><Relationship Id="rId206" Type="http://schemas.openxmlformats.org/officeDocument/2006/relationships/customXml" Target="../ink/ink1129.xml"/><Relationship Id="rId227" Type="http://schemas.openxmlformats.org/officeDocument/2006/relationships/image" Target="../media/image1114.png"/><Relationship Id="rId248" Type="http://schemas.openxmlformats.org/officeDocument/2006/relationships/customXml" Target="../ink/ink1150.xml"/><Relationship Id="rId12" Type="http://schemas.openxmlformats.org/officeDocument/2006/relationships/customXml" Target="../ink/ink1032.xml"/><Relationship Id="rId33" Type="http://schemas.openxmlformats.org/officeDocument/2006/relationships/image" Target="../media/image1018.png"/><Relationship Id="rId108" Type="http://schemas.openxmlformats.org/officeDocument/2006/relationships/customXml" Target="../ink/ink1080.xml"/><Relationship Id="rId129" Type="http://schemas.openxmlformats.org/officeDocument/2006/relationships/image" Target="../media/image1065.png"/><Relationship Id="rId54" Type="http://schemas.openxmlformats.org/officeDocument/2006/relationships/customXml" Target="../ink/ink1053.xml"/><Relationship Id="rId75" Type="http://schemas.openxmlformats.org/officeDocument/2006/relationships/image" Target="../media/image1038.png"/><Relationship Id="rId96" Type="http://schemas.openxmlformats.org/officeDocument/2006/relationships/customXml" Target="../ink/ink1074.xml"/><Relationship Id="rId140" Type="http://schemas.openxmlformats.org/officeDocument/2006/relationships/customXml" Target="../ink/ink1096.xml"/><Relationship Id="rId161" Type="http://schemas.openxmlformats.org/officeDocument/2006/relationships/image" Target="../media/image1081.png"/><Relationship Id="rId182" Type="http://schemas.openxmlformats.org/officeDocument/2006/relationships/customXml" Target="../ink/ink1117.xml"/><Relationship Id="rId217" Type="http://schemas.openxmlformats.org/officeDocument/2006/relationships/image" Target="../media/image1109.png"/><Relationship Id="rId6" Type="http://schemas.openxmlformats.org/officeDocument/2006/relationships/customXml" Target="../ink/ink1029.xml"/><Relationship Id="rId238" Type="http://schemas.openxmlformats.org/officeDocument/2006/relationships/customXml" Target="../ink/ink1145.xml"/><Relationship Id="rId259" Type="http://schemas.openxmlformats.org/officeDocument/2006/relationships/image" Target="../media/image1130.png"/><Relationship Id="rId23" Type="http://schemas.openxmlformats.org/officeDocument/2006/relationships/image" Target="../media/image1013.png"/><Relationship Id="rId119" Type="http://schemas.openxmlformats.org/officeDocument/2006/relationships/image" Target="../media/image1060.png"/><Relationship Id="rId44" Type="http://schemas.openxmlformats.org/officeDocument/2006/relationships/customXml" Target="../ink/ink1048.xml"/><Relationship Id="rId65" Type="http://schemas.openxmlformats.org/officeDocument/2006/relationships/image" Target="../media/image1033.png"/><Relationship Id="rId86" Type="http://schemas.openxmlformats.org/officeDocument/2006/relationships/customXml" Target="../ink/ink1069.xml"/><Relationship Id="rId130" Type="http://schemas.openxmlformats.org/officeDocument/2006/relationships/customXml" Target="../ink/ink1091.xml"/><Relationship Id="rId151" Type="http://schemas.openxmlformats.org/officeDocument/2006/relationships/image" Target="../media/image1076.png"/><Relationship Id="rId172" Type="http://schemas.openxmlformats.org/officeDocument/2006/relationships/customXml" Target="../ink/ink1112.xml"/><Relationship Id="rId193" Type="http://schemas.openxmlformats.org/officeDocument/2006/relationships/image" Target="../media/image1097.png"/><Relationship Id="rId207" Type="http://schemas.openxmlformats.org/officeDocument/2006/relationships/image" Target="../media/image1104.png"/><Relationship Id="rId228" Type="http://schemas.openxmlformats.org/officeDocument/2006/relationships/customXml" Target="../ink/ink1140.xml"/><Relationship Id="rId249" Type="http://schemas.openxmlformats.org/officeDocument/2006/relationships/image" Target="../media/image1125.png"/><Relationship Id="rId13" Type="http://schemas.openxmlformats.org/officeDocument/2006/relationships/image" Target="../media/image1008.png"/><Relationship Id="rId109" Type="http://schemas.openxmlformats.org/officeDocument/2006/relationships/image" Target="../media/image1055.png"/><Relationship Id="rId260" Type="http://schemas.openxmlformats.org/officeDocument/2006/relationships/customXml" Target="../ink/ink1156.xml"/><Relationship Id="rId34" Type="http://schemas.openxmlformats.org/officeDocument/2006/relationships/customXml" Target="../ink/ink1043.xml"/><Relationship Id="rId55" Type="http://schemas.openxmlformats.org/officeDocument/2006/relationships/image" Target="../media/image1029.png"/><Relationship Id="rId76" Type="http://schemas.openxmlformats.org/officeDocument/2006/relationships/customXml" Target="../ink/ink1064.xml"/><Relationship Id="rId97" Type="http://schemas.openxmlformats.org/officeDocument/2006/relationships/image" Target="../media/image1049.png"/><Relationship Id="rId120" Type="http://schemas.openxmlformats.org/officeDocument/2006/relationships/customXml" Target="../ink/ink1086.xml"/><Relationship Id="rId141" Type="http://schemas.openxmlformats.org/officeDocument/2006/relationships/image" Target="../media/image1071.png"/><Relationship Id="rId7" Type="http://schemas.openxmlformats.org/officeDocument/2006/relationships/image" Target="../media/image1005.png"/><Relationship Id="rId162" Type="http://schemas.openxmlformats.org/officeDocument/2006/relationships/customXml" Target="../ink/ink1107.xml"/><Relationship Id="rId183" Type="http://schemas.openxmlformats.org/officeDocument/2006/relationships/image" Target="../media/image1092.png"/><Relationship Id="rId218" Type="http://schemas.openxmlformats.org/officeDocument/2006/relationships/customXml" Target="../ink/ink1135.xml"/><Relationship Id="rId239" Type="http://schemas.openxmlformats.org/officeDocument/2006/relationships/image" Target="../media/image1120.png"/><Relationship Id="rId250" Type="http://schemas.openxmlformats.org/officeDocument/2006/relationships/customXml" Target="../ink/ink1151.xml"/><Relationship Id="rId24" Type="http://schemas.openxmlformats.org/officeDocument/2006/relationships/customXml" Target="../ink/ink1038.xml"/><Relationship Id="rId45" Type="http://schemas.openxmlformats.org/officeDocument/2006/relationships/image" Target="../media/image1024.png"/><Relationship Id="rId66" Type="http://schemas.openxmlformats.org/officeDocument/2006/relationships/customXml" Target="../ink/ink1059.xml"/><Relationship Id="rId87" Type="http://schemas.openxmlformats.org/officeDocument/2006/relationships/image" Target="../media/image1044.png"/><Relationship Id="rId110" Type="http://schemas.openxmlformats.org/officeDocument/2006/relationships/customXml" Target="../ink/ink1081.xml"/><Relationship Id="rId131" Type="http://schemas.openxmlformats.org/officeDocument/2006/relationships/image" Target="../media/image1066.png"/><Relationship Id="rId152" Type="http://schemas.openxmlformats.org/officeDocument/2006/relationships/customXml" Target="../ink/ink1102.xml"/><Relationship Id="rId173" Type="http://schemas.openxmlformats.org/officeDocument/2006/relationships/image" Target="../media/image1087.png"/><Relationship Id="rId194" Type="http://schemas.openxmlformats.org/officeDocument/2006/relationships/customXml" Target="../ink/ink1123.xml"/><Relationship Id="rId208" Type="http://schemas.openxmlformats.org/officeDocument/2006/relationships/customXml" Target="../ink/ink1130.xml"/><Relationship Id="rId229" Type="http://schemas.openxmlformats.org/officeDocument/2006/relationships/image" Target="../media/image1115.png"/><Relationship Id="rId240" Type="http://schemas.openxmlformats.org/officeDocument/2006/relationships/customXml" Target="../ink/ink1146.xml"/><Relationship Id="rId261" Type="http://schemas.openxmlformats.org/officeDocument/2006/relationships/image" Target="../media/image1131.png"/><Relationship Id="rId14" Type="http://schemas.openxmlformats.org/officeDocument/2006/relationships/customXml" Target="../ink/ink1033.xml"/><Relationship Id="rId35" Type="http://schemas.openxmlformats.org/officeDocument/2006/relationships/image" Target="../media/image1019.png"/><Relationship Id="rId56" Type="http://schemas.openxmlformats.org/officeDocument/2006/relationships/customXml" Target="../ink/ink1054.xml"/><Relationship Id="rId77" Type="http://schemas.openxmlformats.org/officeDocument/2006/relationships/image" Target="../media/image1039.png"/><Relationship Id="rId100" Type="http://schemas.openxmlformats.org/officeDocument/2006/relationships/customXml" Target="../ink/ink1076.xml"/><Relationship Id="rId8" Type="http://schemas.openxmlformats.org/officeDocument/2006/relationships/customXml" Target="../ink/ink1030.xml"/><Relationship Id="rId98" Type="http://schemas.openxmlformats.org/officeDocument/2006/relationships/customXml" Target="../ink/ink1075.xml"/><Relationship Id="rId121" Type="http://schemas.openxmlformats.org/officeDocument/2006/relationships/image" Target="../media/image1061.png"/><Relationship Id="rId142" Type="http://schemas.openxmlformats.org/officeDocument/2006/relationships/customXml" Target="../ink/ink1097.xml"/><Relationship Id="rId163" Type="http://schemas.openxmlformats.org/officeDocument/2006/relationships/image" Target="../media/image1082.png"/><Relationship Id="rId184" Type="http://schemas.openxmlformats.org/officeDocument/2006/relationships/customXml" Target="../ink/ink1118.xml"/><Relationship Id="rId219" Type="http://schemas.openxmlformats.org/officeDocument/2006/relationships/image" Target="../media/image1110.png"/><Relationship Id="rId230" Type="http://schemas.openxmlformats.org/officeDocument/2006/relationships/customXml" Target="../ink/ink1141.xml"/><Relationship Id="rId251" Type="http://schemas.openxmlformats.org/officeDocument/2006/relationships/image" Target="../media/image1126.png"/><Relationship Id="rId25" Type="http://schemas.openxmlformats.org/officeDocument/2006/relationships/image" Target="../media/image1014.png"/><Relationship Id="rId46" Type="http://schemas.openxmlformats.org/officeDocument/2006/relationships/customXml" Target="../ink/ink1049.xml"/><Relationship Id="rId67" Type="http://schemas.openxmlformats.org/officeDocument/2006/relationships/image" Target="../media/image1034.png"/><Relationship Id="rId88" Type="http://schemas.openxmlformats.org/officeDocument/2006/relationships/customXml" Target="../ink/ink1070.xml"/><Relationship Id="rId111" Type="http://schemas.openxmlformats.org/officeDocument/2006/relationships/image" Target="../media/image1056.png"/><Relationship Id="rId132" Type="http://schemas.openxmlformats.org/officeDocument/2006/relationships/customXml" Target="../ink/ink1092.xml"/><Relationship Id="rId153" Type="http://schemas.openxmlformats.org/officeDocument/2006/relationships/image" Target="../media/image1077.png"/><Relationship Id="rId174" Type="http://schemas.openxmlformats.org/officeDocument/2006/relationships/customXml" Target="../ink/ink1113.xml"/><Relationship Id="rId195" Type="http://schemas.openxmlformats.org/officeDocument/2006/relationships/image" Target="../media/image1098.png"/><Relationship Id="rId209" Type="http://schemas.openxmlformats.org/officeDocument/2006/relationships/image" Target="../media/image1105.png"/><Relationship Id="rId220" Type="http://schemas.openxmlformats.org/officeDocument/2006/relationships/customXml" Target="../ink/ink1136.xml"/><Relationship Id="rId241" Type="http://schemas.openxmlformats.org/officeDocument/2006/relationships/image" Target="../media/image1121.png"/><Relationship Id="rId15" Type="http://schemas.openxmlformats.org/officeDocument/2006/relationships/image" Target="../media/image1009.png"/><Relationship Id="rId36" Type="http://schemas.openxmlformats.org/officeDocument/2006/relationships/customXml" Target="../ink/ink1044.xml"/><Relationship Id="rId57" Type="http://schemas.openxmlformats.org/officeDocument/2006/relationships/image" Target="../media/image1030.png"/><Relationship Id="rId262" Type="http://schemas.openxmlformats.org/officeDocument/2006/relationships/customXml" Target="../ink/ink1157.xml"/><Relationship Id="rId78" Type="http://schemas.openxmlformats.org/officeDocument/2006/relationships/customXml" Target="../ink/ink1065.xml"/><Relationship Id="rId99" Type="http://schemas.openxmlformats.org/officeDocument/2006/relationships/image" Target="../media/image1050.png"/><Relationship Id="rId101" Type="http://schemas.openxmlformats.org/officeDocument/2006/relationships/image" Target="../media/image1051.png"/><Relationship Id="rId122" Type="http://schemas.openxmlformats.org/officeDocument/2006/relationships/customXml" Target="../ink/ink1087.xml"/><Relationship Id="rId143" Type="http://schemas.openxmlformats.org/officeDocument/2006/relationships/image" Target="../media/image1072.png"/><Relationship Id="rId164" Type="http://schemas.openxmlformats.org/officeDocument/2006/relationships/customXml" Target="../ink/ink1108.xml"/><Relationship Id="rId185" Type="http://schemas.openxmlformats.org/officeDocument/2006/relationships/image" Target="../media/image1093.png"/><Relationship Id="rId9" Type="http://schemas.openxmlformats.org/officeDocument/2006/relationships/image" Target="../media/image1006.png"/><Relationship Id="rId210" Type="http://schemas.openxmlformats.org/officeDocument/2006/relationships/customXml" Target="../ink/ink1131.xml"/><Relationship Id="rId26" Type="http://schemas.openxmlformats.org/officeDocument/2006/relationships/customXml" Target="../ink/ink1039.xml"/><Relationship Id="rId231" Type="http://schemas.openxmlformats.org/officeDocument/2006/relationships/image" Target="../media/image1116.png"/><Relationship Id="rId252" Type="http://schemas.openxmlformats.org/officeDocument/2006/relationships/customXml" Target="../ink/ink1152.xml"/><Relationship Id="rId47" Type="http://schemas.openxmlformats.org/officeDocument/2006/relationships/image" Target="../media/image1025.png"/><Relationship Id="rId68" Type="http://schemas.openxmlformats.org/officeDocument/2006/relationships/customXml" Target="../ink/ink1060.xml"/><Relationship Id="rId89" Type="http://schemas.openxmlformats.org/officeDocument/2006/relationships/image" Target="../media/image1045.png"/><Relationship Id="rId112" Type="http://schemas.openxmlformats.org/officeDocument/2006/relationships/customXml" Target="../ink/ink1082.xml"/><Relationship Id="rId133" Type="http://schemas.openxmlformats.org/officeDocument/2006/relationships/image" Target="../media/image1067.png"/><Relationship Id="rId154" Type="http://schemas.openxmlformats.org/officeDocument/2006/relationships/customXml" Target="../ink/ink1103.xml"/><Relationship Id="rId175" Type="http://schemas.openxmlformats.org/officeDocument/2006/relationships/image" Target="../media/image1088.png"/><Relationship Id="rId196" Type="http://schemas.openxmlformats.org/officeDocument/2006/relationships/customXml" Target="../ink/ink1124.xml"/><Relationship Id="rId200" Type="http://schemas.openxmlformats.org/officeDocument/2006/relationships/customXml" Target="../ink/ink1126.xml"/><Relationship Id="rId16" Type="http://schemas.openxmlformats.org/officeDocument/2006/relationships/customXml" Target="../ink/ink1034.xml"/><Relationship Id="rId221" Type="http://schemas.openxmlformats.org/officeDocument/2006/relationships/image" Target="../media/image1111.png"/><Relationship Id="rId242" Type="http://schemas.openxmlformats.org/officeDocument/2006/relationships/customXml" Target="../ink/ink1147.xml"/><Relationship Id="rId263" Type="http://schemas.openxmlformats.org/officeDocument/2006/relationships/image" Target="../media/image1132.png"/><Relationship Id="rId37" Type="http://schemas.openxmlformats.org/officeDocument/2006/relationships/image" Target="../media/image1020.png"/><Relationship Id="rId58" Type="http://schemas.openxmlformats.org/officeDocument/2006/relationships/customXml" Target="../ink/ink1055.xml"/><Relationship Id="rId79" Type="http://schemas.openxmlformats.org/officeDocument/2006/relationships/image" Target="../media/image1040.png"/><Relationship Id="rId102" Type="http://schemas.openxmlformats.org/officeDocument/2006/relationships/customXml" Target="../ink/ink1077.xml"/><Relationship Id="rId123" Type="http://schemas.openxmlformats.org/officeDocument/2006/relationships/image" Target="../media/image1062.png"/><Relationship Id="rId144" Type="http://schemas.openxmlformats.org/officeDocument/2006/relationships/customXml" Target="../ink/ink1098.xml"/><Relationship Id="rId90" Type="http://schemas.openxmlformats.org/officeDocument/2006/relationships/customXml" Target="../ink/ink1071.xml"/><Relationship Id="rId165" Type="http://schemas.openxmlformats.org/officeDocument/2006/relationships/image" Target="../media/image1083.png"/><Relationship Id="rId186" Type="http://schemas.openxmlformats.org/officeDocument/2006/relationships/customXml" Target="../ink/ink1119.xml"/><Relationship Id="rId211" Type="http://schemas.openxmlformats.org/officeDocument/2006/relationships/image" Target="../media/image1106.png"/><Relationship Id="rId232" Type="http://schemas.openxmlformats.org/officeDocument/2006/relationships/customXml" Target="../ink/ink1142.xml"/><Relationship Id="rId253" Type="http://schemas.openxmlformats.org/officeDocument/2006/relationships/image" Target="../media/image1127.png"/><Relationship Id="rId27" Type="http://schemas.openxmlformats.org/officeDocument/2006/relationships/image" Target="../media/image1015.png"/><Relationship Id="rId48" Type="http://schemas.openxmlformats.org/officeDocument/2006/relationships/customXml" Target="../ink/ink1050.xml"/><Relationship Id="rId69" Type="http://schemas.openxmlformats.org/officeDocument/2006/relationships/image" Target="../media/image1035.png"/><Relationship Id="rId113" Type="http://schemas.openxmlformats.org/officeDocument/2006/relationships/image" Target="../media/image1057.png"/><Relationship Id="rId134" Type="http://schemas.openxmlformats.org/officeDocument/2006/relationships/customXml" Target="../ink/ink1093.xml"/><Relationship Id="rId80" Type="http://schemas.openxmlformats.org/officeDocument/2006/relationships/customXml" Target="../ink/ink1066.xml"/><Relationship Id="rId155" Type="http://schemas.openxmlformats.org/officeDocument/2006/relationships/image" Target="../media/image1078.png"/><Relationship Id="rId176" Type="http://schemas.openxmlformats.org/officeDocument/2006/relationships/customXml" Target="../ink/ink1114.xml"/><Relationship Id="rId197" Type="http://schemas.openxmlformats.org/officeDocument/2006/relationships/image" Target="../media/image1099.png"/><Relationship Id="rId201" Type="http://schemas.openxmlformats.org/officeDocument/2006/relationships/image" Target="../media/image1101.png"/><Relationship Id="rId222" Type="http://schemas.openxmlformats.org/officeDocument/2006/relationships/customXml" Target="../ink/ink1137.xml"/><Relationship Id="rId243" Type="http://schemas.openxmlformats.org/officeDocument/2006/relationships/image" Target="../media/image1122.png"/><Relationship Id="rId264" Type="http://schemas.openxmlformats.org/officeDocument/2006/relationships/customXml" Target="../ink/ink1158.xml"/><Relationship Id="rId17" Type="http://schemas.openxmlformats.org/officeDocument/2006/relationships/image" Target="../media/image1010.png"/><Relationship Id="rId38" Type="http://schemas.openxmlformats.org/officeDocument/2006/relationships/customXml" Target="../ink/ink1045.xml"/><Relationship Id="rId59" Type="http://schemas.openxmlformats.org/officeDocument/2006/relationships/image" Target="../media/image784.png"/><Relationship Id="rId103" Type="http://schemas.openxmlformats.org/officeDocument/2006/relationships/image" Target="../media/image1052.png"/><Relationship Id="rId124" Type="http://schemas.openxmlformats.org/officeDocument/2006/relationships/customXml" Target="../ink/ink1088.xml"/><Relationship Id="rId70" Type="http://schemas.openxmlformats.org/officeDocument/2006/relationships/customXml" Target="../ink/ink1061.xml"/><Relationship Id="rId91" Type="http://schemas.openxmlformats.org/officeDocument/2006/relationships/image" Target="../media/image1046.png"/><Relationship Id="rId145" Type="http://schemas.openxmlformats.org/officeDocument/2006/relationships/image" Target="../media/image1073.png"/><Relationship Id="rId166" Type="http://schemas.openxmlformats.org/officeDocument/2006/relationships/customXml" Target="../ink/ink1109.xml"/><Relationship Id="rId187" Type="http://schemas.openxmlformats.org/officeDocument/2006/relationships/image" Target="../media/image109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32.xml"/><Relationship Id="rId233" Type="http://schemas.openxmlformats.org/officeDocument/2006/relationships/image" Target="../media/image1117.png"/><Relationship Id="rId254" Type="http://schemas.openxmlformats.org/officeDocument/2006/relationships/customXml" Target="../ink/ink1153.xml"/><Relationship Id="rId28" Type="http://schemas.openxmlformats.org/officeDocument/2006/relationships/customXml" Target="../ink/ink1040.xml"/><Relationship Id="rId49" Type="http://schemas.openxmlformats.org/officeDocument/2006/relationships/image" Target="../media/image1026.png"/><Relationship Id="rId114" Type="http://schemas.openxmlformats.org/officeDocument/2006/relationships/customXml" Target="../ink/ink1083.xml"/><Relationship Id="rId60" Type="http://schemas.openxmlformats.org/officeDocument/2006/relationships/customXml" Target="../ink/ink1056.xml"/><Relationship Id="rId81" Type="http://schemas.openxmlformats.org/officeDocument/2006/relationships/image" Target="../media/image1041.png"/><Relationship Id="rId135" Type="http://schemas.openxmlformats.org/officeDocument/2006/relationships/image" Target="../media/image1068.png"/><Relationship Id="rId156" Type="http://schemas.openxmlformats.org/officeDocument/2006/relationships/customXml" Target="../ink/ink1104.xml"/><Relationship Id="rId177" Type="http://schemas.openxmlformats.org/officeDocument/2006/relationships/image" Target="../media/image1089.png"/><Relationship Id="rId198" Type="http://schemas.openxmlformats.org/officeDocument/2006/relationships/customXml" Target="../ink/ink1125.xml"/><Relationship Id="rId202" Type="http://schemas.openxmlformats.org/officeDocument/2006/relationships/customXml" Target="../ink/ink1127.xml"/><Relationship Id="rId223" Type="http://schemas.openxmlformats.org/officeDocument/2006/relationships/image" Target="../media/image1112.png"/><Relationship Id="rId244" Type="http://schemas.openxmlformats.org/officeDocument/2006/relationships/customXml" Target="../ink/ink1148.xml"/><Relationship Id="rId18" Type="http://schemas.openxmlformats.org/officeDocument/2006/relationships/customXml" Target="../ink/ink1035.xml"/><Relationship Id="rId39" Type="http://schemas.openxmlformats.org/officeDocument/2006/relationships/image" Target="../media/image1021.png"/><Relationship Id="rId265" Type="http://schemas.openxmlformats.org/officeDocument/2006/relationships/image" Target="../media/image1133.png"/><Relationship Id="rId50" Type="http://schemas.openxmlformats.org/officeDocument/2006/relationships/customXml" Target="../ink/ink1051.xml"/><Relationship Id="rId104" Type="http://schemas.openxmlformats.org/officeDocument/2006/relationships/customXml" Target="../ink/ink1078.xml"/><Relationship Id="rId125" Type="http://schemas.openxmlformats.org/officeDocument/2006/relationships/image" Target="../media/image1063.png"/><Relationship Id="rId146" Type="http://schemas.openxmlformats.org/officeDocument/2006/relationships/customXml" Target="../ink/ink1099.xml"/><Relationship Id="rId167" Type="http://schemas.openxmlformats.org/officeDocument/2006/relationships/image" Target="../media/image1084.png"/><Relationship Id="rId188" Type="http://schemas.openxmlformats.org/officeDocument/2006/relationships/customXml" Target="../ink/ink1120.xml"/><Relationship Id="rId71" Type="http://schemas.openxmlformats.org/officeDocument/2006/relationships/image" Target="../media/image1036.png"/><Relationship Id="rId92" Type="http://schemas.openxmlformats.org/officeDocument/2006/relationships/customXml" Target="../ink/ink1072.xml"/><Relationship Id="rId213" Type="http://schemas.openxmlformats.org/officeDocument/2006/relationships/image" Target="../media/image1107.png"/><Relationship Id="rId234" Type="http://schemas.openxmlformats.org/officeDocument/2006/relationships/customXml" Target="../ink/ink1143.xml"/><Relationship Id="rId2" Type="http://schemas.openxmlformats.org/officeDocument/2006/relationships/customXml" Target="../ink/ink1027.xml"/><Relationship Id="rId29" Type="http://schemas.openxmlformats.org/officeDocument/2006/relationships/image" Target="../media/image1016.png"/><Relationship Id="rId255" Type="http://schemas.openxmlformats.org/officeDocument/2006/relationships/image" Target="../media/image1128.png"/><Relationship Id="rId40" Type="http://schemas.openxmlformats.org/officeDocument/2006/relationships/customXml" Target="../ink/ink1046.xml"/><Relationship Id="rId115" Type="http://schemas.openxmlformats.org/officeDocument/2006/relationships/image" Target="../media/image1058.png"/><Relationship Id="rId136" Type="http://schemas.openxmlformats.org/officeDocument/2006/relationships/customXml" Target="../ink/ink1094.xml"/><Relationship Id="rId157" Type="http://schemas.openxmlformats.org/officeDocument/2006/relationships/image" Target="../media/image1079.png"/><Relationship Id="rId178" Type="http://schemas.openxmlformats.org/officeDocument/2006/relationships/customXml" Target="../ink/ink1115.xml"/><Relationship Id="rId61" Type="http://schemas.openxmlformats.org/officeDocument/2006/relationships/image" Target="../media/image1031.png"/><Relationship Id="rId82" Type="http://schemas.openxmlformats.org/officeDocument/2006/relationships/customXml" Target="../ink/ink1067.xml"/><Relationship Id="rId199" Type="http://schemas.openxmlformats.org/officeDocument/2006/relationships/image" Target="../media/image1100.png"/><Relationship Id="rId203" Type="http://schemas.openxmlformats.org/officeDocument/2006/relationships/image" Target="../media/image1102.png"/><Relationship Id="rId19" Type="http://schemas.openxmlformats.org/officeDocument/2006/relationships/image" Target="../media/image1011.png"/><Relationship Id="rId224" Type="http://schemas.openxmlformats.org/officeDocument/2006/relationships/customXml" Target="../ink/ink1138.xml"/><Relationship Id="rId245" Type="http://schemas.openxmlformats.org/officeDocument/2006/relationships/image" Target="../media/image1123.png"/><Relationship Id="rId30" Type="http://schemas.openxmlformats.org/officeDocument/2006/relationships/customXml" Target="../ink/ink1041.xml"/><Relationship Id="rId105" Type="http://schemas.openxmlformats.org/officeDocument/2006/relationships/image" Target="../media/image1053.png"/><Relationship Id="rId126" Type="http://schemas.openxmlformats.org/officeDocument/2006/relationships/customXml" Target="../ink/ink1089.xml"/><Relationship Id="rId147" Type="http://schemas.openxmlformats.org/officeDocument/2006/relationships/image" Target="../media/image1074.png"/><Relationship Id="rId168" Type="http://schemas.openxmlformats.org/officeDocument/2006/relationships/customXml" Target="../ink/ink1110.xml"/><Relationship Id="rId51" Type="http://schemas.openxmlformats.org/officeDocument/2006/relationships/image" Target="../media/image1027.png"/><Relationship Id="rId72" Type="http://schemas.openxmlformats.org/officeDocument/2006/relationships/customXml" Target="../ink/ink1062.xml"/><Relationship Id="rId93" Type="http://schemas.openxmlformats.org/officeDocument/2006/relationships/image" Target="../media/image1047.png"/><Relationship Id="rId189" Type="http://schemas.openxmlformats.org/officeDocument/2006/relationships/image" Target="../media/image1095.png"/><Relationship Id="rId3" Type="http://schemas.openxmlformats.org/officeDocument/2006/relationships/image" Target="../media/image1003.png"/><Relationship Id="rId214" Type="http://schemas.openxmlformats.org/officeDocument/2006/relationships/customXml" Target="../ink/ink1133.xml"/><Relationship Id="rId235" Type="http://schemas.openxmlformats.org/officeDocument/2006/relationships/image" Target="../media/image1118.png"/><Relationship Id="rId256" Type="http://schemas.openxmlformats.org/officeDocument/2006/relationships/customXml" Target="../ink/ink1154.xml"/><Relationship Id="rId116" Type="http://schemas.openxmlformats.org/officeDocument/2006/relationships/customXml" Target="../ink/ink1084.xml"/><Relationship Id="rId137" Type="http://schemas.openxmlformats.org/officeDocument/2006/relationships/image" Target="../media/image1069.png"/><Relationship Id="rId158" Type="http://schemas.openxmlformats.org/officeDocument/2006/relationships/customXml" Target="../ink/ink1105.xml"/><Relationship Id="rId20" Type="http://schemas.openxmlformats.org/officeDocument/2006/relationships/customXml" Target="../ink/ink1036.xml"/><Relationship Id="rId41" Type="http://schemas.openxmlformats.org/officeDocument/2006/relationships/image" Target="../media/image1022.png"/><Relationship Id="rId62" Type="http://schemas.openxmlformats.org/officeDocument/2006/relationships/customXml" Target="../ink/ink1057.xml"/><Relationship Id="rId83" Type="http://schemas.openxmlformats.org/officeDocument/2006/relationships/image" Target="../media/image1042.png"/><Relationship Id="rId179" Type="http://schemas.openxmlformats.org/officeDocument/2006/relationships/image" Target="../media/image1090.png"/><Relationship Id="rId190" Type="http://schemas.openxmlformats.org/officeDocument/2006/relationships/customXml" Target="../ink/ink1121.xml"/><Relationship Id="rId204" Type="http://schemas.openxmlformats.org/officeDocument/2006/relationships/customXml" Target="../ink/ink1128.xml"/><Relationship Id="rId225" Type="http://schemas.openxmlformats.org/officeDocument/2006/relationships/image" Target="../media/image1113.png"/><Relationship Id="rId246" Type="http://schemas.openxmlformats.org/officeDocument/2006/relationships/customXml" Target="../ink/ink1149.xml"/><Relationship Id="rId106" Type="http://schemas.openxmlformats.org/officeDocument/2006/relationships/customXml" Target="../ink/ink1079.xml"/><Relationship Id="rId127" Type="http://schemas.openxmlformats.org/officeDocument/2006/relationships/image" Target="../media/image1064.png"/><Relationship Id="rId10" Type="http://schemas.openxmlformats.org/officeDocument/2006/relationships/customXml" Target="../ink/ink1031.xml"/><Relationship Id="rId31" Type="http://schemas.openxmlformats.org/officeDocument/2006/relationships/image" Target="../media/image1017.png"/><Relationship Id="rId52" Type="http://schemas.openxmlformats.org/officeDocument/2006/relationships/customXml" Target="../ink/ink1052.xml"/><Relationship Id="rId73" Type="http://schemas.openxmlformats.org/officeDocument/2006/relationships/image" Target="../media/image1037.png"/><Relationship Id="rId94" Type="http://schemas.openxmlformats.org/officeDocument/2006/relationships/customXml" Target="../ink/ink1073.xml"/><Relationship Id="rId148" Type="http://schemas.openxmlformats.org/officeDocument/2006/relationships/customXml" Target="../ink/ink1100.xml"/><Relationship Id="rId169" Type="http://schemas.openxmlformats.org/officeDocument/2006/relationships/image" Target="../media/image1085.png"/><Relationship Id="rId4" Type="http://schemas.openxmlformats.org/officeDocument/2006/relationships/customXml" Target="../ink/ink1028.xml"/><Relationship Id="rId180" Type="http://schemas.openxmlformats.org/officeDocument/2006/relationships/customXml" Target="../ink/ink1116.xml"/><Relationship Id="rId215" Type="http://schemas.openxmlformats.org/officeDocument/2006/relationships/image" Target="../media/image1108.png"/><Relationship Id="rId236" Type="http://schemas.openxmlformats.org/officeDocument/2006/relationships/customXml" Target="../ink/ink1144.xml"/><Relationship Id="rId257" Type="http://schemas.openxmlformats.org/officeDocument/2006/relationships/image" Target="../media/image1129.png"/><Relationship Id="rId42" Type="http://schemas.openxmlformats.org/officeDocument/2006/relationships/customXml" Target="../ink/ink1047.xml"/><Relationship Id="rId84" Type="http://schemas.openxmlformats.org/officeDocument/2006/relationships/customXml" Target="../ink/ink1068.xml"/><Relationship Id="rId138" Type="http://schemas.openxmlformats.org/officeDocument/2006/relationships/customXml" Target="../ink/ink1095.xml"/><Relationship Id="rId191" Type="http://schemas.openxmlformats.org/officeDocument/2006/relationships/image" Target="../media/image1096.png"/><Relationship Id="rId205" Type="http://schemas.openxmlformats.org/officeDocument/2006/relationships/image" Target="../media/image1103.png"/><Relationship Id="rId247" Type="http://schemas.openxmlformats.org/officeDocument/2006/relationships/image" Target="../media/image1124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1.png"/><Relationship Id="rId21" Type="http://schemas.openxmlformats.org/officeDocument/2006/relationships/image" Target="../media/image1143.png"/><Relationship Id="rId42" Type="http://schemas.openxmlformats.org/officeDocument/2006/relationships/customXml" Target="../ink/ink1179.xml"/><Relationship Id="rId63" Type="http://schemas.openxmlformats.org/officeDocument/2006/relationships/image" Target="../media/image1164.png"/><Relationship Id="rId84" Type="http://schemas.openxmlformats.org/officeDocument/2006/relationships/customXml" Target="../ink/ink1200.xml"/><Relationship Id="rId138" Type="http://schemas.openxmlformats.org/officeDocument/2006/relationships/customXml" Target="../ink/ink1227.xml"/><Relationship Id="rId159" Type="http://schemas.openxmlformats.org/officeDocument/2006/relationships/image" Target="../media/image1212.png"/><Relationship Id="rId170" Type="http://schemas.openxmlformats.org/officeDocument/2006/relationships/customXml" Target="../ink/ink1243.xml"/><Relationship Id="rId191" Type="http://schemas.openxmlformats.org/officeDocument/2006/relationships/image" Target="../media/image1228.png"/><Relationship Id="rId205" Type="http://schemas.openxmlformats.org/officeDocument/2006/relationships/image" Target="../media/image1235.png"/><Relationship Id="rId107" Type="http://schemas.openxmlformats.org/officeDocument/2006/relationships/image" Target="../media/image1186.png"/><Relationship Id="rId11" Type="http://schemas.openxmlformats.org/officeDocument/2006/relationships/image" Target="../media/image1138.png"/><Relationship Id="rId32" Type="http://schemas.openxmlformats.org/officeDocument/2006/relationships/customXml" Target="../ink/ink1174.xml"/><Relationship Id="rId53" Type="http://schemas.openxmlformats.org/officeDocument/2006/relationships/image" Target="../media/image1159.png"/><Relationship Id="rId74" Type="http://schemas.openxmlformats.org/officeDocument/2006/relationships/customXml" Target="../ink/ink1195.xml"/><Relationship Id="rId128" Type="http://schemas.openxmlformats.org/officeDocument/2006/relationships/customXml" Target="../ink/ink1222.xml"/><Relationship Id="rId149" Type="http://schemas.openxmlformats.org/officeDocument/2006/relationships/image" Target="../media/image1207.png"/><Relationship Id="rId5" Type="http://schemas.openxmlformats.org/officeDocument/2006/relationships/image" Target="../media/image1135.png"/><Relationship Id="rId95" Type="http://schemas.openxmlformats.org/officeDocument/2006/relationships/image" Target="../media/image1180.png"/><Relationship Id="rId160" Type="http://schemas.openxmlformats.org/officeDocument/2006/relationships/customXml" Target="../ink/ink1238.xml"/><Relationship Id="rId181" Type="http://schemas.openxmlformats.org/officeDocument/2006/relationships/image" Target="../media/image1223.png"/><Relationship Id="rId22" Type="http://schemas.openxmlformats.org/officeDocument/2006/relationships/customXml" Target="../ink/ink1169.xml"/><Relationship Id="rId43" Type="http://schemas.openxmlformats.org/officeDocument/2006/relationships/image" Target="../media/image1154.png"/><Relationship Id="rId64" Type="http://schemas.openxmlformats.org/officeDocument/2006/relationships/customXml" Target="../ink/ink1190.xml"/><Relationship Id="rId118" Type="http://schemas.openxmlformats.org/officeDocument/2006/relationships/customXml" Target="../ink/ink1217.xml"/><Relationship Id="rId139" Type="http://schemas.openxmlformats.org/officeDocument/2006/relationships/image" Target="../media/image1202.png"/><Relationship Id="rId85" Type="http://schemas.openxmlformats.org/officeDocument/2006/relationships/image" Target="../media/image1175.png"/><Relationship Id="rId150" Type="http://schemas.openxmlformats.org/officeDocument/2006/relationships/customXml" Target="../ink/ink1233.xml"/><Relationship Id="rId171" Type="http://schemas.openxmlformats.org/officeDocument/2006/relationships/image" Target="../media/image1218.png"/><Relationship Id="rId192" Type="http://schemas.openxmlformats.org/officeDocument/2006/relationships/customXml" Target="../ink/ink1254.xml"/><Relationship Id="rId206" Type="http://schemas.openxmlformats.org/officeDocument/2006/relationships/customXml" Target="../ink/ink1261.xml"/><Relationship Id="rId12" Type="http://schemas.openxmlformats.org/officeDocument/2006/relationships/customXml" Target="../ink/ink1164.xml"/><Relationship Id="rId33" Type="http://schemas.openxmlformats.org/officeDocument/2006/relationships/image" Target="../media/image1149.png"/><Relationship Id="rId108" Type="http://schemas.openxmlformats.org/officeDocument/2006/relationships/customXml" Target="../ink/ink1212.xml"/><Relationship Id="rId129" Type="http://schemas.openxmlformats.org/officeDocument/2006/relationships/image" Target="../media/image1197.png"/><Relationship Id="rId54" Type="http://schemas.openxmlformats.org/officeDocument/2006/relationships/customXml" Target="../ink/ink1185.xml"/><Relationship Id="rId75" Type="http://schemas.openxmlformats.org/officeDocument/2006/relationships/image" Target="../media/image1170.png"/><Relationship Id="rId96" Type="http://schemas.openxmlformats.org/officeDocument/2006/relationships/customXml" Target="../ink/ink1206.xml"/><Relationship Id="rId140" Type="http://schemas.openxmlformats.org/officeDocument/2006/relationships/customXml" Target="../ink/ink1228.xml"/><Relationship Id="rId161" Type="http://schemas.openxmlformats.org/officeDocument/2006/relationships/image" Target="../media/image1213.png"/><Relationship Id="rId182" Type="http://schemas.openxmlformats.org/officeDocument/2006/relationships/customXml" Target="../ink/ink1249.xml"/><Relationship Id="rId6" Type="http://schemas.openxmlformats.org/officeDocument/2006/relationships/customXml" Target="../ink/ink1161.xml"/><Relationship Id="rId23" Type="http://schemas.openxmlformats.org/officeDocument/2006/relationships/image" Target="../media/image1144.png"/><Relationship Id="rId119" Type="http://schemas.openxmlformats.org/officeDocument/2006/relationships/image" Target="../media/image1192.png"/><Relationship Id="rId44" Type="http://schemas.openxmlformats.org/officeDocument/2006/relationships/customXml" Target="../ink/ink1180.xml"/><Relationship Id="rId65" Type="http://schemas.openxmlformats.org/officeDocument/2006/relationships/image" Target="../media/image1165.png"/><Relationship Id="rId86" Type="http://schemas.openxmlformats.org/officeDocument/2006/relationships/customXml" Target="../ink/ink1201.xml"/><Relationship Id="rId130" Type="http://schemas.openxmlformats.org/officeDocument/2006/relationships/customXml" Target="../ink/ink1223.xml"/><Relationship Id="rId151" Type="http://schemas.openxmlformats.org/officeDocument/2006/relationships/image" Target="../media/image1208.png"/><Relationship Id="rId172" Type="http://schemas.openxmlformats.org/officeDocument/2006/relationships/customXml" Target="../ink/ink1244.xml"/><Relationship Id="rId193" Type="http://schemas.openxmlformats.org/officeDocument/2006/relationships/image" Target="../media/image1229.png"/><Relationship Id="rId207" Type="http://schemas.openxmlformats.org/officeDocument/2006/relationships/image" Target="../media/image1236.png"/><Relationship Id="rId13" Type="http://schemas.openxmlformats.org/officeDocument/2006/relationships/image" Target="../media/image1139.png"/><Relationship Id="rId109" Type="http://schemas.openxmlformats.org/officeDocument/2006/relationships/image" Target="../media/image1187.png"/><Relationship Id="rId34" Type="http://schemas.openxmlformats.org/officeDocument/2006/relationships/customXml" Target="../ink/ink1175.xml"/><Relationship Id="rId55" Type="http://schemas.openxmlformats.org/officeDocument/2006/relationships/image" Target="../media/image1160.png"/><Relationship Id="rId76" Type="http://schemas.openxmlformats.org/officeDocument/2006/relationships/customXml" Target="../ink/ink1196.xml"/><Relationship Id="rId97" Type="http://schemas.openxmlformats.org/officeDocument/2006/relationships/image" Target="../media/image1181.png"/><Relationship Id="rId120" Type="http://schemas.openxmlformats.org/officeDocument/2006/relationships/customXml" Target="../ink/ink1218.xml"/><Relationship Id="rId141" Type="http://schemas.openxmlformats.org/officeDocument/2006/relationships/image" Target="../media/image1203.png"/><Relationship Id="rId7" Type="http://schemas.openxmlformats.org/officeDocument/2006/relationships/image" Target="../media/image1136.png"/><Relationship Id="rId162" Type="http://schemas.openxmlformats.org/officeDocument/2006/relationships/customXml" Target="../ink/ink1239.xml"/><Relationship Id="rId183" Type="http://schemas.openxmlformats.org/officeDocument/2006/relationships/image" Target="../media/image1224.png"/><Relationship Id="rId24" Type="http://schemas.openxmlformats.org/officeDocument/2006/relationships/customXml" Target="../ink/ink1170.xml"/><Relationship Id="rId45" Type="http://schemas.openxmlformats.org/officeDocument/2006/relationships/image" Target="../media/image1155.png"/><Relationship Id="rId66" Type="http://schemas.openxmlformats.org/officeDocument/2006/relationships/customXml" Target="../ink/ink1191.xml"/><Relationship Id="rId87" Type="http://schemas.openxmlformats.org/officeDocument/2006/relationships/image" Target="../media/image1176.png"/><Relationship Id="rId110" Type="http://schemas.openxmlformats.org/officeDocument/2006/relationships/customXml" Target="../ink/ink1213.xml"/><Relationship Id="rId131" Type="http://schemas.openxmlformats.org/officeDocument/2006/relationships/image" Target="../media/image1198.png"/><Relationship Id="rId152" Type="http://schemas.openxmlformats.org/officeDocument/2006/relationships/customXml" Target="../ink/ink1234.xml"/><Relationship Id="rId173" Type="http://schemas.openxmlformats.org/officeDocument/2006/relationships/image" Target="../media/image1219.png"/><Relationship Id="rId194" Type="http://schemas.openxmlformats.org/officeDocument/2006/relationships/customXml" Target="../ink/ink1255.xml"/><Relationship Id="rId208" Type="http://schemas.openxmlformats.org/officeDocument/2006/relationships/customXml" Target="../ink/ink1262.xml"/><Relationship Id="rId19" Type="http://schemas.openxmlformats.org/officeDocument/2006/relationships/image" Target="../media/image1142.png"/><Relationship Id="rId14" Type="http://schemas.openxmlformats.org/officeDocument/2006/relationships/customXml" Target="../ink/ink1165.xml"/><Relationship Id="rId30" Type="http://schemas.openxmlformats.org/officeDocument/2006/relationships/customXml" Target="../ink/ink1173.xml"/><Relationship Id="rId35" Type="http://schemas.openxmlformats.org/officeDocument/2006/relationships/image" Target="../media/image1150.png"/><Relationship Id="rId56" Type="http://schemas.openxmlformats.org/officeDocument/2006/relationships/customXml" Target="../ink/ink1186.xml"/><Relationship Id="rId77" Type="http://schemas.openxmlformats.org/officeDocument/2006/relationships/image" Target="../media/image1171.png"/><Relationship Id="rId100" Type="http://schemas.openxmlformats.org/officeDocument/2006/relationships/customXml" Target="../ink/ink1208.xml"/><Relationship Id="rId105" Type="http://schemas.openxmlformats.org/officeDocument/2006/relationships/image" Target="../media/image1185.png"/><Relationship Id="rId126" Type="http://schemas.openxmlformats.org/officeDocument/2006/relationships/customXml" Target="../ink/ink1221.xml"/><Relationship Id="rId147" Type="http://schemas.openxmlformats.org/officeDocument/2006/relationships/image" Target="../media/image1206.png"/><Relationship Id="rId168" Type="http://schemas.openxmlformats.org/officeDocument/2006/relationships/customXml" Target="../ink/ink1242.xml"/><Relationship Id="rId8" Type="http://schemas.openxmlformats.org/officeDocument/2006/relationships/customXml" Target="../ink/ink1162.xml"/><Relationship Id="rId51" Type="http://schemas.openxmlformats.org/officeDocument/2006/relationships/image" Target="../media/image1158.png"/><Relationship Id="rId72" Type="http://schemas.openxmlformats.org/officeDocument/2006/relationships/customXml" Target="../ink/ink1194.xml"/><Relationship Id="rId93" Type="http://schemas.openxmlformats.org/officeDocument/2006/relationships/image" Target="../media/image1179.png"/><Relationship Id="rId98" Type="http://schemas.openxmlformats.org/officeDocument/2006/relationships/customXml" Target="../ink/ink1207.xml"/><Relationship Id="rId121" Type="http://schemas.openxmlformats.org/officeDocument/2006/relationships/image" Target="../media/image1193.png"/><Relationship Id="rId142" Type="http://schemas.openxmlformats.org/officeDocument/2006/relationships/customXml" Target="../ink/ink1229.xml"/><Relationship Id="rId163" Type="http://schemas.openxmlformats.org/officeDocument/2006/relationships/image" Target="../media/image1214.png"/><Relationship Id="rId184" Type="http://schemas.openxmlformats.org/officeDocument/2006/relationships/customXml" Target="../ink/ink1250.xml"/><Relationship Id="rId189" Type="http://schemas.openxmlformats.org/officeDocument/2006/relationships/image" Target="../media/image1227.png"/><Relationship Id="rId3" Type="http://schemas.openxmlformats.org/officeDocument/2006/relationships/image" Target="../media/image1134.png"/><Relationship Id="rId214" Type="http://schemas.openxmlformats.org/officeDocument/2006/relationships/customXml" Target="../ink/ink1265.xml"/><Relationship Id="rId25" Type="http://schemas.openxmlformats.org/officeDocument/2006/relationships/image" Target="../media/image1145.png"/><Relationship Id="rId46" Type="http://schemas.openxmlformats.org/officeDocument/2006/relationships/customXml" Target="../ink/ink1181.xml"/><Relationship Id="rId67" Type="http://schemas.openxmlformats.org/officeDocument/2006/relationships/image" Target="../media/image1166.png"/><Relationship Id="rId116" Type="http://schemas.openxmlformats.org/officeDocument/2006/relationships/customXml" Target="../ink/ink1216.xml"/><Relationship Id="rId137" Type="http://schemas.openxmlformats.org/officeDocument/2006/relationships/image" Target="../media/image1201.png"/><Relationship Id="rId158" Type="http://schemas.openxmlformats.org/officeDocument/2006/relationships/customXml" Target="../ink/ink1237.xml"/><Relationship Id="rId20" Type="http://schemas.openxmlformats.org/officeDocument/2006/relationships/customXml" Target="../ink/ink1168.xml"/><Relationship Id="rId41" Type="http://schemas.openxmlformats.org/officeDocument/2006/relationships/image" Target="../media/image1153.png"/><Relationship Id="rId62" Type="http://schemas.openxmlformats.org/officeDocument/2006/relationships/customXml" Target="../ink/ink1189.xml"/><Relationship Id="rId83" Type="http://schemas.openxmlformats.org/officeDocument/2006/relationships/image" Target="../media/image1174.png"/><Relationship Id="rId88" Type="http://schemas.openxmlformats.org/officeDocument/2006/relationships/customXml" Target="../ink/ink1202.xml"/><Relationship Id="rId111" Type="http://schemas.openxmlformats.org/officeDocument/2006/relationships/image" Target="../media/image1188.png"/><Relationship Id="rId132" Type="http://schemas.openxmlformats.org/officeDocument/2006/relationships/customXml" Target="../ink/ink1224.xml"/><Relationship Id="rId153" Type="http://schemas.openxmlformats.org/officeDocument/2006/relationships/image" Target="../media/image1209.png"/><Relationship Id="rId174" Type="http://schemas.openxmlformats.org/officeDocument/2006/relationships/customXml" Target="../ink/ink1245.xml"/><Relationship Id="rId179" Type="http://schemas.openxmlformats.org/officeDocument/2006/relationships/image" Target="../media/image1222.png"/><Relationship Id="rId195" Type="http://schemas.openxmlformats.org/officeDocument/2006/relationships/image" Target="../media/image1230.png"/><Relationship Id="rId209" Type="http://schemas.openxmlformats.org/officeDocument/2006/relationships/image" Target="../media/image1237.png"/><Relationship Id="rId190" Type="http://schemas.openxmlformats.org/officeDocument/2006/relationships/customXml" Target="../ink/ink1253.xml"/><Relationship Id="rId204" Type="http://schemas.openxmlformats.org/officeDocument/2006/relationships/customXml" Target="../ink/ink1260.xml"/><Relationship Id="rId15" Type="http://schemas.openxmlformats.org/officeDocument/2006/relationships/image" Target="../media/image1140.png"/><Relationship Id="rId36" Type="http://schemas.openxmlformats.org/officeDocument/2006/relationships/customXml" Target="../ink/ink1176.xml"/><Relationship Id="rId57" Type="http://schemas.openxmlformats.org/officeDocument/2006/relationships/image" Target="../media/image1161.png"/><Relationship Id="rId106" Type="http://schemas.openxmlformats.org/officeDocument/2006/relationships/customXml" Target="../ink/ink1211.xml"/><Relationship Id="rId127" Type="http://schemas.openxmlformats.org/officeDocument/2006/relationships/image" Target="../media/image1196.png"/><Relationship Id="rId10" Type="http://schemas.openxmlformats.org/officeDocument/2006/relationships/customXml" Target="../ink/ink1163.xml"/><Relationship Id="rId31" Type="http://schemas.openxmlformats.org/officeDocument/2006/relationships/image" Target="../media/image1148.png"/><Relationship Id="rId52" Type="http://schemas.openxmlformats.org/officeDocument/2006/relationships/customXml" Target="../ink/ink1184.xml"/><Relationship Id="rId73" Type="http://schemas.openxmlformats.org/officeDocument/2006/relationships/image" Target="../media/image1169.png"/><Relationship Id="rId78" Type="http://schemas.openxmlformats.org/officeDocument/2006/relationships/customXml" Target="../ink/ink1197.xml"/><Relationship Id="rId94" Type="http://schemas.openxmlformats.org/officeDocument/2006/relationships/customXml" Target="../ink/ink1205.xml"/><Relationship Id="rId99" Type="http://schemas.openxmlformats.org/officeDocument/2006/relationships/image" Target="../media/image1182.png"/><Relationship Id="rId101" Type="http://schemas.openxmlformats.org/officeDocument/2006/relationships/image" Target="../media/image1183.png"/><Relationship Id="rId122" Type="http://schemas.openxmlformats.org/officeDocument/2006/relationships/customXml" Target="../ink/ink1219.xml"/><Relationship Id="rId143" Type="http://schemas.openxmlformats.org/officeDocument/2006/relationships/image" Target="../media/image1204.png"/><Relationship Id="rId148" Type="http://schemas.openxmlformats.org/officeDocument/2006/relationships/customXml" Target="../ink/ink1232.xml"/><Relationship Id="rId164" Type="http://schemas.openxmlformats.org/officeDocument/2006/relationships/customXml" Target="../ink/ink1240.xml"/><Relationship Id="rId169" Type="http://schemas.openxmlformats.org/officeDocument/2006/relationships/image" Target="../media/image1217.png"/><Relationship Id="rId185" Type="http://schemas.openxmlformats.org/officeDocument/2006/relationships/image" Target="../media/image1225.png"/><Relationship Id="rId4" Type="http://schemas.openxmlformats.org/officeDocument/2006/relationships/customXml" Target="../ink/ink1160.xml"/><Relationship Id="rId9" Type="http://schemas.openxmlformats.org/officeDocument/2006/relationships/image" Target="../media/image1137.png"/><Relationship Id="rId180" Type="http://schemas.openxmlformats.org/officeDocument/2006/relationships/customXml" Target="../ink/ink1248.xml"/><Relationship Id="rId210" Type="http://schemas.openxmlformats.org/officeDocument/2006/relationships/customXml" Target="../ink/ink1263.xml"/><Relationship Id="rId215" Type="http://schemas.openxmlformats.org/officeDocument/2006/relationships/image" Target="../media/image1240.png"/><Relationship Id="rId26" Type="http://schemas.openxmlformats.org/officeDocument/2006/relationships/customXml" Target="../ink/ink1171.xml"/><Relationship Id="rId47" Type="http://schemas.openxmlformats.org/officeDocument/2006/relationships/image" Target="../media/image1156.png"/><Relationship Id="rId68" Type="http://schemas.openxmlformats.org/officeDocument/2006/relationships/customXml" Target="../ink/ink1192.xml"/><Relationship Id="rId89" Type="http://schemas.openxmlformats.org/officeDocument/2006/relationships/image" Target="../media/image1177.png"/><Relationship Id="rId112" Type="http://schemas.openxmlformats.org/officeDocument/2006/relationships/customXml" Target="../ink/ink1214.xml"/><Relationship Id="rId133" Type="http://schemas.openxmlformats.org/officeDocument/2006/relationships/image" Target="../media/image1199.png"/><Relationship Id="rId154" Type="http://schemas.openxmlformats.org/officeDocument/2006/relationships/customXml" Target="../ink/ink1235.xml"/><Relationship Id="rId175" Type="http://schemas.openxmlformats.org/officeDocument/2006/relationships/image" Target="../media/image1220.png"/><Relationship Id="rId196" Type="http://schemas.openxmlformats.org/officeDocument/2006/relationships/customXml" Target="../ink/ink1256.xml"/><Relationship Id="rId200" Type="http://schemas.openxmlformats.org/officeDocument/2006/relationships/customXml" Target="../ink/ink1258.xml"/><Relationship Id="rId16" Type="http://schemas.openxmlformats.org/officeDocument/2006/relationships/customXml" Target="../ink/ink1166.xml"/><Relationship Id="rId37" Type="http://schemas.openxmlformats.org/officeDocument/2006/relationships/image" Target="../media/image1151.png"/><Relationship Id="rId58" Type="http://schemas.openxmlformats.org/officeDocument/2006/relationships/customXml" Target="../ink/ink1187.xml"/><Relationship Id="rId79" Type="http://schemas.openxmlformats.org/officeDocument/2006/relationships/image" Target="../media/image1172.png"/><Relationship Id="rId102" Type="http://schemas.openxmlformats.org/officeDocument/2006/relationships/customXml" Target="../ink/ink1209.xml"/><Relationship Id="rId123" Type="http://schemas.openxmlformats.org/officeDocument/2006/relationships/image" Target="../media/image1194.png"/><Relationship Id="rId144" Type="http://schemas.openxmlformats.org/officeDocument/2006/relationships/customXml" Target="../ink/ink1230.xml"/><Relationship Id="rId90" Type="http://schemas.openxmlformats.org/officeDocument/2006/relationships/customXml" Target="../ink/ink1203.xml"/><Relationship Id="rId165" Type="http://schemas.openxmlformats.org/officeDocument/2006/relationships/image" Target="../media/image1215.png"/><Relationship Id="rId186" Type="http://schemas.openxmlformats.org/officeDocument/2006/relationships/customXml" Target="../ink/ink1251.xml"/><Relationship Id="rId211" Type="http://schemas.openxmlformats.org/officeDocument/2006/relationships/image" Target="../media/image1238.png"/><Relationship Id="rId27" Type="http://schemas.openxmlformats.org/officeDocument/2006/relationships/image" Target="../media/image1146.png"/><Relationship Id="rId48" Type="http://schemas.openxmlformats.org/officeDocument/2006/relationships/customXml" Target="../ink/ink1182.xml"/><Relationship Id="rId69" Type="http://schemas.openxmlformats.org/officeDocument/2006/relationships/image" Target="../media/image1167.png"/><Relationship Id="rId113" Type="http://schemas.openxmlformats.org/officeDocument/2006/relationships/image" Target="../media/image1189.png"/><Relationship Id="rId134" Type="http://schemas.openxmlformats.org/officeDocument/2006/relationships/customXml" Target="../ink/ink1225.xml"/><Relationship Id="rId80" Type="http://schemas.openxmlformats.org/officeDocument/2006/relationships/customXml" Target="../ink/ink1198.xml"/><Relationship Id="rId155" Type="http://schemas.openxmlformats.org/officeDocument/2006/relationships/image" Target="../media/image1210.png"/><Relationship Id="rId176" Type="http://schemas.openxmlformats.org/officeDocument/2006/relationships/customXml" Target="../ink/ink1246.xml"/><Relationship Id="rId197" Type="http://schemas.openxmlformats.org/officeDocument/2006/relationships/image" Target="../media/image1231.png"/><Relationship Id="rId201" Type="http://schemas.openxmlformats.org/officeDocument/2006/relationships/image" Target="../media/image1233.png"/><Relationship Id="rId17" Type="http://schemas.openxmlformats.org/officeDocument/2006/relationships/image" Target="../media/image1141.png"/><Relationship Id="rId38" Type="http://schemas.openxmlformats.org/officeDocument/2006/relationships/customXml" Target="../ink/ink1177.xml"/><Relationship Id="rId59" Type="http://schemas.openxmlformats.org/officeDocument/2006/relationships/image" Target="../media/image1162.png"/><Relationship Id="rId103" Type="http://schemas.openxmlformats.org/officeDocument/2006/relationships/image" Target="../media/image1184.png"/><Relationship Id="rId124" Type="http://schemas.openxmlformats.org/officeDocument/2006/relationships/customXml" Target="../ink/ink1220.xml"/><Relationship Id="rId70" Type="http://schemas.openxmlformats.org/officeDocument/2006/relationships/customXml" Target="../ink/ink1193.xml"/><Relationship Id="rId91" Type="http://schemas.openxmlformats.org/officeDocument/2006/relationships/image" Target="../media/image1178.png"/><Relationship Id="rId145" Type="http://schemas.openxmlformats.org/officeDocument/2006/relationships/image" Target="../media/image1205.png"/><Relationship Id="rId166" Type="http://schemas.openxmlformats.org/officeDocument/2006/relationships/customXml" Target="../ink/ink1241.xml"/><Relationship Id="rId187" Type="http://schemas.openxmlformats.org/officeDocument/2006/relationships/image" Target="../media/image122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64.xml"/><Relationship Id="rId28" Type="http://schemas.openxmlformats.org/officeDocument/2006/relationships/customXml" Target="../ink/ink1172.xml"/><Relationship Id="rId49" Type="http://schemas.openxmlformats.org/officeDocument/2006/relationships/image" Target="../media/image1157.png"/><Relationship Id="rId114" Type="http://schemas.openxmlformats.org/officeDocument/2006/relationships/customXml" Target="../ink/ink1215.xml"/><Relationship Id="rId60" Type="http://schemas.openxmlformats.org/officeDocument/2006/relationships/customXml" Target="../ink/ink1188.xml"/><Relationship Id="rId81" Type="http://schemas.openxmlformats.org/officeDocument/2006/relationships/image" Target="../media/image1173.png"/><Relationship Id="rId135" Type="http://schemas.openxmlformats.org/officeDocument/2006/relationships/image" Target="../media/image1200.png"/><Relationship Id="rId156" Type="http://schemas.openxmlformats.org/officeDocument/2006/relationships/customXml" Target="../ink/ink1236.xml"/><Relationship Id="rId177" Type="http://schemas.openxmlformats.org/officeDocument/2006/relationships/image" Target="../media/image1221.png"/><Relationship Id="rId198" Type="http://schemas.openxmlformats.org/officeDocument/2006/relationships/customXml" Target="../ink/ink1257.xml"/><Relationship Id="rId202" Type="http://schemas.openxmlformats.org/officeDocument/2006/relationships/customXml" Target="../ink/ink1259.xml"/><Relationship Id="rId18" Type="http://schemas.openxmlformats.org/officeDocument/2006/relationships/customXml" Target="../ink/ink1167.xml"/><Relationship Id="rId39" Type="http://schemas.openxmlformats.org/officeDocument/2006/relationships/image" Target="../media/image1152.png"/><Relationship Id="rId50" Type="http://schemas.openxmlformats.org/officeDocument/2006/relationships/customXml" Target="../ink/ink1183.xml"/><Relationship Id="rId104" Type="http://schemas.openxmlformats.org/officeDocument/2006/relationships/customXml" Target="../ink/ink1210.xml"/><Relationship Id="rId125" Type="http://schemas.openxmlformats.org/officeDocument/2006/relationships/image" Target="../media/image1195.png"/><Relationship Id="rId146" Type="http://schemas.openxmlformats.org/officeDocument/2006/relationships/customXml" Target="../ink/ink1231.xml"/><Relationship Id="rId167" Type="http://schemas.openxmlformats.org/officeDocument/2006/relationships/image" Target="../media/image1216.png"/><Relationship Id="rId188" Type="http://schemas.openxmlformats.org/officeDocument/2006/relationships/customXml" Target="../ink/ink1252.xml"/><Relationship Id="rId71" Type="http://schemas.openxmlformats.org/officeDocument/2006/relationships/image" Target="../media/image1168.png"/><Relationship Id="rId92" Type="http://schemas.openxmlformats.org/officeDocument/2006/relationships/customXml" Target="../ink/ink1204.xml"/><Relationship Id="rId213" Type="http://schemas.openxmlformats.org/officeDocument/2006/relationships/image" Target="../media/image1239.png"/><Relationship Id="rId2" Type="http://schemas.openxmlformats.org/officeDocument/2006/relationships/customXml" Target="../ink/ink1159.xml"/><Relationship Id="rId29" Type="http://schemas.openxmlformats.org/officeDocument/2006/relationships/image" Target="../media/image1147.png"/><Relationship Id="rId40" Type="http://schemas.openxmlformats.org/officeDocument/2006/relationships/customXml" Target="../ink/ink1178.xml"/><Relationship Id="rId115" Type="http://schemas.openxmlformats.org/officeDocument/2006/relationships/image" Target="../media/image1190.png"/><Relationship Id="rId136" Type="http://schemas.openxmlformats.org/officeDocument/2006/relationships/customXml" Target="../ink/ink1226.xml"/><Relationship Id="rId157" Type="http://schemas.openxmlformats.org/officeDocument/2006/relationships/image" Target="../media/image1211.png"/><Relationship Id="rId178" Type="http://schemas.openxmlformats.org/officeDocument/2006/relationships/customXml" Target="../ink/ink1247.xml"/><Relationship Id="rId61" Type="http://schemas.openxmlformats.org/officeDocument/2006/relationships/image" Target="../media/image1163.png"/><Relationship Id="rId82" Type="http://schemas.openxmlformats.org/officeDocument/2006/relationships/customXml" Target="../ink/ink1199.xml"/><Relationship Id="rId199" Type="http://schemas.openxmlformats.org/officeDocument/2006/relationships/image" Target="../media/image1232.png"/><Relationship Id="rId203" Type="http://schemas.openxmlformats.org/officeDocument/2006/relationships/image" Target="../media/image1234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23.xml"/><Relationship Id="rId299" Type="http://schemas.openxmlformats.org/officeDocument/2006/relationships/customXml" Target="../ink/ink1414.xml"/><Relationship Id="rId21" Type="http://schemas.openxmlformats.org/officeDocument/2006/relationships/customXml" Target="../ink/ink1275.xml"/><Relationship Id="rId63" Type="http://schemas.openxmlformats.org/officeDocument/2006/relationships/customXml" Target="../ink/ink1296.xml"/><Relationship Id="rId159" Type="http://schemas.openxmlformats.org/officeDocument/2006/relationships/customXml" Target="../ink/ink1344.xml"/><Relationship Id="rId324" Type="http://schemas.openxmlformats.org/officeDocument/2006/relationships/image" Target="../media/image1401.png"/><Relationship Id="rId170" Type="http://schemas.openxmlformats.org/officeDocument/2006/relationships/image" Target="../media/image1324.png"/><Relationship Id="rId226" Type="http://schemas.openxmlformats.org/officeDocument/2006/relationships/image" Target="../media/image1352.png"/><Relationship Id="rId268" Type="http://schemas.openxmlformats.org/officeDocument/2006/relationships/image" Target="../media/image1373.png"/><Relationship Id="rId32" Type="http://schemas.openxmlformats.org/officeDocument/2006/relationships/image" Target="../media/image1255.png"/><Relationship Id="rId74" Type="http://schemas.openxmlformats.org/officeDocument/2006/relationships/image" Target="../media/image1276.png"/><Relationship Id="rId128" Type="http://schemas.openxmlformats.org/officeDocument/2006/relationships/image" Target="../media/image1303.png"/><Relationship Id="rId5" Type="http://schemas.openxmlformats.org/officeDocument/2006/relationships/customXml" Target="../ink/ink1267.xml"/><Relationship Id="rId181" Type="http://schemas.openxmlformats.org/officeDocument/2006/relationships/customXml" Target="../ink/ink1355.xml"/><Relationship Id="rId237" Type="http://schemas.openxmlformats.org/officeDocument/2006/relationships/customXml" Target="../ink/ink1383.xml"/><Relationship Id="rId279" Type="http://schemas.openxmlformats.org/officeDocument/2006/relationships/customXml" Target="../ink/ink1404.xml"/><Relationship Id="rId43" Type="http://schemas.openxmlformats.org/officeDocument/2006/relationships/customXml" Target="../ink/ink1286.xml"/><Relationship Id="rId139" Type="http://schemas.openxmlformats.org/officeDocument/2006/relationships/customXml" Target="../ink/ink1334.xml"/><Relationship Id="rId290" Type="http://schemas.openxmlformats.org/officeDocument/2006/relationships/image" Target="../media/image1384.png"/><Relationship Id="rId304" Type="http://schemas.openxmlformats.org/officeDocument/2006/relationships/image" Target="../media/image1391.png"/><Relationship Id="rId85" Type="http://schemas.openxmlformats.org/officeDocument/2006/relationships/customXml" Target="../ink/ink1307.xml"/><Relationship Id="rId150" Type="http://schemas.openxmlformats.org/officeDocument/2006/relationships/image" Target="../media/image1314.png"/><Relationship Id="rId192" Type="http://schemas.openxmlformats.org/officeDocument/2006/relationships/image" Target="../media/image1335.png"/><Relationship Id="rId206" Type="http://schemas.openxmlformats.org/officeDocument/2006/relationships/image" Target="../media/image1342.png"/><Relationship Id="rId248" Type="http://schemas.openxmlformats.org/officeDocument/2006/relationships/image" Target="../media/image1363.png"/><Relationship Id="rId12" Type="http://schemas.openxmlformats.org/officeDocument/2006/relationships/image" Target="../media/image1245.png"/><Relationship Id="rId108" Type="http://schemas.openxmlformats.org/officeDocument/2006/relationships/image" Target="../media/image1293.png"/><Relationship Id="rId315" Type="http://schemas.openxmlformats.org/officeDocument/2006/relationships/customXml" Target="../ink/ink1422.xml"/><Relationship Id="rId54" Type="http://schemas.openxmlformats.org/officeDocument/2006/relationships/image" Target="../media/image1266.png"/><Relationship Id="rId96" Type="http://schemas.openxmlformats.org/officeDocument/2006/relationships/image" Target="../media/image1287.png"/><Relationship Id="rId161" Type="http://schemas.openxmlformats.org/officeDocument/2006/relationships/customXml" Target="../ink/ink1345.xml"/><Relationship Id="rId217" Type="http://schemas.openxmlformats.org/officeDocument/2006/relationships/customXml" Target="../ink/ink1373.xml"/><Relationship Id="rId259" Type="http://schemas.openxmlformats.org/officeDocument/2006/relationships/customXml" Target="../ink/ink1394.xml"/><Relationship Id="rId23" Type="http://schemas.openxmlformats.org/officeDocument/2006/relationships/customXml" Target="../ink/ink1276.xml"/><Relationship Id="rId119" Type="http://schemas.openxmlformats.org/officeDocument/2006/relationships/customXml" Target="../ink/ink1324.xml"/><Relationship Id="rId270" Type="http://schemas.openxmlformats.org/officeDocument/2006/relationships/image" Target="../media/image1374.png"/><Relationship Id="rId65" Type="http://schemas.openxmlformats.org/officeDocument/2006/relationships/customXml" Target="../ink/ink1297.xml"/><Relationship Id="rId130" Type="http://schemas.openxmlformats.org/officeDocument/2006/relationships/image" Target="../media/image1304.png"/><Relationship Id="rId172" Type="http://schemas.openxmlformats.org/officeDocument/2006/relationships/image" Target="../media/image1325.png"/><Relationship Id="rId228" Type="http://schemas.openxmlformats.org/officeDocument/2006/relationships/image" Target="../media/image1353.png"/><Relationship Id="rId281" Type="http://schemas.openxmlformats.org/officeDocument/2006/relationships/customXml" Target="../ink/ink1405.xml"/><Relationship Id="rId34" Type="http://schemas.openxmlformats.org/officeDocument/2006/relationships/image" Target="../media/image1256.png"/><Relationship Id="rId55" Type="http://schemas.openxmlformats.org/officeDocument/2006/relationships/customXml" Target="../ink/ink1292.xml"/><Relationship Id="rId76" Type="http://schemas.openxmlformats.org/officeDocument/2006/relationships/image" Target="../media/image1277.png"/><Relationship Id="rId97" Type="http://schemas.openxmlformats.org/officeDocument/2006/relationships/customXml" Target="../ink/ink1313.xml"/><Relationship Id="rId120" Type="http://schemas.openxmlformats.org/officeDocument/2006/relationships/image" Target="../media/image1299.png"/><Relationship Id="rId141" Type="http://schemas.openxmlformats.org/officeDocument/2006/relationships/customXml" Target="../ink/ink1335.xml"/><Relationship Id="rId7" Type="http://schemas.openxmlformats.org/officeDocument/2006/relationships/customXml" Target="../ink/ink1268.xml"/><Relationship Id="rId162" Type="http://schemas.openxmlformats.org/officeDocument/2006/relationships/image" Target="../media/image1320.png"/><Relationship Id="rId183" Type="http://schemas.openxmlformats.org/officeDocument/2006/relationships/customXml" Target="../ink/ink1356.xml"/><Relationship Id="rId218" Type="http://schemas.openxmlformats.org/officeDocument/2006/relationships/image" Target="../media/image1348.png"/><Relationship Id="rId239" Type="http://schemas.openxmlformats.org/officeDocument/2006/relationships/customXml" Target="../ink/ink1384.xml"/><Relationship Id="rId250" Type="http://schemas.openxmlformats.org/officeDocument/2006/relationships/image" Target="../media/image1364.png"/><Relationship Id="rId271" Type="http://schemas.openxmlformats.org/officeDocument/2006/relationships/customXml" Target="../ink/ink1400.xml"/><Relationship Id="rId292" Type="http://schemas.openxmlformats.org/officeDocument/2006/relationships/image" Target="../media/image1385.png"/><Relationship Id="rId306" Type="http://schemas.openxmlformats.org/officeDocument/2006/relationships/image" Target="../media/image1392.png"/><Relationship Id="rId24" Type="http://schemas.openxmlformats.org/officeDocument/2006/relationships/image" Target="../media/image1251.png"/><Relationship Id="rId45" Type="http://schemas.openxmlformats.org/officeDocument/2006/relationships/customXml" Target="../ink/ink1287.xml"/><Relationship Id="rId66" Type="http://schemas.openxmlformats.org/officeDocument/2006/relationships/image" Target="../media/image1272.png"/><Relationship Id="rId87" Type="http://schemas.openxmlformats.org/officeDocument/2006/relationships/customXml" Target="../ink/ink1308.xml"/><Relationship Id="rId110" Type="http://schemas.openxmlformats.org/officeDocument/2006/relationships/image" Target="../media/image1294.png"/><Relationship Id="rId131" Type="http://schemas.openxmlformats.org/officeDocument/2006/relationships/customXml" Target="../ink/ink1330.xml"/><Relationship Id="rId152" Type="http://schemas.openxmlformats.org/officeDocument/2006/relationships/image" Target="../media/image1315.png"/><Relationship Id="rId173" Type="http://schemas.openxmlformats.org/officeDocument/2006/relationships/customXml" Target="../ink/ink1351.xml"/><Relationship Id="rId194" Type="http://schemas.openxmlformats.org/officeDocument/2006/relationships/image" Target="../media/image1336.png"/><Relationship Id="rId208" Type="http://schemas.openxmlformats.org/officeDocument/2006/relationships/image" Target="../media/image1343.png"/><Relationship Id="rId229" Type="http://schemas.openxmlformats.org/officeDocument/2006/relationships/customXml" Target="../ink/ink1379.xml"/><Relationship Id="rId240" Type="http://schemas.openxmlformats.org/officeDocument/2006/relationships/image" Target="../media/image1359.png"/><Relationship Id="rId261" Type="http://schemas.openxmlformats.org/officeDocument/2006/relationships/customXml" Target="../ink/ink1395.xml"/><Relationship Id="rId14" Type="http://schemas.openxmlformats.org/officeDocument/2006/relationships/image" Target="../media/image1246.png"/><Relationship Id="rId35" Type="http://schemas.openxmlformats.org/officeDocument/2006/relationships/customXml" Target="../ink/ink1282.xml"/><Relationship Id="rId56" Type="http://schemas.openxmlformats.org/officeDocument/2006/relationships/image" Target="../media/image1267.png"/><Relationship Id="rId77" Type="http://schemas.openxmlformats.org/officeDocument/2006/relationships/customXml" Target="../ink/ink1303.xml"/><Relationship Id="rId100" Type="http://schemas.openxmlformats.org/officeDocument/2006/relationships/image" Target="../media/image1289.png"/><Relationship Id="rId282" Type="http://schemas.openxmlformats.org/officeDocument/2006/relationships/image" Target="../media/image1380.png"/><Relationship Id="rId317" Type="http://schemas.openxmlformats.org/officeDocument/2006/relationships/customXml" Target="../ink/ink1423.xml"/><Relationship Id="rId8" Type="http://schemas.openxmlformats.org/officeDocument/2006/relationships/image" Target="../media/image1243.png"/><Relationship Id="rId98" Type="http://schemas.openxmlformats.org/officeDocument/2006/relationships/image" Target="../media/image1288.png"/><Relationship Id="rId121" Type="http://schemas.openxmlformats.org/officeDocument/2006/relationships/customXml" Target="../ink/ink1325.xml"/><Relationship Id="rId142" Type="http://schemas.openxmlformats.org/officeDocument/2006/relationships/image" Target="../media/image1310.png"/><Relationship Id="rId163" Type="http://schemas.openxmlformats.org/officeDocument/2006/relationships/customXml" Target="../ink/ink1346.xml"/><Relationship Id="rId184" Type="http://schemas.openxmlformats.org/officeDocument/2006/relationships/image" Target="../media/image1331.png"/><Relationship Id="rId219" Type="http://schemas.openxmlformats.org/officeDocument/2006/relationships/customXml" Target="../ink/ink1374.xml"/><Relationship Id="rId230" Type="http://schemas.openxmlformats.org/officeDocument/2006/relationships/image" Target="../media/image1354.png"/><Relationship Id="rId251" Type="http://schemas.openxmlformats.org/officeDocument/2006/relationships/customXml" Target="../ink/ink1390.xml"/><Relationship Id="rId25" Type="http://schemas.openxmlformats.org/officeDocument/2006/relationships/customXml" Target="../ink/ink1277.xml"/><Relationship Id="rId46" Type="http://schemas.openxmlformats.org/officeDocument/2006/relationships/image" Target="../media/image1262.png"/><Relationship Id="rId67" Type="http://schemas.openxmlformats.org/officeDocument/2006/relationships/customXml" Target="../ink/ink1298.xml"/><Relationship Id="rId272" Type="http://schemas.openxmlformats.org/officeDocument/2006/relationships/image" Target="../media/image1375.png"/><Relationship Id="rId293" Type="http://schemas.openxmlformats.org/officeDocument/2006/relationships/customXml" Target="../ink/ink1411.xml"/><Relationship Id="rId307" Type="http://schemas.openxmlformats.org/officeDocument/2006/relationships/customXml" Target="../ink/ink1418.xml"/><Relationship Id="rId88" Type="http://schemas.openxmlformats.org/officeDocument/2006/relationships/image" Target="../media/image1283.png"/><Relationship Id="rId111" Type="http://schemas.openxmlformats.org/officeDocument/2006/relationships/customXml" Target="../ink/ink1320.xml"/><Relationship Id="rId132" Type="http://schemas.openxmlformats.org/officeDocument/2006/relationships/image" Target="../media/image1305.png"/><Relationship Id="rId153" Type="http://schemas.openxmlformats.org/officeDocument/2006/relationships/customXml" Target="../ink/ink1341.xml"/><Relationship Id="rId174" Type="http://schemas.openxmlformats.org/officeDocument/2006/relationships/image" Target="../media/image1326.png"/><Relationship Id="rId195" Type="http://schemas.openxmlformats.org/officeDocument/2006/relationships/customXml" Target="../ink/ink1362.xml"/><Relationship Id="rId209" Type="http://schemas.openxmlformats.org/officeDocument/2006/relationships/customXml" Target="../ink/ink1369.xml"/><Relationship Id="rId220" Type="http://schemas.openxmlformats.org/officeDocument/2006/relationships/image" Target="../media/image1349.png"/><Relationship Id="rId241" Type="http://schemas.openxmlformats.org/officeDocument/2006/relationships/customXml" Target="../ink/ink1385.xml"/><Relationship Id="rId15" Type="http://schemas.openxmlformats.org/officeDocument/2006/relationships/customXml" Target="../ink/ink1272.xml"/><Relationship Id="rId36" Type="http://schemas.openxmlformats.org/officeDocument/2006/relationships/image" Target="../media/image1257.png"/><Relationship Id="rId57" Type="http://schemas.openxmlformats.org/officeDocument/2006/relationships/customXml" Target="../ink/ink1293.xml"/><Relationship Id="rId262" Type="http://schemas.openxmlformats.org/officeDocument/2006/relationships/image" Target="../media/image1370.png"/><Relationship Id="rId283" Type="http://schemas.openxmlformats.org/officeDocument/2006/relationships/customXml" Target="../ink/ink1406.xml"/><Relationship Id="rId318" Type="http://schemas.openxmlformats.org/officeDocument/2006/relationships/image" Target="../media/image1398.png"/><Relationship Id="rId78" Type="http://schemas.openxmlformats.org/officeDocument/2006/relationships/image" Target="../media/image1278.png"/><Relationship Id="rId99" Type="http://schemas.openxmlformats.org/officeDocument/2006/relationships/customXml" Target="../ink/ink1314.xml"/><Relationship Id="rId101" Type="http://schemas.openxmlformats.org/officeDocument/2006/relationships/customXml" Target="../ink/ink1315.xml"/><Relationship Id="rId122" Type="http://schemas.openxmlformats.org/officeDocument/2006/relationships/image" Target="../media/image1300.png"/><Relationship Id="rId143" Type="http://schemas.openxmlformats.org/officeDocument/2006/relationships/customXml" Target="../ink/ink1336.xml"/><Relationship Id="rId164" Type="http://schemas.openxmlformats.org/officeDocument/2006/relationships/image" Target="../media/image1321.png"/><Relationship Id="rId185" Type="http://schemas.openxmlformats.org/officeDocument/2006/relationships/customXml" Target="../ink/ink1357.xml"/><Relationship Id="rId9" Type="http://schemas.openxmlformats.org/officeDocument/2006/relationships/customXml" Target="../ink/ink1269.xml"/><Relationship Id="rId210" Type="http://schemas.openxmlformats.org/officeDocument/2006/relationships/image" Target="../media/image1344.png"/><Relationship Id="rId26" Type="http://schemas.openxmlformats.org/officeDocument/2006/relationships/image" Target="../media/image1252.png"/><Relationship Id="rId231" Type="http://schemas.openxmlformats.org/officeDocument/2006/relationships/customXml" Target="../ink/ink1380.xml"/><Relationship Id="rId252" Type="http://schemas.openxmlformats.org/officeDocument/2006/relationships/image" Target="../media/image1365.png"/><Relationship Id="rId273" Type="http://schemas.openxmlformats.org/officeDocument/2006/relationships/customXml" Target="../ink/ink1401.xml"/><Relationship Id="rId294" Type="http://schemas.openxmlformats.org/officeDocument/2006/relationships/image" Target="../media/image1386.png"/><Relationship Id="rId308" Type="http://schemas.openxmlformats.org/officeDocument/2006/relationships/image" Target="../media/image1393.png"/><Relationship Id="rId47" Type="http://schemas.openxmlformats.org/officeDocument/2006/relationships/customXml" Target="../ink/ink1288.xml"/><Relationship Id="rId68" Type="http://schemas.openxmlformats.org/officeDocument/2006/relationships/image" Target="../media/image1273.png"/><Relationship Id="rId89" Type="http://schemas.openxmlformats.org/officeDocument/2006/relationships/customXml" Target="../ink/ink1309.xml"/><Relationship Id="rId112" Type="http://schemas.openxmlformats.org/officeDocument/2006/relationships/image" Target="../media/image1295.png"/><Relationship Id="rId133" Type="http://schemas.openxmlformats.org/officeDocument/2006/relationships/customXml" Target="../ink/ink1331.xml"/><Relationship Id="rId154" Type="http://schemas.openxmlformats.org/officeDocument/2006/relationships/image" Target="../media/image1316.png"/><Relationship Id="rId175" Type="http://schemas.openxmlformats.org/officeDocument/2006/relationships/customXml" Target="../ink/ink1352.xml"/><Relationship Id="rId196" Type="http://schemas.openxmlformats.org/officeDocument/2006/relationships/image" Target="../media/image1337.png"/><Relationship Id="rId200" Type="http://schemas.openxmlformats.org/officeDocument/2006/relationships/image" Target="../media/image1339.png"/><Relationship Id="rId16" Type="http://schemas.openxmlformats.org/officeDocument/2006/relationships/image" Target="../media/image1247.png"/><Relationship Id="rId221" Type="http://schemas.openxmlformats.org/officeDocument/2006/relationships/customXml" Target="../ink/ink1375.xml"/><Relationship Id="rId242" Type="http://schemas.openxmlformats.org/officeDocument/2006/relationships/image" Target="../media/image1360.png"/><Relationship Id="rId263" Type="http://schemas.openxmlformats.org/officeDocument/2006/relationships/customXml" Target="../ink/ink1396.xml"/><Relationship Id="rId284" Type="http://schemas.openxmlformats.org/officeDocument/2006/relationships/image" Target="../media/image1381.png"/><Relationship Id="rId319" Type="http://schemas.openxmlformats.org/officeDocument/2006/relationships/customXml" Target="../ink/ink1424.xml"/><Relationship Id="rId37" Type="http://schemas.openxmlformats.org/officeDocument/2006/relationships/customXml" Target="../ink/ink1283.xml"/><Relationship Id="rId58" Type="http://schemas.openxmlformats.org/officeDocument/2006/relationships/image" Target="../media/image1268.png"/><Relationship Id="rId79" Type="http://schemas.openxmlformats.org/officeDocument/2006/relationships/customXml" Target="../ink/ink1304.xml"/><Relationship Id="rId102" Type="http://schemas.openxmlformats.org/officeDocument/2006/relationships/image" Target="../media/image1290.png"/><Relationship Id="rId123" Type="http://schemas.openxmlformats.org/officeDocument/2006/relationships/customXml" Target="../ink/ink1326.xml"/><Relationship Id="rId144" Type="http://schemas.openxmlformats.org/officeDocument/2006/relationships/image" Target="../media/image1311.png"/><Relationship Id="rId90" Type="http://schemas.openxmlformats.org/officeDocument/2006/relationships/image" Target="../media/image1284.png"/><Relationship Id="rId165" Type="http://schemas.openxmlformats.org/officeDocument/2006/relationships/customXml" Target="../ink/ink1347.xml"/><Relationship Id="rId186" Type="http://schemas.openxmlformats.org/officeDocument/2006/relationships/image" Target="../media/image1332.png"/><Relationship Id="rId211" Type="http://schemas.openxmlformats.org/officeDocument/2006/relationships/customXml" Target="../ink/ink1370.xml"/><Relationship Id="rId232" Type="http://schemas.openxmlformats.org/officeDocument/2006/relationships/image" Target="../media/image1355.png"/><Relationship Id="rId253" Type="http://schemas.openxmlformats.org/officeDocument/2006/relationships/customXml" Target="../ink/ink1391.xml"/><Relationship Id="rId274" Type="http://schemas.openxmlformats.org/officeDocument/2006/relationships/image" Target="../media/image1376.png"/><Relationship Id="rId295" Type="http://schemas.openxmlformats.org/officeDocument/2006/relationships/customXml" Target="../ink/ink1412.xml"/><Relationship Id="rId309" Type="http://schemas.openxmlformats.org/officeDocument/2006/relationships/customXml" Target="../ink/ink1419.xml"/><Relationship Id="rId27" Type="http://schemas.openxmlformats.org/officeDocument/2006/relationships/customXml" Target="../ink/ink1278.xml"/><Relationship Id="rId48" Type="http://schemas.openxmlformats.org/officeDocument/2006/relationships/image" Target="../media/image1263.png"/><Relationship Id="rId69" Type="http://schemas.openxmlformats.org/officeDocument/2006/relationships/customXml" Target="../ink/ink1299.xml"/><Relationship Id="rId113" Type="http://schemas.openxmlformats.org/officeDocument/2006/relationships/customXml" Target="../ink/ink1321.xml"/><Relationship Id="rId134" Type="http://schemas.openxmlformats.org/officeDocument/2006/relationships/image" Target="../media/image1306.png"/><Relationship Id="rId320" Type="http://schemas.openxmlformats.org/officeDocument/2006/relationships/image" Target="../media/image1399.png"/><Relationship Id="rId80" Type="http://schemas.openxmlformats.org/officeDocument/2006/relationships/image" Target="../media/image1279.png"/><Relationship Id="rId155" Type="http://schemas.openxmlformats.org/officeDocument/2006/relationships/customXml" Target="../ink/ink1342.xml"/><Relationship Id="rId176" Type="http://schemas.openxmlformats.org/officeDocument/2006/relationships/image" Target="../media/image1327.png"/><Relationship Id="rId197" Type="http://schemas.openxmlformats.org/officeDocument/2006/relationships/customXml" Target="../ink/ink1363.xml"/><Relationship Id="rId201" Type="http://schemas.openxmlformats.org/officeDocument/2006/relationships/customXml" Target="../ink/ink1365.xml"/><Relationship Id="rId222" Type="http://schemas.openxmlformats.org/officeDocument/2006/relationships/image" Target="../media/image1350.png"/><Relationship Id="rId243" Type="http://schemas.openxmlformats.org/officeDocument/2006/relationships/customXml" Target="../ink/ink1386.xml"/><Relationship Id="rId264" Type="http://schemas.openxmlformats.org/officeDocument/2006/relationships/image" Target="../media/image1371.png"/><Relationship Id="rId285" Type="http://schemas.openxmlformats.org/officeDocument/2006/relationships/customXml" Target="../ink/ink1407.xml"/><Relationship Id="rId17" Type="http://schemas.openxmlformats.org/officeDocument/2006/relationships/customXml" Target="../ink/ink1273.xml"/><Relationship Id="rId38" Type="http://schemas.openxmlformats.org/officeDocument/2006/relationships/image" Target="../media/image1258.png"/><Relationship Id="rId59" Type="http://schemas.openxmlformats.org/officeDocument/2006/relationships/customXml" Target="../ink/ink1294.xml"/><Relationship Id="rId103" Type="http://schemas.openxmlformats.org/officeDocument/2006/relationships/customXml" Target="../ink/ink1316.xml"/><Relationship Id="rId124" Type="http://schemas.openxmlformats.org/officeDocument/2006/relationships/image" Target="../media/image1301.png"/><Relationship Id="rId310" Type="http://schemas.openxmlformats.org/officeDocument/2006/relationships/image" Target="../media/image1394.png"/><Relationship Id="rId70" Type="http://schemas.openxmlformats.org/officeDocument/2006/relationships/image" Target="../media/image1274.png"/><Relationship Id="rId91" Type="http://schemas.openxmlformats.org/officeDocument/2006/relationships/customXml" Target="../ink/ink1310.xml"/><Relationship Id="rId145" Type="http://schemas.openxmlformats.org/officeDocument/2006/relationships/customXml" Target="../ink/ink1337.xml"/><Relationship Id="rId166" Type="http://schemas.openxmlformats.org/officeDocument/2006/relationships/image" Target="../media/image1322.png"/><Relationship Id="rId187" Type="http://schemas.openxmlformats.org/officeDocument/2006/relationships/customXml" Target="../ink/ink135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45.png"/><Relationship Id="rId233" Type="http://schemas.openxmlformats.org/officeDocument/2006/relationships/customXml" Target="../ink/ink1381.xml"/><Relationship Id="rId254" Type="http://schemas.openxmlformats.org/officeDocument/2006/relationships/image" Target="../media/image1366.png"/><Relationship Id="rId28" Type="http://schemas.openxmlformats.org/officeDocument/2006/relationships/image" Target="../media/image1253.png"/><Relationship Id="rId49" Type="http://schemas.openxmlformats.org/officeDocument/2006/relationships/customXml" Target="../ink/ink1289.xml"/><Relationship Id="rId114" Type="http://schemas.openxmlformats.org/officeDocument/2006/relationships/image" Target="../media/image1296.png"/><Relationship Id="rId275" Type="http://schemas.openxmlformats.org/officeDocument/2006/relationships/customXml" Target="../ink/ink1402.xml"/><Relationship Id="rId296" Type="http://schemas.openxmlformats.org/officeDocument/2006/relationships/image" Target="../media/image1387.png"/><Relationship Id="rId300" Type="http://schemas.openxmlformats.org/officeDocument/2006/relationships/image" Target="../media/image1389.png"/><Relationship Id="rId60" Type="http://schemas.openxmlformats.org/officeDocument/2006/relationships/image" Target="../media/image1269.png"/><Relationship Id="rId81" Type="http://schemas.openxmlformats.org/officeDocument/2006/relationships/customXml" Target="../ink/ink1305.xml"/><Relationship Id="rId135" Type="http://schemas.openxmlformats.org/officeDocument/2006/relationships/customXml" Target="../ink/ink1332.xml"/><Relationship Id="rId156" Type="http://schemas.openxmlformats.org/officeDocument/2006/relationships/image" Target="../media/image1317.png"/><Relationship Id="rId177" Type="http://schemas.openxmlformats.org/officeDocument/2006/relationships/customXml" Target="../ink/ink1353.xml"/><Relationship Id="rId198" Type="http://schemas.openxmlformats.org/officeDocument/2006/relationships/image" Target="../media/image1338.png"/><Relationship Id="rId321" Type="http://schemas.openxmlformats.org/officeDocument/2006/relationships/customXml" Target="../ink/ink1425.xml"/><Relationship Id="rId202" Type="http://schemas.openxmlformats.org/officeDocument/2006/relationships/image" Target="../media/image1340.png"/><Relationship Id="rId223" Type="http://schemas.openxmlformats.org/officeDocument/2006/relationships/customXml" Target="../ink/ink1376.xml"/><Relationship Id="rId244" Type="http://schemas.openxmlformats.org/officeDocument/2006/relationships/image" Target="../media/image1361.png"/><Relationship Id="rId18" Type="http://schemas.openxmlformats.org/officeDocument/2006/relationships/image" Target="../media/image1248.png"/><Relationship Id="rId39" Type="http://schemas.openxmlformats.org/officeDocument/2006/relationships/customXml" Target="../ink/ink1284.xml"/><Relationship Id="rId265" Type="http://schemas.openxmlformats.org/officeDocument/2006/relationships/customXml" Target="../ink/ink1397.xml"/><Relationship Id="rId286" Type="http://schemas.openxmlformats.org/officeDocument/2006/relationships/image" Target="../media/image1382.png"/><Relationship Id="rId50" Type="http://schemas.openxmlformats.org/officeDocument/2006/relationships/image" Target="../media/image1264.png"/><Relationship Id="rId104" Type="http://schemas.openxmlformats.org/officeDocument/2006/relationships/image" Target="../media/image1291.png"/><Relationship Id="rId125" Type="http://schemas.openxmlformats.org/officeDocument/2006/relationships/customXml" Target="../ink/ink1327.xml"/><Relationship Id="rId146" Type="http://schemas.openxmlformats.org/officeDocument/2006/relationships/image" Target="../media/image1312.png"/><Relationship Id="rId167" Type="http://schemas.openxmlformats.org/officeDocument/2006/relationships/customXml" Target="../ink/ink1348.xml"/><Relationship Id="rId188" Type="http://schemas.openxmlformats.org/officeDocument/2006/relationships/image" Target="../media/image1333.png"/><Relationship Id="rId311" Type="http://schemas.openxmlformats.org/officeDocument/2006/relationships/customXml" Target="../ink/ink1420.xml"/><Relationship Id="rId71" Type="http://schemas.openxmlformats.org/officeDocument/2006/relationships/customXml" Target="../ink/ink1300.xml"/><Relationship Id="rId92" Type="http://schemas.openxmlformats.org/officeDocument/2006/relationships/image" Target="../media/image1285.png"/><Relationship Id="rId213" Type="http://schemas.openxmlformats.org/officeDocument/2006/relationships/customXml" Target="../ink/ink1371.xml"/><Relationship Id="rId234" Type="http://schemas.openxmlformats.org/officeDocument/2006/relationships/image" Target="../media/image1356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279.xml"/><Relationship Id="rId255" Type="http://schemas.openxmlformats.org/officeDocument/2006/relationships/customXml" Target="../ink/ink1392.xml"/><Relationship Id="rId276" Type="http://schemas.openxmlformats.org/officeDocument/2006/relationships/image" Target="../media/image1377.png"/><Relationship Id="rId297" Type="http://schemas.openxmlformats.org/officeDocument/2006/relationships/customXml" Target="../ink/ink1413.xml"/><Relationship Id="rId40" Type="http://schemas.openxmlformats.org/officeDocument/2006/relationships/image" Target="../media/image1259.png"/><Relationship Id="rId115" Type="http://schemas.openxmlformats.org/officeDocument/2006/relationships/customXml" Target="../ink/ink1322.xml"/><Relationship Id="rId136" Type="http://schemas.openxmlformats.org/officeDocument/2006/relationships/image" Target="../media/image1307.png"/><Relationship Id="rId157" Type="http://schemas.openxmlformats.org/officeDocument/2006/relationships/customXml" Target="../ink/ink1343.xml"/><Relationship Id="rId178" Type="http://schemas.openxmlformats.org/officeDocument/2006/relationships/image" Target="../media/image1328.png"/><Relationship Id="rId301" Type="http://schemas.openxmlformats.org/officeDocument/2006/relationships/customXml" Target="../ink/ink1415.xml"/><Relationship Id="rId322" Type="http://schemas.openxmlformats.org/officeDocument/2006/relationships/image" Target="../media/image1400.png"/><Relationship Id="rId61" Type="http://schemas.openxmlformats.org/officeDocument/2006/relationships/customXml" Target="../ink/ink1295.xml"/><Relationship Id="rId82" Type="http://schemas.openxmlformats.org/officeDocument/2006/relationships/image" Target="../media/image1280.png"/><Relationship Id="rId199" Type="http://schemas.openxmlformats.org/officeDocument/2006/relationships/customXml" Target="../ink/ink1364.xml"/><Relationship Id="rId203" Type="http://schemas.openxmlformats.org/officeDocument/2006/relationships/customXml" Target="../ink/ink1366.xml"/><Relationship Id="rId19" Type="http://schemas.openxmlformats.org/officeDocument/2006/relationships/customXml" Target="../ink/ink1274.xml"/><Relationship Id="rId224" Type="http://schemas.openxmlformats.org/officeDocument/2006/relationships/image" Target="../media/image1351.png"/><Relationship Id="rId245" Type="http://schemas.openxmlformats.org/officeDocument/2006/relationships/customXml" Target="../ink/ink1387.xml"/><Relationship Id="rId266" Type="http://schemas.openxmlformats.org/officeDocument/2006/relationships/image" Target="../media/image1372.png"/><Relationship Id="rId287" Type="http://schemas.openxmlformats.org/officeDocument/2006/relationships/customXml" Target="../ink/ink1408.xml"/><Relationship Id="rId30" Type="http://schemas.openxmlformats.org/officeDocument/2006/relationships/image" Target="../media/image1254.png"/><Relationship Id="rId105" Type="http://schemas.openxmlformats.org/officeDocument/2006/relationships/customXml" Target="../ink/ink1317.xml"/><Relationship Id="rId126" Type="http://schemas.openxmlformats.org/officeDocument/2006/relationships/image" Target="../media/image1302.png"/><Relationship Id="rId147" Type="http://schemas.openxmlformats.org/officeDocument/2006/relationships/customXml" Target="../ink/ink1338.xml"/><Relationship Id="rId168" Type="http://schemas.openxmlformats.org/officeDocument/2006/relationships/image" Target="../media/image1323.png"/><Relationship Id="rId312" Type="http://schemas.openxmlformats.org/officeDocument/2006/relationships/image" Target="../media/image1395.png"/><Relationship Id="rId51" Type="http://schemas.openxmlformats.org/officeDocument/2006/relationships/customXml" Target="../ink/ink1290.xml"/><Relationship Id="rId72" Type="http://schemas.openxmlformats.org/officeDocument/2006/relationships/image" Target="../media/image1275.png"/><Relationship Id="rId93" Type="http://schemas.openxmlformats.org/officeDocument/2006/relationships/customXml" Target="../ink/ink1311.xml"/><Relationship Id="rId189" Type="http://schemas.openxmlformats.org/officeDocument/2006/relationships/customXml" Target="../ink/ink1359.xml"/><Relationship Id="rId3" Type="http://schemas.openxmlformats.org/officeDocument/2006/relationships/customXml" Target="../ink/ink1266.xml"/><Relationship Id="rId214" Type="http://schemas.openxmlformats.org/officeDocument/2006/relationships/image" Target="../media/image1346.png"/><Relationship Id="rId235" Type="http://schemas.openxmlformats.org/officeDocument/2006/relationships/customXml" Target="../ink/ink1382.xml"/><Relationship Id="rId256" Type="http://schemas.openxmlformats.org/officeDocument/2006/relationships/image" Target="../media/image1367.png"/><Relationship Id="rId277" Type="http://schemas.openxmlformats.org/officeDocument/2006/relationships/customXml" Target="../ink/ink1403.xml"/><Relationship Id="rId298" Type="http://schemas.openxmlformats.org/officeDocument/2006/relationships/image" Target="../media/image1388.png"/><Relationship Id="rId116" Type="http://schemas.openxmlformats.org/officeDocument/2006/relationships/image" Target="../media/image1297.png"/><Relationship Id="rId137" Type="http://schemas.openxmlformats.org/officeDocument/2006/relationships/customXml" Target="../ink/ink1333.xml"/><Relationship Id="rId158" Type="http://schemas.openxmlformats.org/officeDocument/2006/relationships/image" Target="../media/image1318.png"/><Relationship Id="rId302" Type="http://schemas.openxmlformats.org/officeDocument/2006/relationships/image" Target="../media/image1390.png"/><Relationship Id="rId323" Type="http://schemas.openxmlformats.org/officeDocument/2006/relationships/customXml" Target="../ink/ink1426.xml"/><Relationship Id="rId20" Type="http://schemas.openxmlformats.org/officeDocument/2006/relationships/image" Target="../media/image1249.png"/><Relationship Id="rId41" Type="http://schemas.openxmlformats.org/officeDocument/2006/relationships/customXml" Target="../ink/ink1285.xml"/><Relationship Id="rId62" Type="http://schemas.openxmlformats.org/officeDocument/2006/relationships/image" Target="../media/image1270.png"/><Relationship Id="rId83" Type="http://schemas.openxmlformats.org/officeDocument/2006/relationships/customXml" Target="../ink/ink1306.xml"/><Relationship Id="rId179" Type="http://schemas.openxmlformats.org/officeDocument/2006/relationships/customXml" Target="../ink/ink1354.xml"/><Relationship Id="rId190" Type="http://schemas.openxmlformats.org/officeDocument/2006/relationships/image" Target="../media/image1334.png"/><Relationship Id="rId204" Type="http://schemas.openxmlformats.org/officeDocument/2006/relationships/image" Target="../media/image1341.png"/><Relationship Id="rId225" Type="http://schemas.openxmlformats.org/officeDocument/2006/relationships/customXml" Target="../ink/ink1377.xml"/><Relationship Id="rId246" Type="http://schemas.openxmlformats.org/officeDocument/2006/relationships/image" Target="../media/image1362.png"/><Relationship Id="rId267" Type="http://schemas.openxmlformats.org/officeDocument/2006/relationships/customXml" Target="../ink/ink1398.xml"/><Relationship Id="rId288" Type="http://schemas.openxmlformats.org/officeDocument/2006/relationships/image" Target="../media/image1383.png"/><Relationship Id="rId106" Type="http://schemas.openxmlformats.org/officeDocument/2006/relationships/image" Target="../media/image1292.png"/><Relationship Id="rId127" Type="http://schemas.openxmlformats.org/officeDocument/2006/relationships/customXml" Target="../ink/ink1328.xml"/><Relationship Id="rId313" Type="http://schemas.openxmlformats.org/officeDocument/2006/relationships/customXml" Target="../ink/ink1421.xml"/><Relationship Id="rId10" Type="http://schemas.openxmlformats.org/officeDocument/2006/relationships/image" Target="../media/image1244.png"/><Relationship Id="rId31" Type="http://schemas.openxmlformats.org/officeDocument/2006/relationships/customXml" Target="../ink/ink1280.xml"/><Relationship Id="rId52" Type="http://schemas.openxmlformats.org/officeDocument/2006/relationships/image" Target="../media/image1265.png"/><Relationship Id="rId73" Type="http://schemas.openxmlformats.org/officeDocument/2006/relationships/customXml" Target="../ink/ink1301.xml"/><Relationship Id="rId94" Type="http://schemas.openxmlformats.org/officeDocument/2006/relationships/image" Target="../media/image1286.png"/><Relationship Id="rId148" Type="http://schemas.openxmlformats.org/officeDocument/2006/relationships/image" Target="../media/image1313.png"/><Relationship Id="rId169" Type="http://schemas.openxmlformats.org/officeDocument/2006/relationships/customXml" Target="../ink/ink1349.xml"/><Relationship Id="rId4" Type="http://schemas.openxmlformats.org/officeDocument/2006/relationships/image" Target="../media/image1241.png"/><Relationship Id="rId180" Type="http://schemas.openxmlformats.org/officeDocument/2006/relationships/image" Target="../media/image1329.png"/><Relationship Id="rId215" Type="http://schemas.openxmlformats.org/officeDocument/2006/relationships/customXml" Target="../ink/ink1372.xml"/><Relationship Id="rId236" Type="http://schemas.openxmlformats.org/officeDocument/2006/relationships/image" Target="../media/image1357.png"/><Relationship Id="rId257" Type="http://schemas.openxmlformats.org/officeDocument/2006/relationships/customXml" Target="../ink/ink1393.xml"/><Relationship Id="rId278" Type="http://schemas.openxmlformats.org/officeDocument/2006/relationships/image" Target="../media/image1378.png"/><Relationship Id="rId303" Type="http://schemas.openxmlformats.org/officeDocument/2006/relationships/customXml" Target="../ink/ink1416.xml"/><Relationship Id="rId42" Type="http://schemas.openxmlformats.org/officeDocument/2006/relationships/image" Target="../media/image1260.png"/><Relationship Id="rId84" Type="http://schemas.openxmlformats.org/officeDocument/2006/relationships/image" Target="../media/image1281.png"/><Relationship Id="rId138" Type="http://schemas.openxmlformats.org/officeDocument/2006/relationships/image" Target="../media/image1308.png"/><Relationship Id="rId191" Type="http://schemas.openxmlformats.org/officeDocument/2006/relationships/customXml" Target="../ink/ink1360.xml"/><Relationship Id="rId205" Type="http://schemas.openxmlformats.org/officeDocument/2006/relationships/customXml" Target="../ink/ink1367.xml"/><Relationship Id="rId247" Type="http://schemas.openxmlformats.org/officeDocument/2006/relationships/customXml" Target="../ink/ink1388.xml"/><Relationship Id="rId107" Type="http://schemas.openxmlformats.org/officeDocument/2006/relationships/customXml" Target="../ink/ink1318.xml"/><Relationship Id="rId289" Type="http://schemas.openxmlformats.org/officeDocument/2006/relationships/customXml" Target="../ink/ink1409.xml"/><Relationship Id="rId11" Type="http://schemas.openxmlformats.org/officeDocument/2006/relationships/customXml" Target="../ink/ink1270.xml"/><Relationship Id="rId53" Type="http://schemas.openxmlformats.org/officeDocument/2006/relationships/customXml" Target="../ink/ink1291.xml"/><Relationship Id="rId149" Type="http://schemas.openxmlformats.org/officeDocument/2006/relationships/customXml" Target="../ink/ink1339.xml"/><Relationship Id="rId314" Type="http://schemas.openxmlformats.org/officeDocument/2006/relationships/image" Target="../media/image1396.png"/><Relationship Id="rId95" Type="http://schemas.openxmlformats.org/officeDocument/2006/relationships/customXml" Target="../ink/ink1312.xml"/><Relationship Id="rId160" Type="http://schemas.openxmlformats.org/officeDocument/2006/relationships/image" Target="../media/image1319.png"/><Relationship Id="rId216" Type="http://schemas.openxmlformats.org/officeDocument/2006/relationships/image" Target="../media/image1347.png"/><Relationship Id="rId258" Type="http://schemas.openxmlformats.org/officeDocument/2006/relationships/image" Target="../media/image1368.png"/><Relationship Id="rId22" Type="http://schemas.openxmlformats.org/officeDocument/2006/relationships/image" Target="../media/image1250.png"/><Relationship Id="rId64" Type="http://schemas.openxmlformats.org/officeDocument/2006/relationships/image" Target="../media/image1271.png"/><Relationship Id="rId118" Type="http://schemas.openxmlformats.org/officeDocument/2006/relationships/image" Target="../media/image1298.png"/><Relationship Id="rId171" Type="http://schemas.openxmlformats.org/officeDocument/2006/relationships/customXml" Target="../ink/ink1350.xml"/><Relationship Id="rId227" Type="http://schemas.openxmlformats.org/officeDocument/2006/relationships/customXml" Target="../ink/ink1378.xml"/><Relationship Id="rId269" Type="http://schemas.openxmlformats.org/officeDocument/2006/relationships/customXml" Target="../ink/ink1399.xml"/><Relationship Id="rId33" Type="http://schemas.openxmlformats.org/officeDocument/2006/relationships/customXml" Target="../ink/ink1281.xml"/><Relationship Id="rId129" Type="http://schemas.openxmlformats.org/officeDocument/2006/relationships/customXml" Target="../ink/ink1329.xml"/><Relationship Id="rId280" Type="http://schemas.openxmlformats.org/officeDocument/2006/relationships/image" Target="../media/image1379.png"/><Relationship Id="rId75" Type="http://schemas.openxmlformats.org/officeDocument/2006/relationships/customXml" Target="../ink/ink1302.xml"/><Relationship Id="rId140" Type="http://schemas.openxmlformats.org/officeDocument/2006/relationships/image" Target="../media/image1309.png"/><Relationship Id="rId182" Type="http://schemas.openxmlformats.org/officeDocument/2006/relationships/image" Target="../media/image1330.png"/><Relationship Id="rId6" Type="http://schemas.openxmlformats.org/officeDocument/2006/relationships/image" Target="../media/image1242.png"/><Relationship Id="rId238" Type="http://schemas.openxmlformats.org/officeDocument/2006/relationships/image" Target="../media/image1358.png"/><Relationship Id="rId291" Type="http://schemas.openxmlformats.org/officeDocument/2006/relationships/customXml" Target="../ink/ink1410.xml"/><Relationship Id="rId305" Type="http://schemas.openxmlformats.org/officeDocument/2006/relationships/customXml" Target="../ink/ink1417.xml"/><Relationship Id="rId44" Type="http://schemas.openxmlformats.org/officeDocument/2006/relationships/image" Target="../media/image1261.png"/><Relationship Id="rId86" Type="http://schemas.openxmlformats.org/officeDocument/2006/relationships/image" Target="../media/image1282.png"/><Relationship Id="rId151" Type="http://schemas.openxmlformats.org/officeDocument/2006/relationships/customXml" Target="../ink/ink1340.xml"/><Relationship Id="rId193" Type="http://schemas.openxmlformats.org/officeDocument/2006/relationships/customXml" Target="../ink/ink1361.xml"/><Relationship Id="rId207" Type="http://schemas.openxmlformats.org/officeDocument/2006/relationships/customXml" Target="../ink/ink1368.xml"/><Relationship Id="rId249" Type="http://schemas.openxmlformats.org/officeDocument/2006/relationships/customXml" Target="../ink/ink1389.xml"/><Relationship Id="rId13" Type="http://schemas.openxmlformats.org/officeDocument/2006/relationships/customXml" Target="../ink/ink1271.xml"/><Relationship Id="rId109" Type="http://schemas.openxmlformats.org/officeDocument/2006/relationships/customXml" Target="../ink/ink1319.xml"/><Relationship Id="rId260" Type="http://schemas.openxmlformats.org/officeDocument/2006/relationships/image" Target="../media/image1369.png"/><Relationship Id="rId316" Type="http://schemas.openxmlformats.org/officeDocument/2006/relationships/image" Target="../media/image1397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.png"/><Relationship Id="rId21" Type="http://schemas.openxmlformats.org/officeDocument/2006/relationships/image" Target="../media/image145.png"/><Relationship Id="rId42" Type="http://schemas.openxmlformats.org/officeDocument/2006/relationships/customXml" Target="../ink/ink157.xml"/><Relationship Id="rId63" Type="http://schemas.openxmlformats.org/officeDocument/2006/relationships/image" Target="../media/image166.png"/><Relationship Id="rId84" Type="http://schemas.openxmlformats.org/officeDocument/2006/relationships/customXml" Target="../ink/ink178.xml"/><Relationship Id="rId138" Type="http://schemas.openxmlformats.org/officeDocument/2006/relationships/customXml" Target="../ink/ink205.xml"/><Relationship Id="rId159" Type="http://schemas.openxmlformats.org/officeDocument/2006/relationships/image" Target="../media/image214.png"/><Relationship Id="rId170" Type="http://schemas.openxmlformats.org/officeDocument/2006/relationships/customXml" Target="../ink/ink221.xml"/><Relationship Id="rId107" Type="http://schemas.openxmlformats.org/officeDocument/2006/relationships/image" Target="../media/image188.png"/><Relationship Id="rId11" Type="http://schemas.openxmlformats.org/officeDocument/2006/relationships/image" Target="../media/image140.png"/><Relationship Id="rId32" Type="http://schemas.openxmlformats.org/officeDocument/2006/relationships/customXml" Target="../ink/ink152.xml"/><Relationship Id="rId53" Type="http://schemas.openxmlformats.org/officeDocument/2006/relationships/image" Target="../media/image161.png"/><Relationship Id="rId74" Type="http://schemas.openxmlformats.org/officeDocument/2006/relationships/customXml" Target="../ink/ink173.xml"/><Relationship Id="rId128" Type="http://schemas.openxmlformats.org/officeDocument/2006/relationships/customXml" Target="../ink/ink200.xml"/><Relationship Id="rId149" Type="http://schemas.openxmlformats.org/officeDocument/2006/relationships/image" Target="../media/image209.png"/><Relationship Id="rId5" Type="http://schemas.openxmlformats.org/officeDocument/2006/relationships/image" Target="../media/image137.png"/><Relationship Id="rId95" Type="http://schemas.openxmlformats.org/officeDocument/2006/relationships/image" Target="../media/image182.png"/><Relationship Id="rId160" Type="http://schemas.openxmlformats.org/officeDocument/2006/relationships/customXml" Target="../ink/ink216.xml"/><Relationship Id="rId22" Type="http://schemas.openxmlformats.org/officeDocument/2006/relationships/customXml" Target="../ink/ink147.xml"/><Relationship Id="rId43" Type="http://schemas.openxmlformats.org/officeDocument/2006/relationships/image" Target="../media/image156.png"/><Relationship Id="rId64" Type="http://schemas.openxmlformats.org/officeDocument/2006/relationships/customXml" Target="../ink/ink168.xml"/><Relationship Id="rId118" Type="http://schemas.openxmlformats.org/officeDocument/2006/relationships/customXml" Target="../ink/ink195.xml"/><Relationship Id="rId139" Type="http://schemas.openxmlformats.org/officeDocument/2006/relationships/image" Target="../media/image204.png"/><Relationship Id="rId85" Type="http://schemas.openxmlformats.org/officeDocument/2006/relationships/image" Target="../media/image177.png"/><Relationship Id="rId150" Type="http://schemas.openxmlformats.org/officeDocument/2006/relationships/customXml" Target="../ink/ink211.xml"/><Relationship Id="rId171" Type="http://schemas.openxmlformats.org/officeDocument/2006/relationships/image" Target="../media/image220.png"/><Relationship Id="rId12" Type="http://schemas.openxmlformats.org/officeDocument/2006/relationships/customXml" Target="../ink/ink142.xml"/><Relationship Id="rId33" Type="http://schemas.openxmlformats.org/officeDocument/2006/relationships/image" Target="../media/image151.png"/><Relationship Id="rId108" Type="http://schemas.openxmlformats.org/officeDocument/2006/relationships/customXml" Target="../ink/ink190.xml"/><Relationship Id="rId129" Type="http://schemas.openxmlformats.org/officeDocument/2006/relationships/image" Target="../media/image199.png"/><Relationship Id="rId54" Type="http://schemas.openxmlformats.org/officeDocument/2006/relationships/customXml" Target="../ink/ink163.xml"/><Relationship Id="rId70" Type="http://schemas.openxmlformats.org/officeDocument/2006/relationships/customXml" Target="../ink/ink171.xml"/><Relationship Id="rId75" Type="http://schemas.openxmlformats.org/officeDocument/2006/relationships/image" Target="../media/image172.png"/><Relationship Id="rId91" Type="http://schemas.openxmlformats.org/officeDocument/2006/relationships/image" Target="../media/image180.png"/><Relationship Id="rId96" Type="http://schemas.openxmlformats.org/officeDocument/2006/relationships/customXml" Target="../ink/ink184.xml"/><Relationship Id="rId140" Type="http://schemas.openxmlformats.org/officeDocument/2006/relationships/customXml" Target="../ink/ink206.xml"/><Relationship Id="rId145" Type="http://schemas.openxmlformats.org/officeDocument/2006/relationships/image" Target="../media/image207.png"/><Relationship Id="rId161" Type="http://schemas.openxmlformats.org/officeDocument/2006/relationships/image" Target="../media/image215.png"/><Relationship Id="rId166" Type="http://schemas.openxmlformats.org/officeDocument/2006/relationships/customXml" Target="../ink/ink2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.xml"/><Relationship Id="rId23" Type="http://schemas.openxmlformats.org/officeDocument/2006/relationships/image" Target="../media/image146.png"/><Relationship Id="rId28" Type="http://schemas.openxmlformats.org/officeDocument/2006/relationships/customXml" Target="../ink/ink150.xml"/><Relationship Id="rId49" Type="http://schemas.openxmlformats.org/officeDocument/2006/relationships/image" Target="../media/image159.png"/><Relationship Id="rId114" Type="http://schemas.openxmlformats.org/officeDocument/2006/relationships/customXml" Target="../ink/ink193.xml"/><Relationship Id="rId119" Type="http://schemas.openxmlformats.org/officeDocument/2006/relationships/image" Target="../media/image194.png"/><Relationship Id="rId44" Type="http://schemas.openxmlformats.org/officeDocument/2006/relationships/customXml" Target="../ink/ink158.xml"/><Relationship Id="rId60" Type="http://schemas.openxmlformats.org/officeDocument/2006/relationships/customXml" Target="../ink/ink166.xml"/><Relationship Id="rId65" Type="http://schemas.openxmlformats.org/officeDocument/2006/relationships/image" Target="../media/image167.png"/><Relationship Id="rId81" Type="http://schemas.openxmlformats.org/officeDocument/2006/relationships/image" Target="../media/image175.png"/><Relationship Id="rId86" Type="http://schemas.openxmlformats.org/officeDocument/2006/relationships/customXml" Target="../ink/ink179.xml"/><Relationship Id="rId130" Type="http://schemas.openxmlformats.org/officeDocument/2006/relationships/customXml" Target="../ink/ink201.xml"/><Relationship Id="rId135" Type="http://schemas.openxmlformats.org/officeDocument/2006/relationships/image" Target="../media/image202.png"/><Relationship Id="rId151" Type="http://schemas.openxmlformats.org/officeDocument/2006/relationships/image" Target="../media/image210.png"/><Relationship Id="rId156" Type="http://schemas.openxmlformats.org/officeDocument/2006/relationships/customXml" Target="../ink/ink214.xml"/><Relationship Id="rId13" Type="http://schemas.openxmlformats.org/officeDocument/2006/relationships/image" Target="../media/image141.png"/><Relationship Id="rId18" Type="http://schemas.openxmlformats.org/officeDocument/2006/relationships/customXml" Target="../ink/ink145.xml"/><Relationship Id="rId39" Type="http://schemas.openxmlformats.org/officeDocument/2006/relationships/image" Target="../media/image154.png"/><Relationship Id="rId109" Type="http://schemas.openxmlformats.org/officeDocument/2006/relationships/image" Target="../media/image189.png"/><Relationship Id="rId34" Type="http://schemas.openxmlformats.org/officeDocument/2006/relationships/customXml" Target="../ink/ink153.xml"/><Relationship Id="rId50" Type="http://schemas.openxmlformats.org/officeDocument/2006/relationships/customXml" Target="../ink/ink161.xml"/><Relationship Id="rId55" Type="http://schemas.openxmlformats.org/officeDocument/2006/relationships/image" Target="../media/image162.png"/><Relationship Id="rId76" Type="http://schemas.openxmlformats.org/officeDocument/2006/relationships/customXml" Target="../ink/ink174.xml"/><Relationship Id="rId97" Type="http://schemas.openxmlformats.org/officeDocument/2006/relationships/image" Target="../media/image183.png"/><Relationship Id="rId104" Type="http://schemas.openxmlformats.org/officeDocument/2006/relationships/customXml" Target="../ink/ink188.xml"/><Relationship Id="rId120" Type="http://schemas.openxmlformats.org/officeDocument/2006/relationships/customXml" Target="../ink/ink196.xml"/><Relationship Id="rId125" Type="http://schemas.openxmlformats.org/officeDocument/2006/relationships/image" Target="../media/image197.png"/><Relationship Id="rId141" Type="http://schemas.openxmlformats.org/officeDocument/2006/relationships/image" Target="../media/image205.png"/><Relationship Id="rId146" Type="http://schemas.openxmlformats.org/officeDocument/2006/relationships/customXml" Target="../ink/ink209.xml"/><Relationship Id="rId167" Type="http://schemas.openxmlformats.org/officeDocument/2006/relationships/image" Target="../media/image218.png"/><Relationship Id="rId7" Type="http://schemas.openxmlformats.org/officeDocument/2006/relationships/image" Target="../media/image138.png"/><Relationship Id="rId71" Type="http://schemas.openxmlformats.org/officeDocument/2006/relationships/image" Target="../media/image170.png"/><Relationship Id="rId92" Type="http://schemas.openxmlformats.org/officeDocument/2006/relationships/customXml" Target="../ink/ink182.xml"/><Relationship Id="rId162" Type="http://schemas.openxmlformats.org/officeDocument/2006/relationships/customXml" Target="../ink/ink217.xml"/><Relationship Id="rId2" Type="http://schemas.openxmlformats.org/officeDocument/2006/relationships/customXml" Target="../ink/ink137.xml"/><Relationship Id="rId29" Type="http://schemas.openxmlformats.org/officeDocument/2006/relationships/image" Target="../media/image149.png"/><Relationship Id="rId24" Type="http://schemas.openxmlformats.org/officeDocument/2006/relationships/customXml" Target="../ink/ink148.xml"/><Relationship Id="rId40" Type="http://schemas.openxmlformats.org/officeDocument/2006/relationships/customXml" Target="../ink/ink156.xml"/><Relationship Id="rId45" Type="http://schemas.openxmlformats.org/officeDocument/2006/relationships/image" Target="../media/image157.png"/><Relationship Id="rId66" Type="http://schemas.openxmlformats.org/officeDocument/2006/relationships/customXml" Target="../ink/ink169.xml"/><Relationship Id="rId87" Type="http://schemas.openxmlformats.org/officeDocument/2006/relationships/image" Target="../media/image178.png"/><Relationship Id="rId110" Type="http://schemas.openxmlformats.org/officeDocument/2006/relationships/customXml" Target="../ink/ink191.xml"/><Relationship Id="rId115" Type="http://schemas.openxmlformats.org/officeDocument/2006/relationships/image" Target="../media/image192.png"/><Relationship Id="rId131" Type="http://schemas.openxmlformats.org/officeDocument/2006/relationships/image" Target="../media/image200.png"/><Relationship Id="rId136" Type="http://schemas.openxmlformats.org/officeDocument/2006/relationships/customXml" Target="../ink/ink204.xml"/><Relationship Id="rId157" Type="http://schemas.openxmlformats.org/officeDocument/2006/relationships/image" Target="../media/image213.png"/><Relationship Id="rId61" Type="http://schemas.openxmlformats.org/officeDocument/2006/relationships/image" Target="../media/image165.png"/><Relationship Id="rId82" Type="http://schemas.openxmlformats.org/officeDocument/2006/relationships/customXml" Target="../ink/ink177.xml"/><Relationship Id="rId152" Type="http://schemas.openxmlformats.org/officeDocument/2006/relationships/customXml" Target="../ink/ink212.xml"/><Relationship Id="rId19" Type="http://schemas.openxmlformats.org/officeDocument/2006/relationships/image" Target="../media/image144.png"/><Relationship Id="rId14" Type="http://schemas.openxmlformats.org/officeDocument/2006/relationships/customXml" Target="../ink/ink143.xml"/><Relationship Id="rId30" Type="http://schemas.openxmlformats.org/officeDocument/2006/relationships/customXml" Target="../ink/ink151.xml"/><Relationship Id="rId35" Type="http://schemas.openxmlformats.org/officeDocument/2006/relationships/image" Target="../media/image152.png"/><Relationship Id="rId56" Type="http://schemas.openxmlformats.org/officeDocument/2006/relationships/customXml" Target="../ink/ink164.xml"/><Relationship Id="rId77" Type="http://schemas.openxmlformats.org/officeDocument/2006/relationships/image" Target="../media/image173.png"/><Relationship Id="rId100" Type="http://schemas.openxmlformats.org/officeDocument/2006/relationships/customXml" Target="../ink/ink186.xml"/><Relationship Id="rId105" Type="http://schemas.openxmlformats.org/officeDocument/2006/relationships/image" Target="../media/image187.png"/><Relationship Id="rId126" Type="http://schemas.openxmlformats.org/officeDocument/2006/relationships/customXml" Target="../ink/ink199.xml"/><Relationship Id="rId147" Type="http://schemas.openxmlformats.org/officeDocument/2006/relationships/image" Target="../media/image208.png"/><Relationship Id="rId168" Type="http://schemas.openxmlformats.org/officeDocument/2006/relationships/customXml" Target="../ink/ink220.xml"/><Relationship Id="rId8" Type="http://schemas.openxmlformats.org/officeDocument/2006/relationships/customXml" Target="../ink/ink140.xml"/><Relationship Id="rId51" Type="http://schemas.openxmlformats.org/officeDocument/2006/relationships/image" Target="../media/image160.png"/><Relationship Id="rId72" Type="http://schemas.openxmlformats.org/officeDocument/2006/relationships/customXml" Target="../ink/ink172.xml"/><Relationship Id="rId93" Type="http://schemas.openxmlformats.org/officeDocument/2006/relationships/image" Target="../media/image181.png"/><Relationship Id="rId98" Type="http://schemas.openxmlformats.org/officeDocument/2006/relationships/customXml" Target="../ink/ink185.xml"/><Relationship Id="rId121" Type="http://schemas.openxmlformats.org/officeDocument/2006/relationships/image" Target="../media/image195.png"/><Relationship Id="rId142" Type="http://schemas.openxmlformats.org/officeDocument/2006/relationships/customXml" Target="../ink/ink207.xml"/><Relationship Id="rId163" Type="http://schemas.openxmlformats.org/officeDocument/2006/relationships/image" Target="../media/image216.png"/><Relationship Id="rId3" Type="http://schemas.openxmlformats.org/officeDocument/2006/relationships/image" Target="../media/image136.png"/><Relationship Id="rId25" Type="http://schemas.openxmlformats.org/officeDocument/2006/relationships/image" Target="../media/image147.png"/><Relationship Id="rId46" Type="http://schemas.openxmlformats.org/officeDocument/2006/relationships/customXml" Target="../ink/ink159.xml"/><Relationship Id="rId67" Type="http://schemas.openxmlformats.org/officeDocument/2006/relationships/image" Target="../media/image168.png"/><Relationship Id="rId116" Type="http://schemas.openxmlformats.org/officeDocument/2006/relationships/customXml" Target="../ink/ink194.xml"/><Relationship Id="rId137" Type="http://schemas.openxmlformats.org/officeDocument/2006/relationships/image" Target="../media/image203.png"/><Relationship Id="rId158" Type="http://schemas.openxmlformats.org/officeDocument/2006/relationships/customXml" Target="../ink/ink215.xml"/><Relationship Id="rId20" Type="http://schemas.openxmlformats.org/officeDocument/2006/relationships/customXml" Target="../ink/ink146.xml"/><Relationship Id="rId41" Type="http://schemas.openxmlformats.org/officeDocument/2006/relationships/image" Target="../media/image155.png"/><Relationship Id="rId62" Type="http://schemas.openxmlformats.org/officeDocument/2006/relationships/customXml" Target="../ink/ink167.xml"/><Relationship Id="rId83" Type="http://schemas.openxmlformats.org/officeDocument/2006/relationships/image" Target="../media/image176.png"/><Relationship Id="rId88" Type="http://schemas.openxmlformats.org/officeDocument/2006/relationships/customXml" Target="../ink/ink180.xml"/><Relationship Id="rId111" Type="http://schemas.openxmlformats.org/officeDocument/2006/relationships/image" Target="../media/image190.png"/><Relationship Id="rId132" Type="http://schemas.openxmlformats.org/officeDocument/2006/relationships/customXml" Target="../ink/ink202.xml"/><Relationship Id="rId153" Type="http://schemas.openxmlformats.org/officeDocument/2006/relationships/image" Target="../media/image211.png"/><Relationship Id="rId15" Type="http://schemas.openxmlformats.org/officeDocument/2006/relationships/image" Target="../media/image142.png"/><Relationship Id="rId36" Type="http://schemas.openxmlformats.org/officeDocument/2006/relationships/customXml" Target="../ink/ink154.xml"/><Relationship Id="rId57" Type="http://schemas.openxmlformats.org/officeDocument/2006/relationships/image" Target="../media/image163.png"/><Relationship Id="rId106" Type="http://schemas.openxmlformats.org/officeDocument/2006/relationships/customXml" Target="../ink/ink189.xml"/><Relationship Id="rId127" Type="http://schemas.openxmlformats.org/officeDocument/2006/relationships/image" Target="../media/image198.png"/><Relationship Id="rId10" Type="http://schemas.openxmlformats.org/officeDocument/2006/relationships/customXml" Target="../ink/ink141.xml"/><Relationship Id="rId31" Type="http://schemas.openxmlformats.org/officeDocument/2006/relationships/image" Target="../media/image150.png"/><Relationship Id="rId52" Type="http://schemas.openxmlformats.org/officeDocument/2006/relationships/customXml" Target="../ink/ink162.xml"/><Relationship Id="rId73" Type="http://schemas.openxmlformats.org/officeDocument/2006/relationships/image" Target="../media/image171.png"/><Relationship Id="rId78" Type="http://schemas.openxmlformats.org/officeDocument/2006/relationships/customXml" Target="../ink/ink175.xml"/><Relationship Id="rId94" Type="http://schemas.openxmlformats.org/officeDocument/2006/relationships/customXml" Target="../ink/ink183.xml"/><Relationship Id="rId99" Type="http://schemas.openxmlformats.org/officeDocument/2006/relationships/image" Target="../media/image184.png"/><Relationship Id="rId101" Type="http://schemas.openxmlformats.org/officeDocument/2006/relationships/image" Target="../media/image185.png"/><Relationship Id="rId122" Type="http://schemas.openxmlformats.org/officeDocument/2006/relationships/customXml" Target="../ink/ink197.xml"/><Relationship Id="rId143" Type="http://schemas.openxmlformats.org/officeDocument/2006/relationships/image" Target="../media/image206.png"/><Relationship Id="rId148" Type="http://schemas.openxmlformats.org/officeDocument/2006/relationships/customXml" Target="../ink/ink210.xml"/><Relationship Id="rId164" Type="http://schemas.openxmlformats.org/officeDocument/2006/relationships/customXml" Target="../ink/ink218.xml"/><Relationship Id="rId169" Type="http://schemas.openxmlformats.org/officeDocument/2006/relationships/image" Target="../media/image219.png"/><Relationship Id="rId4" Type="http://schemas.openxmlformats.org/officeDocument/2006/relationships/customXml" Target="../ink/ink138.xml"/><Relationship Id="rId9" Type="http://schemas.openxmlformats.org/officeDocument/2006/relationships/image" Target="../media/image139.png"/><Relationship Id="rId26" Type="http://schemas.openxmlformats.org/officeDocument/2006/relationships/customXml" Target="../ink/ink149.xml"/><Relationship Id="rId47" Type="http://schemas.openxmlformats.org/officeDocument/2006/relationships/image" Target="../media/image158.png"/><Relationship Id="rId68" Type="http://schemas.openxmlformats.org/officeDocument/2006/relationships/customXml" Target="../ink/ink170.xml"/><Relationship Id="rId89" Type="http://schemas.openxmlformats.org/officeDocument/2006/relationships/image" Target="../media/image179.png"/><Relationship Id="rId112" Type="http://schemas.openxmlformats.org/officeDocument/2006/relationships/customXml" Target="../ink/ink192.xml"/><Relationship Id="rId133" Type="http://schemas.openxmlformats.org/officeDocument/2006/relationships/image" Target="../media/image201.png"/><Relationship Id="rId154" Type="http://schemas.openxmlformats.org/officeDocument/2006/relationships/customXml" Target="../ink/ink213.xml"/><Relationship Id="rId16" Type="http://schemas.openxmlformats.org/officeDocument/2006/relationships/customXml" Target="../ink/ink144.xml"/><Relationship Id="rId37" Type="http://schemas.openxmlformats.org/officeDocument/2006/relationships/image" Target="../media/image153.png"/><Relationship Id="rId58" Type="http://schemas.openxmlformats.org/officeDocument/2006/relationships/customXml" Target="../ink/ink165.xml"/><Relationship Id="rId79" Type="http://schemas.openxmlformats.org/officeDocument/2006/relationships/image" Target="../media/image174.png"/><Relationship Id="rId102" Type="http://schemas.openxmlformats.org/officeDocument/2006/relationships/customXml" Target="../ink/ink187.xml"/><Relationship Id="rId123" Type="http://schemas.openxmlformats.org/officeDocument/2006/relationships/image" Target="../media/image196.png"/><Relationship Id="rId144" Type="http://schemas.openxmlformats.org/officeDocument/2006/relationships/customXml" Target="../ink/ink208.xml"/><Relationship Id="rId90" Type="http://schemas.openxmlformats.org/officeDocument/2006/relationships/customXml" Target="../ink/ink181.xml"/><Relationship Id="rId165" Type="http://schemas.openxmlformats.org/officeDocument/2006/relationships/image" Target="../media/image217.png"/><Relationship Id="rId27" Type="http://schemas.openxmlformats.org/officeDocument/2006/relationships/image" Target="../media/image148.png"/><Relationship Id="rId48" Type="http://schemas.openxmlformats.org/officeDocument/2006/relationships/customXml" Target="../ink/ink160.xml"/><Relationship Id="rId69" Type="http://schemas.openxmlformats.org/officeDocument/2006/relationships/image" Target="../media/image169.png"/><Relationship Id="rId113" Type="http://schemas.openxmlformats.org/officeDocument/2006/relationships/image" Target="../media/image191.png"/><Relationship Id="rId134" Type="http://schemas.openxmlformats.org/officeDocument/2006/relationships/customXml" Target="../ink/ink203.xml"/><Relationship Id="rId80" Type="http://schemas.openxmlformats.org/officeDocument/2006/relationships/customXml" Target="../ink/ink176.xml"/><Relationship Id="rId155" Type="http://schemas.openxmlformats.org/officeDocument/2006/relationships/image" Target="../media/image212.png"/><Relationship Id="rId17" Type="http://schemas.openxmlformats.org/officeDocument/2006/relationships/image" Target="../media/image143.png"/><Relationship Id="rId38" Type="http://schemas.openxmlformats.org/officeDocument/2006/relationships/customXml" Target="../ink/ink155.xml"/><Relationship Id="rId59" Type="http://schemas.openxmlformats.org/officeDocument/2006/relationships/image" Target="../media/image164.png"/><Relationship Id="rId103" Type="http://schemas.openxmlformats.org/officeDocument/2006/relationships/image" Target="../media/image186.png"/><Relationship Id="rId124" Type="http://schemas.openxmlformats.org/officeDocument/2006/relationships/customXml" Target="../ink/ink198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9.png"/><Relationship Id="rId21" Type="http://schemas.openxmlformats.org/officeDocument/2006/relationships/image" Target="../media/image1411.png"/><Relationship Id="rId42" Type="http://schemas.openxmlformats.org/officeDocument/2006/relationships/customXml" Target="../ink/ink1447.xml"/><Relationship Id="rId63" Type="http://schemas.openxmlformats.org/officeDocument/2006/relationships/image" Target="../media/image1432.png"/><Relationship Id="rId84" Type="http://schemas.openxmlformats.org/officeDocument/2006/relationships/customXml" Target="../ink/ink1468.xml"/><Relationship Id="rId138" Type="http://schemas.openxmlformats.org/officeDocument/2006/relationships/customXml" Target="../ink/ink1495.xml"/><Relationship Id="rId159" Type="http://schemas.openxmlformats.org/officeDocument/2006/relationships/image" Target="../media/image1480.png"/><Relationship Id="rId170" Type="http://schemas.openxmlformats.org/officeDocument/2006/relationships/customXml" Target="../ink/ink1511.xml"/><Relationship Id="rId191" Type="http://schemas.openxmlformats.org/officeDocument/2006/relationships/image" Target="../media/image1496.png"/><Relationship Id="rId205" Type="http://schemas.openxmlformats.org/officeDocument/2006/relationships/image" Target="../media/image1503.png"/><Relationship Id="rId226" Type="http://schemas.openxmlformats.org/officeDocument/2006/relationships/customXml" Target="../ink/ink1539.xml"/><Relationship Id="rId107" Type="http://schemas.openxmlformats.org/officeDocument/2006/relationships/image" Target="../media/image1454.png"/><Relationship Id="rId11" Type="http://schemas.openxmlformats.org/officeDocument/2006/relationships/image" Target="../media/image1406.png"/><Relationship Id="rId32" Type="http://schemas.openxmlformats.org/officeDocument/2006/relationships/customXml" Target="../ink/ink1442.xml"/><Relationship Id="rId53" Type="http://schemas.openxmlformats.org/officeDocument/2006/relationships/image" Target="../media/image1427.png"/><Relationship Id="rId74" Type="http://schemas.openxmlformats.org/officeDocument/2006/relationships/customXml" Target="../ink/ink1463.xml"/><Relationship Id="rId128" Type="http://schemas.openxmlformats.org/officeDocument/2006/relationships/customXml" Target="../ink/ink1490.xml"/><Relationship Id="rId149" Type="http://schemas.openxmlformats.org/officeDocument/2006/relationships/image" Target="../media/image1475.png"/><Relationship Id="rId5" Type="http://schemas.openxmlformats.org/officeDocument/2006/relationships/image" Target="../media/image1403.png"/><Relationship Id="rId95" Type="http://schemas.openxmlformats.org/officeDocument/2006/relationships/image" Target="../media/image1448.png"/><Relationship Id="rId160" Type="http://schemas.openxmlformats.org/officeDocument/2006/relationships/customXml" Target="../ink/ink1506.xml"/><Relationship Id="rId181" Type="http://schemas.openxmlformats.org/officeDocument/2006/relationships/image" Target="../media/image1491.png"/><Relationship Id="rId216" Type="http://schemas.openxmlformats.org/officeDocument/2006/relationships/customXml" Target="../ink/ink1534.xml"/><Relationship Id="rId237" Type="http://schemas.openxmlformats.org/officeDocument/2006/relationships/image" Target="../media/image1519.png"/><Relationship Id="rId22" Type="http://schemas.openxmlformats.org/officeDocument/2006/relationships/customXml" Target="../ink/ink1437.xml"/><Relationship Id="rId43" Type="http://schemas.openxmlformats.org/officeDocument/2006/relationships/image" Target="../media/image1422.png"/><Relationship Id="rId64" Type="http://schemas.openxmlformats.org/officeDocument/2006/relationships/customXml" Target="../ink/ink1458.xml"/><Relationship Id="rId118" Type="http://schemas.openxmlformats.org/officeDocument/2006/relationships/customXml" Target="../ink/ink1485.xml"/><Relationship Id="rId139" Type="http://schemas.openxmlformats.org/officeDocument/2006/relationships/image" Target="../media/image1470.png"/><Relationship Id="rId85" Type="http://schemas.openxmlformats.org/officeDocument/2006/relationships/image" Target="../media/image1443.png"/><Relationship Id="rId150" Type="http://schemas.openxmlformats.org/officeDocument/2006/relationships/customXml" Target="../ink/ink1501.xml"/><Relationship Id="rId171" Type="http://schemas.openxmlformats.org/officeDocument/2006/relationships/image" Target="../media/image1486.png"/><Relationship Id="rId192" Type="http://schemas.openxmlformats.org/officeDocument/2006/relationships/customXml" Target="../ink/ink1522.xml"/><Relationship Id="rId206" Type="http://schemas.openxmlformats.org/officeDocument/2006/relationships/customXml" Target="../ink/ink1529.xml"/><Relationship Id="rId227" Type="http://schemas.openxmlformats.org/officeDocument/2006/relationships/image" Target="../media/image1514.png"/><Relationship Id="rId12" Type="http://schemas.openxmlformats.org/officeDocument/2006/relationships/customXml" Target="../ink/ink1432.xml"/><Relationship Id="rId33" Type="http://schemas.openxmlformats.org/officeDocument/2006/relationships/image" Target="../media/image1417.png"/><Relationship Id="rId108" Type="http://schemas.openxmlformats.org/officeDocument/2006/relationships/customXml" Target="../ink/ink1480.xml"/><Relationship Id="rId129" Type="http://schemas.openxmlformats.org/officeDocument/2006/relationships/image" Target="../media/image1465.png"/><Relationship Id="rId54" Type="http://schemas.openxmlformats.org/officeDocument/2006/relationships/customXml" Target="../ink/ink1453.xml"/><Relationship Id="rId75" Type="http://schemas.openxmlformats.org/officeDocument/2006/relationships/image" Target="../media/image1438.png"/><Relationship Id="rId96" Type="http://schemas.openxmlformats.org/officeDocument/2006/relationships/customXml" Target="../ink/ink1474.xml"/><Relationship Id="rId140" Type="http://schemas.openxmlformats.org/officeDocument/2006/relationships/customXml" Target="../ink/ink1496.xml"/><Relationship Id="rId161" Type="http://schemas.openxmlformats.org/officeDocument/2006/relationships/image" Target="../media/image1481.png"/><Relationship Id="rId182" Type="http://schemas.openxmlformats.org/officeDocument/2006/relationships/customXml" Target="../ink/ink1517.xml"/><Relationship Id="rId217" Type="http://schemas.openxmlformats.org/officeDocument/2006/relationships/image" Target="../media/image1509.png"/><Relationship Id="rId6" Type="http://schemas.openxmlformats.org/officeDocument/2006/relationships/customXml" Target="../ink/ink1429.xml"/><Relationship Id="rId238" Type="http://schemas.openxmlformats.org/officeDocument/2006/relationships/customXml" Target="../ink/ink1545.xml"/><Relationship Id="rId23" Type="http://schemas.openxmlformats.org/officeDocument/2006/relationships/image" Target="../media/image1412.png"/><Relationship Id="rId119" Type="http://schemas.openxmlformats.org/officeDocument/2006/relationships/image" Target="../media/image1460.png"/><Relationship Id="rId44" Type="http://schemas.openxmlformats.org/officeDocument/2006/relationships/customXml" Target="../ink/ink1448.xml"/><Relationship Id="rId65" Type="http://schemas.openxmlformats.org/officeDocument/2006/relationships/image" Target="../media/image1433.png"/><Relationship Id="rId86" Type="http://schemas.openxmlformats.org/officeDocument/2006/relationships/customXml" Target="../ink/ink1469.xml"/><Relationship Id="rId130" Type="http://schemas.openxmlformats.org/officeDocument/2006/relationships/customXml" Target="../ink/ink1491.xml"/><Relationship Id="rId151" Type="http://schemas.openxmlformats.org/officeDocument/2006/relationships/image" Target="../media/image1476.png"/><Relationship Id="rId172" Type="http://schemas.openxmlformats.org/officeDocument/2006/relationships/customXml" Target="../ink/ink1512.xml"/><Relationship Id="rId193" Type="http://schemas.openxmlformats.org/officeDocument/2006/relationships/image" Target="../media/image1497.png"/><Relationship Id="rId207" Type="http://schemas.openxmlformats.org/officeDocument/2006/relationships/image" Target="../media/image1504.png"/><Relationship Id="rId228" Type="http://schemas.openxmlformats.org/officeDocument/2006/relationships/customXml" Target="../ink/ink1540.xml"/><Relationship Id="rId13" Type="http://schemas.openxmlformats.org/officeDocument/2006/relationships/image" Target="../media/image1407.png"/><Relationship Id="rId109" Type="http://schemas.openxmlformats.org/officeDocument/2006/relationships/image" Target="../media/image1455.png"/><Relationship Id="rId34" Type="http://schemas.openxmlformats.org/officeDocument/2006/relationships/customXml" Target="../ink/ink1443.xml"/><Relationship Id="rId55" Type="http://schemas.openxmlformats.org/officeDocument/2006/relationships/image" Target="../media/image1428.png"/><Relationship Id="rId76" Type="http://schemas.openxmlformats.org/officeDocument/2006/relationships/customXml" Target="../ink/ink1464.xml"/><Relationship Id="rId97" Type="http://schemas.openxmlformats.org/officeDocument/2006/relationships/image" Target="../media/image1449.png"/><Relationship Id="rId120" Type="http://schemas.openxmlformats.org/officeDocument/2006/relationships/customXml" Target="../ink/ink1486.xml"/><Relationship Id="rId141" Type="http://schemas.openxmlformats.org/officeDocument/2006/relationships/image" Target="../media/image1471.png"/><Relationship Id="rId7" Type="http://schemas.openxmlformats.org/officeDocument/2006/relationships/image" Target="../media/image1404.png"/><Relationship Id="rId162" Type="http://schemas.openxmlformats.org/officeDocument/2006/relationships/customXml" Target="../ink/ink1507.xml"/><Relationship Id="rId183" Type="http://schemas.openxmlformats.org/officeDocument/2006/relationships/image" Target="../media/image1492.png"/><Relationship Id="rId218" Type="http://schemas.openxmlformats.org/officeDocument/2006/relationships/customXml" Target="../ink/ink1535.xml"/><Relationship Id="rId239" Type="http://schemas.openxmlformats.org/officeDocument/2006/relationships/image" Target="../media/image1520.png"/><Relationship Id="rId24" Type="http://schemas.openxmlformats.org/officeDocument/2006/relationships/customXml" Target="../ink/ink1438.xml"/><Relationship Id="rId45" Type="http://schemas.openxmlformats.org/officeDocument/2006/relationships/image" Target="../media/image1423.png"/><Relationship Id="rId66" Type="http://schemas.openxmlformats.org/officeDocument/2006/relationships/customXml" Target="../ink/ink1459.xml"/><Relationship Id="rId87" Type="http://schemas.openxmlformats.org/officeDocument/2006/relationships/image" Target="../media/image1444.png"/><Relationship Id="rId110" Type="http://schemas.openxmlformats.org/officeDocument/2006/relationships/customXml" Target="../ink/ink1481.xml"/><Relationship Id="rId131" Type="http://schemas.openxmlformats.org/officeDocument/2006/relationships/image" Target="../media/image1466.png"/><Relationship Id="rId152" Type="http://schemas.openxmlformats.org/officeDocument/2006/relationships/customXml" Target="../ink/ink1502.xml"/><Relationship Id="rId173" Type="http://schemas.openxmlformats.org/officeDocument/2006/relationships/image" Target="../media/image1487.png"/><Relationship Id="rId194" Type="http://schemas.openxmlformats.org/officeDocument/2006/relationships/customXml" Target="../ink/ink1523.xml"/><Relationship Id="rId208" Type="http://schemas.openxmlformats.org/officeDocument/2006/relationships/customXml" Target="../ink/ink1530.xml"/><Relationship Id="rId229" Type="http://schemas.openxmlformats.org/officeDocument/2006/relationships/image" Target="../media/image1515.png"/><Relationship Id="rId240" Type="http://schemas.openxmlformats.org/officeDocument/2006/relationships/customXml" Target="../ink/ink1546.xml"/><Relationship Id="rId14" Type="http://schemas.openxmlformats.org/officeDocument/2006/relationships/customXml" Target="../ink/ink1433.xml"/><Relationship Id="rId35" Type="http://schemas.openxmlformats.org/officeDocument/2006/relationships/image" Target="../media/image1418.png"/><Relationship Id="rId56" Type="http://schemas.openxmlformats.org/officeDocument/2006/relationships/customXml" Target="../ink/ink1454.xml"/><Relationship Id="rId77" Type="http://schemas.openxmlformats.org/officeDocument/2006/relationships/image" Target="../media/image1439.png"/><Relationship Id="rId100" Type="http://schemas.openxmlformats.org/officeDocument/2006/relationships/customXml" Target="../ink/ink1476.xml"/><Relationship Id="rId8" Type="http://schemas.openxmlformats.org/officeDocument/2006/relationships/customXml" Target="../ink/ink1430.xml"/><Relationship Id="rId98" Type="http://schemas.openxmlformats.org/officeDocument/2006/relationships/customXml" Target="../ink/ink1475.xml"/><Relationship Id="rId121" Type="http://schemas.openxmlformats.org/officeDocument/2006/relationships/image" Target="../media/image1461.png"/><Relationship Id="rId142" Type="http://schemas.openxmlformats.org/officeDocument/2006/relationships/customXml" Target="../ink/ink1497.xml"/><Relationship Id="rId163" Type="http://schemas.openxmlformats.org/officeDocument/2006/relationships/image" Target="../media/image1482.png"/><Relationship Id="rId184" Type="http://schemas.openxmlformats.org/officeDocument/2006/relationships/customXml" Target="../ink/ink1518.xml"/><Relationship Id="rId219" Type="http://schemas.openxmlformats.org/officeDocument/2006/relationships/image" Target="../media/image1510.png"/><Relationship Id="rId230" Type="http://schemas.openxmlformats.org/officeDocument/2006/relationships/customXml" Target="../ink/ink1541.xml"/><Relationship Id="rId25" Type="http://schemas.openxmlformats.org/officeDocument/2006/relationships/image" Target="../media/image1413.png"/><Relationship Id="rId46" Type="http://schemas.openxmlformats.org/officeDocument/2006/relationships/customXml" Target="../ink/ink1449.xml"/><Relationship Id="rId67" Type="http://schemas.openxmlformats.org/officeDocument/2006/relationships/image" Target="../media/image1434.png"/><Relationship Id="rId88" Type="http://schemas.openxmlformats.org/officeDocument/2006/relationships/customXml" Target="../ink/ink1470.xml"/><Relationship Id="rId111" Type="http://schemas.openxmlformats.org/officeDocument/2006/relationships/image" Target="../media/image1456.png"/><Relationship Id="rId132" Type="http://schemas.openxmlformats.org/officeDocument/2006/relationships/customXml" Target="../ink/ink1492.xml"/><Relationship Id="rId153" Type="http://schemas.openxmlformats.org/officeDocument/2006/relationships/image" Target="../media/image1477.png"/><Relationship Id="rId174" Type="http://schemas.openxmlformats.org/officeDocument/2006/relationships/customXml" Target="../ink/ink1513.xml"/><Relationship Id="rId195" Type="http://schemas.openxmlformats.org/officeDocument/2006/relationships/image" Target="../media/image1498.png"/><Relationship Id="rId209" Type="http://schemas.openxmlformats.org/officeDocument/2006/relationships/image" Target="../media/image1505.png"/><Relationship Id="rId220" Type="http://schemas.openxmlformats.org/officeDocument/2006/relationships/customXml" Target="../ink/ink1536.xml"/><Relationship Id="rId241" Type="http://schemas.openxmlformats.org/officeDocument/2006/relationships/image" Target="../media/image1521.png"/><Relationship Id="rId15" Type="http://schemas.openxmlformats.org/officeDocument/2006/relationships/image" Target="../media/image1408.png"/><Relationship Id="rId36" Type="http://schemas.openxmlformats.org/officeDocument/2006/relationships/customXml" Target="../ink/ink1444.xml"/><Relationship Id="rId57" Type="http://schemas.openxmlformats.org/officeDocument/2006/relationships/image" Target="../media/image1429.png"/><Relationship Id="rId10" Type="http://schemas.openxmlformats.org/officeDocument/2006/relationships/customXml" Target="../ink/ink1431.xml"/><Relationship Id="rId31" Type="http://schemas.openxmlformats.org/officeDocument/2006/relationships/image" Target="../media/image1416.png"/><Relationship Id="rId52" Type="http://schemas.openxmlformats.org/officeDocument/2006/relationships/customXml" Target="../ink/ink1452.xml"/><Relationship Id="rId73" Type="http://schemas.openxmlformats.org/officeDocument/2006/relationships/image" Target="../media/image1437.png"/><Relationship Id="rId78" Type="http://schemas.openxmlformats.org/officeDocument/2006/relationships/customXml" Target="../ink/ink1465.xml"/><Relationship Id="rId94" Type="http://schemas.openxmlformats.org/officeDocument/2006/relationships/customXml" Target="../ink/ink1473.xml"/><Relationship Id="rId99" Type="http://schemas.openxmlformats.org/officeDocument/2006/relationships/image" Target="../media/image1450.png"/><Relationship Id="rId101" Type="http://schemas.openxmlformats.org/officeDocument/2006/relationships/image" Target="../media/image1451.png"/><Relationship Id="rId122" Type="http://schemas.openxmlformats.org/officeDocument/2006/relationships/customXml" Target="../ink/ink1487.xml"/><Relationship Id="rId143" Type="http://schemas.openxmlformats.org/officeDocument/2006/relationships/image" Target="../media/image1472.png"/><Relationship Id="rId148" Type="http://schemas.openxmlformats.org/officeDocument/2006/relationships/customXml" Target="../ink/ink1500.xml"/><Relationship Id="rId164" Type="http://schemas.openxmlformats.org/officeDocument/2006/relationships/customXml" Target="../ink/ink1508.xml"/><Relationship Id="rId169" Type="http://schemas.openxmlformats.org/officeDocument/2006/relationships/image" Target="../media/image1485.png"/><Relationship Id="rId185" Type="http://schemas.openxmlformats.org/officeDocument/2006/relationships/image" Target="../media/image1493.png"/><Relationship Id="rId4" Type="http://schemas.openxmlformats.org/officeDocument/2006/relationships/customXml" Target="../ink/ink1428.xml"/><Relationship Id="rId9" Type="http://schemas.openxmlformats.org/officeDocument/2006/relationships/image" Target="../media/image1405.png"/><Relationship Id="rId180" Type="http://schemas.openxmlformats.org/officeDocument/2006/relationships/customXml" Target="../ink/ink1516.xml"/><Relationship Id="rId210" Type="http://schemas.openxmlformats.org/officeDocument/2006/relationships/customXml" Target="../ink/ink1531.xml"/><Relationship Id="rId215" Type="http://schemas.openxmlformats.org/officeDocument/2006/relationships/image" Target="../media/image1508.png"/><Relationship Id="rId236" Type="http://schemas.openxmlformats.org/officeDocument/2006/relationships/customXml" Target="../ink/ink1544.xml"/><Relationship Id="rId26" Type="http://schemas.openxmlformats.org/officeDocument/2006/relationships/customXml" Target="../ink/ink1439.xml"/><Relationship Id="rId231" Type="http://schemas.openxmlformats.org/officeDocument/2006/relationships/image" Target="../media/image1516.png"/><Relationship Id="rId47" Type="http://schemas.openxmlformats.org/officeDocument/2006/relationships/image" Target="../media/image1424.png"/><Relationship Id="rId68" Type="http://schemas.openxmlformats.org/officeDocument/2006/relationships/customXml" Target="../ink/ink1460.xml"/><Relationship Id="rId89" Type="http://schemas.openxmlformats.org/officeDocument/2006/relationships/image" Target="../media/image1445.png"/><Relationship Id="rId112" Type="http://schemas.openxmlformats.org/officeDocument/2006/relationships/customXml" Target="../ink/ink1482.xml"/><Relationship Id="rId133" Type="http://schemas.openxmlformats.org/officeDocument/2006/relationships/image" Target="../media/image1467.png"/><Relationship Id="rId154" Type="http://schemas.openxmlformats.org/officeDocument/2006/relationships/customXml" Target="../ink/ink1503.xml"/><Relationship Id="rId175" Type="http://schemas.openxmlformats.org/officeDocument/2006/relationships/image" Target="../media/image1488.png"/><Relationship Id="rId196" Type="http://schemas.openxmlformats.org/officeDocument/2006/relationships/customXml" Target="../ink/ink1524.xml"/><Relationship Id="rId200" Type="http://schemas.openxmlformats.org/officeDocument/2006/relationships/customXml" Target="../ink/ink1526.xml"/><Relationship Id="rId16" Type="http://schemas.openxmlformats.org/officeDocument/2006/relationships/customXml" Target="../ink/ink1434.xml"/><Relationship Id="rId221" Type="http://schemas.openxmlformats.org/officeDocument/2006/relationships/image" Target="../media/image1511.png"/><Relationship Id="rId242" Type="http://schemas.openxmlformats.org/officeDocument/2006/relationships/customXml" Target="../ink/ink1547.xml"/><Relationship Id="rId37" Type="http://schemas.openxmlformats.org/officeDocument/2006/relationships/image" Target="../media/image1419.png"/><Relationship Id="rId58" Type="http://schemas.openxmlformats.org/officeDocument/2006/relationships/customXml" Target="../ink/ink1455.xml"/><Relationship Id="rId79" Type="http://schemas.openxmlformats.org/officeDocument/2006/relationships/image" Target="../media/image1440.png"/><Relationship Id="rId102" Type="http://schemas.openxmlformats.org/officeDocument/2006/relationships/customXml" Target="../ink/ink1477.xml"/><Relationship Id="rId123" Type="http://schemas.openxmlformats.org/officeDocument/2006/relationships/image" Target="../media/image1462.png"/><Relationship Id="rId144" Type="http://schemas.openxmlformats.org/officeDocument/2006/relationships/customXml" Target="../ink/ink1498.xml"/><Relationship Id="rId90" Type="http://schemas.openxmlformats.org/officeDocument/2006/relationships/customXml" Target="../ink/ink1471.xml"/><Relationship Id="rId165" Type="http://schemas.openxmlformats.org/officeDocument/2006/relationships/image" Target="../media/image1483.png"/><Relationship Id="rId186" Type="http://schemas.openxmlformats.org/officeDocument/2006/relationships/customXml" Target="../ink/ink1519.xml"/><Relationship Id="rId211" Type="http://schemas.openxmlformats.org/officeDocument/2006/relationships/image" Target="../media/image1506.png"/><Relationship Id="rId232" Type="http://schemas.openxmlformats.org/officeDocument/2006/relationships/customXml" Target="../ink/ink1542.xml"/><Relationship Id="rId27" Type="http://schemas.openxmlformats.org/officeDocument/2006/relationships/image" Target="../media/image1414.png"/><Relationship Id="rId48" Type="http://schemas.openxmlformats.org/officeDocument/2006/relationships/customXml" Target="../ink/ink1450.xml"/><Relationship Id="rId69" Type="http://schemas.openxmlformats.org/officeDocument/2006/relationships/image" Target="../media/image1435.png"/><Relationship Id="rId113" Type="http://schemas.openxmlformats.org/officeDocument/2006/relationships/image" Target="../media/image1457.png"/><Relationship Id="rId134" Type="http://schemas.openxmlformats.org/officeDocument/2006/relationships/customXml" Target="../ink/ink1493.xml"/><Relationship Id="rId80" Type="http://schemas.openxmlformats.org/officeDocument/2006/relationships/customXml" Target="../ink/ink1466.xml"/><Relationship Id="rId155" Type="http://schemas.openxmlformats.org/officeDocument/2006/relationships/image" Target="../media/image1478.png"/><Relationship Id="rId176" Type="http://schemas.openxmlformats.org/officeDocument/2006/relationships/customXml" Target="../ink/ink1514.xml"/><Relationship Id="rId197" Type="http://schemas.openxmlformats.org/officeDocument/2006/relationships/image" Target="../media/image1499.png"/><Relationship Id="rId201" Type="http://schemas.openxmlformats.org/officeDocument/2006/relationships/image" Target="../media/image1501.png"/><Relationship Id="rId222" Type="http://schemas.openxmlformats.org/officeDocument/2006/relationships/customXml" Target="../ink/ink1537.xml"/><Relationship Id="rId243" Type="http://schemas.openxmlformats.org/officeDocument/2006/relationships/image" Target="../media/image1522.png"/><Relationship Id="rId17" Type="http://schemas.openxmlformats.org/officeDocument/2006/relationships/image" Target="../media/image1409.png"/><Relationship Id="rId38" Type="http://schemas.openxmlformats.org/officeDocument/2006/relationships/customXml" Target="../ink/ink1445.xml"/><Relationship Id="rId59" Type="http://schemas.openxmlformats.org/officeDocument/2006/relationships/image" Target="../media/image1430.png"/><Relationship Id="rId103" Type="http://schemas.openxmlformats.org/officeDocument/2006/relationships/image" Target="../media/image1452.png"/><Relationship Id="rId124" Type="http://schemas.openxmlformats.org/officeDocument/2006/relationships/customXml" Target="../ink/ink1488.xml"/><Relationship Id="rId70" Type="http://schemas.openxmlformats.org/officeDocument/2006/relationships/customXml" Target="../ink/ink1461.xml"/><Relationship Id="rId91" Type="http://schemas.openxmlformats.org/officeDocument/2006/relationships/image" Target="../media/image1446.png"/><Relationship Id="rId145" Type="http://schemas.openxmlformats.org/officeDocument/2006/relationships/image" Target="../media/image1473.png"/><Relationship Id="rId166" Type="http://schemas.openxmlformats.org/officeDocument/2006/relationships/customXml" Target="../ink/ink1509.xml"/><Relationship Id="rId187" Type="http://schemas.openxmlformats.org/officeDocument/2006/relationships/image" Target="../media/image149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32.xml"/><Relationship Id="rId233" Type="http://schemas.openxmlformats.org/officeDocument/2006/relationships/image" Target="../media/image1517.png"/><Relationship Id="rId28" Type="http://schemas.openxmlformats.org/officeDocument/2006/relationships/customXml" Target="../ink/ink1440.xml"/><Relationship Id="rId49" Type="http://schemas.openxmlformats.org/officeDocument/2006/relationships/image" Target="../media/image1425.png"/><Relationship Id="rId114" Type="http://schemas.openxmlformats.org/officeDocument/2006/relationships/customXml" Target="../ink/ink1483.xml"/><Relationship Id="rId60" Type="http://schemas.openxmlformats.org/officeDocument/2006/relationships/customXml" Target="../ink/ink1456.xml"/><Relationship Id="rId81" Type="http://schemas.openxmlformats.org/officeDocument/2006/relationships/image" Target="../media/image1441.png"/><Relationship Id="rId135" Type="http://schemas.openxmlformats.org/officeDocument/2006/relationships/image" Target="../media/image1468.png"/><Relationship Id="rId156" Type="http://schemas.openxmlformats.org/officeDocument/2006/relationships/customXml" Target="../ink/ink1504.xml"/><Relationship Id="rId177" Type="http://schemas.openxmlformats.org/officeDocument/2006/relationships/image" Target="../media/image1489.png"/><Relationship Id="rId198" Type="http://schemas.openxmlformats.org/officeDocument/2006/relationships/customXml" Target="../ink/ink1525.xml"/><Relationship Id="rId202" Type="http://schemas.openxmlformats.org/officeDocument/2006/relationships/customXml" Target="../ink/ink1527.xml"/><Relationship Id="rId223" Type="http://schemas.openxmlformats.org/officeDocument/2006/relationships/image" Target="../media/image1512.png"/><Relationship Id="rId244" Type="http://schemas.openxmlformats.org/officeDocument/2006/relationships/customXml" Target="../ink/ink1548.xml"/><Relationship Id="rId18" Type="http://schemas.openxmlformats.org/officeDocument/2006/relationships/customXml" Target="../ink/ink1435.xml"/><Relationship Id="rId39" Type="http://schemas.openxmlformats.org/officeDocument/2006/relationships/image" Target="../media/image1420.png"/><Relationship Id="rId50" Type="http://schemas.openxmlformats.org/officeDocument/2006/relationships/customXml" Target="../ink/ink1451.xml"/><Relationship Id="rId104" Type="http://schemas.openxmlformats.org/officeDocument/2006/relationships/customXml" Target="../ink/ink1478.xml"/><Relationship Id="rId125" Type="http://schemas.openxmlformats.org/officeDocument/2006/relationships/image" Target="../media/image1463.png"/><Relationship Id="rId146" Type="http://schemas.openxmlformats.org/officeDocument/2006/relationships/customXml" Target="../ink/ink1499.xml"/><Relationship Id="rId167" Type="http://schemas.openxmlformats.org/officeDocument/2006/relationships/image" Target="../media/image1484.png"/><Relationship Id="rId188" Type="http://schemas.openxmlformats.org/officeDocument/2006/relationships/customXml" Target="../ink/ink1520.xml"/><Relationship Id="rId71" Type="http://schemas.openxmlformats.org/officeDocument/2006/relationships/image" Target="../media/image1436.png"/><Relationship Id="rId92" Type="http://schemas.openxmlformats.org/officeDocument/2006/relationships/customXml" Target="../ink/ink1472.xml"/><Relationship Id="rId213" Type="http://schemas.openxmlformats.org/officeDocument/2006/relationships/image" Target="../media/image1507.png"/><Relationship Id="rId234" Type="http://schemas.openxmlformats.org/officeDocument/2006/relationships/customXml" Target="../ink/ink1543.xml"/><Relationship Id="rId2" Type="http://schemas.openxmlformats.org/officeDocument/2006/relationships/customXml" Target="../ink/ink1427.xml"/><Relationship Id="rId29" Type="http://schemas.openxmlformats.org/officeDocument/2006/relationships/image" Target="../media/image1415.png"/><Relationship Id="rId40" Type="http://schemas.openxmlformats.org/officeDocument/2006/relationships/customXml" Target="../ink/ink1446.xml"/><Relationship Id="rId115" Type="http://schemas.openxmlformats.org/officeDocument/2006/relationships/image" Target="../media/image1458.png"/><Relationship Id="rId136" Type="http://schemas.openxmlformats.org/officeDocument/2006/relationships/customXml" Target="../ink/ink1494.xml"/><Relationship Id="rId157" Type="http://schemas.openxmlformats.org/officeDocument/2006/relationships/image" Target="../media/image1479.png"/><Relationship Id="rId178" Type="http://schemas.openxmlformats.org/officeDocument/2006/relationships/customXml" Target="../ink/ink1515.xml"/><Relationship Id="rId61" Type="http://schemas.openxmlformats.org/officeDocument/2006/relationships/image" Target="../media/image1431.png"/><Relationship Id="rId82" Type="http://schemas.openxmlformats.org/officeDocument/2006/relationships/customXml" Target="../ink/ink1467.xml"/><Relationship Id="rId199" Type="http://schemas.openxmlformats.org/officeDocument/2006/relationships/image" Target="../media/image1500.png"/><Relationship Id="rId203" Type="http://schemas.openxmlformats.org/officeDocument/2006/relationships/image" Target="../media/image1502.png"/><Relationship Id="rId19" Type="http://schemas.openxmlformats.org/officeDocument/2006/relationships/image" Target="../media/image1410.png"/><Relationship Id="rId224" Type="http://schemas.openxmlformats.org/officeDocument/2006/relationships/customXml" Target="../ink/ink1538.xml"/><Relationship Id="rId245" Type="http://schemas.openxmlformats.org/officeDocument/2006/relationships/image" Target="../media/image1523.png"/><Relationship Id="rId30" Type="http://schemas.openxmlformats.org/officeDocument/2006/relationships/customXml" Target="../ink/ink1441.xml"/><Relationship Id="rId105" Type="http://schemas.openxmlformats.org/officeDocument/2006/relationships/image" Target="../media/image1453.png"/><Relationship Id="rId126" Type="http://schemas.openxmlformats.org/officeDocument/2006/relationships/customXml" Target="../ink/ink1489.xml"/><Relationship Id="rId147" Type="http://schemas.openxmlformats.org/officeDocument/2006/relationships/image" Target="../media/image1474.png"/><Relationship Id="rId168" Type="http://schemas.openxmlformats.org/officeDocument/2006/relationships/customXml" Target="../ink/ink1510.xml"/><Relationship Id="rId51" Type="http://schemas.openxmlformats.org/officeDocument/2006/relationships/image" Target="../media/image1426.png"/><Relationship Id="rId72" Type="http://schemas.openxmlformats.org/officeDocument/2006/relationships/customXml" Target="../ink/ink1462.xml"/><Relationship Id="rId93" Type="http://schemas.openxmlformats.org/officeDocument/2006/relationships/image" Target="../media/image1447.png"/><Relationship Id="rId189" Type="http://schemas.openxmlformats.org/officeDocument/2006/relationships/image" Target="../media/image1495.png"/><Relationship Id="rId3" Type="http://schemas.openxmlformats.org/officeDocument/2006/relationships/image" Target="../media/image1402.png"/><Relationship Id="rId214" Type="http://schemas.openxmlformats.org/officeDocument/2006/relationships/customXml" Target="../ink/ink1533.xml"/><Relationship Id="rId235" Type="http://schemas.openxmlformats.org/officeDocument/2006/relationships/image" Target="../media/image1518.png"/><Relationship Id="rId116" Type="http://schemas.openxmlformats.org/officeDocument/2006/relationships/customXml" Target="../ink/ink1484.xml"/><Relationship Id="rId137" Type="http://schemas.openxmlformats.org/officeDocument/2006/relationships/image" Target="../media/image1469.png"/><Relationship Id="rId158" Type="http://schemas.openxmlformats.org/officeDocument/2006/relationships/customXml" Target="../ink/ink1505.xml"/><Relationship Id="rId20" Type="http://schemas.openxmlformats.org/officeDocument/2006/relationships/customXml" Target="../ink/ink1436.xml"/><Relationship Id="rId41" Type="http://schemas.openxmlformats.org/officeDocument/2006/relationships/image" Target="../media/image1421.png"/><Relationship Id="rId62" Type="http://schemas.openxmlformats.org/officeDocument/2006/relationships/customXml" Target="../ink/ink1457.xml"/><Relationship Id="rId83" Type="http://schemas.openxmlformats.org/officeDocument/2006/relationships/image" Target="../media/image1442.png"/><Relationship Id="rId179" Type="http://schemas.openxmlformats.org/officeDocument/2006/relationships/image" Target="../media/image1490.png"/><Relationship Id="rId190" Type="http://schemas.openxmlformats.org/officeDocument/2006/relationships/customXml" Target="../ink/ink1521.xml"/><Relationship Id="rId204" Type="http://schemas.openxmlformats.org/officeDocument/2006/relationships/customXml" Target="../ink/ink1528.xml"/><Relationship Id="rId225" Type="http://schemas.openxmlformats.org/officeDocument/2006/relationships/image" Target="../media/image1513.png"/><Relationship Id="rId106" Type="http://schemas.openxmlformats.org/officeDocument/2006/relationships/customXml" Target="../ink/ink1479.xml"/><Relationship Id="rId127" Type="http://schemas.openxmlformats.org/officeDocument/2006/relationships/image" Target="../media/image146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8.png"/><Relationship Id="rId21" Type="http://schemas.openxmlformats.org/officeDocument/2006/relationships/image" Target="../media/image230.png"/><Relationship Id="rId42" Type="http://schemas.openxmlformats.org/officeDocument/2006/relationships/customXml" Target="../ink/ink242.xml"/><Relationship Id="rId63" Type="http://schemas.openxmlformats.org/officeDocument/2006/relationships/image" Target="../media/image251.png"/><Relationship Id="rId84" Type="http://schemas.openxmlformats.org/officeDocument/2006/relationships/customXml" Target="../ink/ink263.xml"/><Relationship Id="rId138" Type="http://schemas.openxmlformats.org/officeDocument/2006/relationships/customXml" Target="../ink/ink290.xml"/><Relationship Id="rId159" Type="http://schemas.openxmlformats.org/officeDocument/2006/relationships/image" Target="../media/image299.png"/><Relationship Id="rId107" Type="http://schemas.openxmlformats.org/officeDocument/2006/relationships/image" Target="../media/image273.png"/><Relationship Id="rId11" Type="http://schemas.openxmlformats.org/officeDocument/2006/relationships/image" Target="../media/image225.png"/><Relationship Id="rId32" Type="http://schemas.openxmlformats.org/officeDocument/2006/relationships/customXml" Target="../ink/ink237.xml"/><Relationship Id="rId53" Type="http://schemas.openxmlformats.org/officeDocument/2006/relationships/image" Target="../media/image246.png"/><Relationship Id="rId74" Type="http://schemas.openxmlformats.org/officeDocument/2006/relationships/customXml" Target="../ink/ink258.xml"/><Relationship Id="rId128" Type="http://schemas.openxmlformats.org/officeDocument/2006/relationships/customXml" Target="../ink/ink285.xml"/><Relationship Id="rId149" Type="http://schemas.openxmlformats.org/officeDocument/2006/relationships/image" Target="../media/image294.png"/><Relationship Id="rId5" Type="http://schemas.openxmlformats.org/officeDocument/2006/relationships/image" Target="../media/image222.png"/><Relationship Id="rId95" Type="http://schemas.openxmlformats.org/officeDocument/2006/relationships/image" Target="../media/image267.png"/><Relationship Id="rId160" Type="http://schemas.openxmlformats.org/officeDocument/2006/relationships/customXml" Target="../ink/ink301.xml"/><Relationship Id="rId22" Type="http://schemas.openxmlformats.org/officeDocument/2006/relationships/customXml" Target="../ink/ink232.xml"/><Relationship Id="rId43" Type="http://schemas.openxmlformats.org/officeDocument/2006/relationships/image" Target="../media/image241.png"/><Relationship Id="rId64" Type="http://schemas.openxmlformats.org/officeDocument/2006/relationships/customXml" Target="../ink/ink253.xml"/><Relationship Id="rId118" Type="http://schemas.openxmlformats.org/officeDocument/2006/relationships/customXml" Target="../ink/ink280.xml"/><Relationship Id="rId139" Type="http://schemas.openxmlformats.org/officeDocument/2006/relationships/image" Target="../media/image289.png"/><Relationship Id="rId85" Type="http://schemas.openxmlformats.org/officeDocument/2006/relationships/image" Target="../media/image262.png"/><Relationship Id="rId150" Type="http://schemas.openxmlformats.org/officeDocument/2006/relationships/customXml" Target="../ink/ink296.xml"/><Relationship Id="rId12" Type="http://schemas.openxmlformats.org/officeDocument/2006/relationships/customXml" Target="../ink/ink227.xml"/><Relationship Id="rId33" Type="http://schemas.openxmlformats.org/officeDocument/2006/relationships/image" Target="../media/image236.png"/><Relationship Id="rId108" Type="http://schemas.openxmlformats.org/officeDocument/2006/relationships/customXml" Target="../ink/ink275.xml"/><Relationship Id="rId129" Type="http://schemas.openxmlformats.org/officeDocument/2006/relationships/image" Target="../media/image284.png"/><Relationship Id="rId54" Type="http://schemas.openxmlformats.org/officeDocument/2006/relationships/customXml" Target="../ink/ink248.xml"/><Relationship Id="rId70" Type="http://schemas.openxmlformats.org/officeDocument/2006/relationships/customXml" Target="../ink/ink256.xml"/><Relationship Id="rId75" Type="http://schemas.openxmlformats.org/officeDocument/2006/relationships/image" Target="../media/image257.png"/><Relationship Id="rId91" Type="http://schemas.openxmlformats.org/officeDocument/2006/relationships/image" Target="../media/image265.png"/><Relationship Id="rId96" Type="http://schemas.openxmlformats.org/officeDocument/2006/relationships/customXml" Target="../ink/ink269.xml"/><Relationship Id="rId140" Type="http://schemas.openxmlformats.org/officeDocument/2006/relationships/customXml" Target="../ink/ink291.xml"/><Relationship Id="rId145" Type="http://schemas.openxmlformats.org/officeDocument/2006/relationships/image" Target="../media/image292.png"/><Relationship Id="rId161" Type="http://schemas.openxmlformats.org/officeDocument/2006/relationships/image" Target="../media/image300.png"/><Relationship Id="rId166" Type="http://schemas.openxmlformats.org/officeDocument/2006/relationships/customXml" Target="../ink/ink3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4.xml"/><Relationship Id="rId23" Type="http://schemas.openxmlformats.org/officeDocument/2006/relationships/image" Target="../media/image231.png"/><Relationship Id="rId28" Type="http://schemas.openxmlformats.org/officeDocument/2006/relationships/customXml" Target="../ink/ink235.xml"/><Relationship Id="rId49" Type="http://schemas.openxmlformats.org/officeDocument/2006/relationships/image" Target="../media/image244.png"/><Relationship Id="rId114" Type="http://schemas.openxmlformats.org/officeDocument/2006/relationships/customXml" Target="../ink/ink278.xml"/><Relationship Id="rId119" Type="http://schemas.openxmlformats.org/officeDocument/2006/relationships/image" Target="../media/image279.png"/><Relationship Id="rId44" Type="http://schemas.openxmlformats.org/officeDocument/2006/relationships/customXml" Target="../ink/ink243.xml"/><Relationship Id="rId60" Type="http://schemas.openxmlformats.org/officeDocument/2006/relationships/customXml" Target="../ink/ink251.xml"/><Relationship Id="rId65" Type="http://schemas.openxmlformats.org/officeDocument/2006/relationships/image" Target="../media/image252.png"/><Relationship Id="rId81" Type="http://schemas.openxmlformats.org/officeDocument/2006/relationships/image" Target="../media/image260.png"/><Relationship Id="rId86" Type="http://schemas.openxmlformats.org/officeDocument/2006/relationships/customXml" Target="../ink/ink264.xml"/><Relationship Id="rId130" Type="http://schemas.openxmlformats.org/officeDocument/2006/relationships/customXml" Target="../ink/ink286.xml"/><Relationship Id="rId135" Type="http://schemas.openxmlformats.org/officeDocument/2006/relationships/image" Target="../media/image287.png"/><Relationship Id="rId151" Type="http://schemas.openxmlformats.org/officeDocument/2006/relationships/image" Target="../media/image295.png"/><Relationship Id="rId156" Type="http://schemas.openxmlformats.org/officeDocument/2006/relationships/customXml" Target="../ink/ink299.xml"/><Relationship Id="rId13" Type="http://schemas.openxmlformats.org/officeDocument/2006/relationships/image" Target="../media/image226.png"/><Relationship Id="rId18" Type="http://schemas.openxmlformats.org/officeDocument/2006/relationships/customXml" Target="../ink/ink230.xml"/><Relationship Id="rId39" Type="http://schemas.openxmlformats.org/officeDocument/2006/relationships/image" Target="../media/image239.png"/><Relationship Id="rId109" Type="http://schemas.openxmlformats.org/officeDocument/2006/relationships/image" Target="../media/image274.png"/><Relationship Id="rId34" Type="http://schemas.openxmlformats.org/officeDocument/2006/relationships/customXml" Target="../ink/ink238.xml"/><Relationship Id="rId50" Type="http://schemas.openxmlformats.org/officeDocument/2006/relationships/customXml" Target="../ink/ink246.xml"/><Relationship Id="rId55" Type="http://schemas.openxmlformats.org/officeDocument/2006/relationships/image" Target="../media/image247.png"/><Relationship Id="rId76" Type="http://schemas.openxmlformats.org/officeDocument/2006/relationships/customXml" Target="../ink/ink259.xml"/><Relationship Id="rId97" Type="http://schemas.openxmlformats.org/officeDocument/2006/relationships/image" Target="../media/image268.png"/><Relationship Id="rId104" Type="http://schemas.openxmlformats.org/officeDocument/2006/relationships/customXml" Target="../ink/ink273.xml"/><Relationship Id="rId120" Type="http://schemas.openxmlformats.org/officeDocument/2006/relationships/customXml" Target="../ink/ink281.xml"/><Relationship Id="rId125" Type="http://schemas.openxmlformats.org/officeDocument/2006/relationships/image" Target="../media/image282.png"/><Relationship Id="rId141" Type="http://schemas.openxmlformats.org/officeDocument/2006/relationships/image" Target="../media/image290.png"/><Relationship Id="rId146" Type="http://schemas.openxmlformats.org/officeDocument/2006/relationships/customXml" Target="../ink/ink294.xml"/><Relationship Id="rId167" Type="http://schemas.openxmlformats.org/officeDocument/2006/relationships/image" Target="../media/image303.png"/><Relationship Id="rId7" Type="http://schemas.openxmlformats.org/officeDocument/2006/relationships/image" Target="../media/image223.png"/><Relationship Id="rId71" Type="http://schemas.openxmlformats.org/officeDocument/2006/relationships/image" Target="../media/image255.png"/><Relationship Id="rId92" Type="http://schemas.openxmlformats.org/officeDocument/2006/relationships/customXml" Target="../ink/ink267.xml"/><Relationship Id="rId162" Type="http://schemas.openxmlformats.org/officeDocument/2006/relationships/customXml" Target="../ink/ink302.xml"/><Relationship Id="rId2" Type="http://schemas.openxmlformats.org/officeDocument/2006/relationships/customXml" Target="../ink/ink222.xml"/><Relationship Id="rId29" Type="http://schemas.openxmlformats.org/officeDocument/2006/relationships/image" Target="../media/image234.png"/><Relationship Id="rId24" Type="http://schemas.openxmlformats.org/officeDocument/2006/relationships/customXml" Target="../ink/ink233.xml"/><Relationship Id="rId40" Type="http://schemas.openxmlformats.org/officeDocument/2006/relationships/customXml" Target="../ink/ink241.xml"/><Relationship Id="rId45" Type="http://schemas.openxmlformats.org/officeDocument/2006/relationships/image" Target="../media/image242.png"/><Relationship Id="rId66" Type="http://schemas.openxmlformats.org/officeDocument/2006/relationships/customXml" Target="../ink/ink254.xml"/><Relationship Id="rId87" Type="http://schemas.openxmlformats.org/officeDocument/2006/relationships/image" Target="../media/image263.png"/><Relationship Id="rId110" Type="http://schemas.openxmlformats.org/officeDocument/2006/relationships/customXml" Target="../ink/ink276.xml"/><Relationship Id="rId115" Type="http://schemas.openxmlformats.org/officeDocument/2006/relationships/image" Target="../media/image277.png"/><Relationship Id="rId131" Type="http://schemas.openxmlformats.org/officeDocument/2006/relationships/image" Target="../media/image285.png"/><Relationship Id="rId136" Type="http://schemas.openxmlformats.org/officeDocument/2006/relationships/customXml" Target="../ink/ink289.xml"/><Relationship Id="rId157" Type="http://schemas.openxmlformats.org/officeDocument/2006/relationships/image" Target="../media/image298.png"/><Relationship Id="rId61" Type="http://schemas.openxmlformats.org/officeDocument/2006/relationships/image" Target="../media/image250.png"/><Relationship Id="rId82" Type="http://schemas.openxmlformats.org/officeDocument/2006/relationships/customXml" Target="../ink/ink262.xml"/><Relationship Id="rId152" Type="http://schemas.openxmlformats.org/officeDocument/2006/relationships/customXml" Target="../ink/ink297.xml"/><Relationship Id="rId19" Type="http://schemas.openxmlformats.org/officeDocument/2006/relationships/image" Target="../media/image229.png"/><Relationship Id="rId14" Type="http://schemas.openxmlformats.org/officeDocument/2006/relationships/customXml" Target="../ink/ink228.xml"/><Relationship Id="rId30" Type="http://schemas.openxmlformats.org/officeDocument/2006/relationships/customXml" Target="../ink/ink236.xml"/><Relationship Id="rId35" Type="http://schemas.openxmlformats.org/officeDocument/2006/relationships/image" Target="../media/image237.png"/><Relationship Id="rId56" Type="http://schemas.openxmlformats.org/officeDocument/2006/relationships/customXml" Target="../ink/ink249.xml"/><Relationship Id="rId77" Type="http://schemas.openxmlformats.org/officeDocument/2006/relationships/image" Target="../media/image258.png"/><Relationship Id="rId100" Type="http://schemas.openxmlformats.org/officeDocument/2006/relationships/customXml" Target="../ink/ink271.xml"/><Relationship Id="rId105" Type="http://schemas.openxmlformats.org/officeDocument/2006/relationships/image" Target="../media/image272.png"/><Relationship Id="rId126" Type="http://schemas.openxmlformats.org/officeDocument/2006/relationships/customXml" Target="../ink/ink284.xml"/><Relationship Id="rId147" Type="http://schemas.openxmlformats.org/officeDocument/2006/relationships/image" Target="../media/image293.png"/><Relationship Id="rId168" Type="http://schemas.openxmlformats.org/officeDocument/2006/relationships/customXml" Target="../ink/ink305.xml"/><Relationship Id="rId8" Type="http://schemas.openxmlformats.org/officeDocument/2006/relationships/customXml" Target="../ink/ink225.xml"/><Relationship Id="rId51" Type="http://schemas.openxmlformats.org/officeDocument/2006/relationships/image" Target="../media/image245.png"/><Relationship Id="rId72" Type="http://schemas.openxmlformats.org/officeDocument/2006/relationships/customXml" Target="../ink/ink257.xml"/><Relationship Id="rId93" Type="http://schemas.openxmlformats.org/officeDocument/2006/relationships/image" Target="../media/image266.png"/><Relationship Id="rId98" Type="http://schemas.openxmlformats.org/officeDocument/2006/relationships/customXml" Target="../ink/ink270.xml"/><Relationship Id="rId121" Type="http://schemas.openxmlformats.org/officeDocument/2006/relationships/image" Target="../media/image280.png"/><Relationship Id="rId142" Type="http://schemas.openxmlformats.org/officeDocument/2006/relationships/customXml" Target="../ink/ink292.xml"/><Relationship Id="rId163" Type="http://schemas.openxmlformats.org/officeDocument/2006/relationships/image" Target="../media/image301.png"/><Relationship Id="rId3" Type="http://schemas.openxmlformats.org/officeDocument/2006/relationships/image" Target="../media/image221.png"/><Relationship Id="rId25" Type="http://schemas.openxmlformats.org/officeDocument/2006/relationships/image" Target="../media/image232.png"/><Relationship Id="rId46" Type="http://schemas.openxmlformats.org/officeDocument/2006/relationships/customXml" Target="../ink/ink244.xml"/><Relationship Id="rId67" Type="http://schemas.openxmlformats.org/officeDocument/2006/relationships/image" Target="../media/image253.png"/><Relationship Id="rId116" Type="http://schemas.openxmlformats.org/officeDocument/2006/relationships/customXml" Target="../ink/ink279.xml"/><Relationship Id="rId137" Type="http://schemas.openxmlformats.org/officeDocument/2006/relationships/image" Target="../media/image288.png"/><Relationship Id="rId158" Type="http://schemas.openxmlformats.org/officeDocument/2006/relationships/customXml" Target="../ink/ink300.xml"/><Relationship Id="rId20" Type="http://schemas.openxmlformats.org/officeDocument/2006/relationships/customXml" Target="../ink/ink231.xml"/><Relationship Id="rId41" Type="http://schemas.openxmlformats.org/officeDocument/2006/relationships/image" Target="../media/image240.png"/><Relationship Id="rId62" Type="http://schemas.openxmlformats.org/officeDocument/2006/relationships/customXml" Target="../ink/ink252.xml"/><Relationship Id="rId83" Type="http://schemas.openxmlformats.org/officeDocument/2006/relationships/image" Target="../media/image261.png"/><Relationship Id="rId88" Type="http://schemas.openxmlformats.org/officeDocument/2006/relationships/customXml" Target="../ink/ink265.xml"/><Relationship Id="rId111" Type="http://schemas.openxmlformats.org/officeDocument/2006/relationships/image" Target="../media/image275.png"/><Relationship Id="rId132" Type="http://schemas.openxmlformats.org/officeDocument/2006/relationships/customXml" Target="../ink/ink287.xml"/><Relationship Id="rId153" Type="http://schemas.openxmlformats.org/officeDocument/2006/relationships/image" Target="../media/image296.png"/><Relationship Id="rId15" Type="http://schemas.openxmlformats.org/officeDocument/2006/relationships/image" Target="../media/image227.png"/><Relationship Id="rId36" Type="http://schemas.openxmlformats.org/officeDocument/2006/relationships/customXml" Target="../ink/ink239.xml"/><Relationship Id="rId57" Type="http://schemas.openxmlformats.org/officeDocument/2006/relationships/image" Target="../media/image248.png"/><Relationship Id="rId106" Type="http://schemas.openxmlformats.org/officeDocument/2006/relationships/customXml" Target="../ink/ink274.xml"/><Relationship Id="rId127" Type="http://schemas.openxmlformats.org/officeDocument/2006/relationships/image" Target="../media/image283.png"/><Relationship Id="rId10" Type="http://schemas.openxmlformats.org/officeDocument/2006/relationships/customXml" Target="../ink/ink226.xml"/><Relationship Id="rId31" Type="http://schemas.openxmlformats.org/officeDocument/2006/relationships/image" Target="../media/image235.png"/><Relationship Id="rId52" Type="http://schemas.openxmlformats.org/officeDocument/2006/relationships/customXml" Target="../ink/ink247.xml"/><Relationship Id="rId73" Type="http://schemas.openxmlformats.org/officeDocument/2006/relationships/image" Target="../media/image256.png"/><Relationship Id="rId78" Type="http://schemas.openxmlformats.org/officeDocument/2006/relationships/customXml" Target="../ink/ink260.xml"/><Relationship Id="rId94" Type="http://schemas.openxmlformats.org/officeDocument/2006/relationships/customXml" Target="../ink/ink268.xml"/><Relationship Id="rId99" Type="http://schemas.openxmlformats.org/officeDocument/2006/relationships/image" Target="../media/image269.png"/><Relationship Id="rId101" Type="http://schemas.openxmlformats.org/officeDocument/2006/relationships/image" Target="../media/image270.png"/><Relationship Id="rId122" Type="http://schemas.openxmlformats.org/officeDocument/2006/relationships/customXml" Target="../ink/ink282.xml"/><Relationship Id="rId143" Type="http://schemas.openxmlformats.org/officeDocument/2006/relationships/image" Target="../media/image291.png"/><Relationship Id="rId148" Type="http://schemas.openxmlformats.org/officeDocument/2006/relationships/customXml" Target="../ink/ink295.xml"/><Relationship Id="rId164" Type="http://schemas.openxmlformats.org/officeDocument/2006/relationships/customXml" Target="../ink/ink303.xml"/><Relationship Id="rId169" Type="http://schemas.openxmlformats.org/officeDocument/2006/relationships/image" Target="../media/image304.png"/><Relationship Id="rId4" Type="http://schemas.openxmlformats.org/officeDocument/2006/relationships/customXml" Target="../ink/ink223.xml"/><Relationship Id="rId9" Type="http://schemas.openxmlformats.org/officeDocument/2006/relationships/image" Target="../media/image224.png"/><Relationship Id="rId26" Type="http://schemas.openxmlformats.org/officeDocument/2006/relationships/customXml" Target="../ink/ink234.xml"/><Relationship Id="rId47" Type="http://schemas.openxmlformats.org/officeDocument/2006/relationships/image" Target="../media/image243.png"/><Relationship Id="rId68" Type="http://schemas.openxmlformats.org/officeDocument/2006/relationships/customXml" Target="../ink/ink255.xml"/><Relationship Id="rId89" Type="http://schemas.openxmlformats.org/officeDocument/2006/relationships/image" Target="../media/image264.png"/><Relationship Id="rId112" Type="http://schemas.openxmlformats.org/officeDocument/2006/relationships/customXml" Target="../ink/ink277.xml"/><Relationship Id="rId133" Type="http://schemas.openxmlformats.org/officeDocument/2006/relationships/image" Target="../media/image286.png"/><Relationship Id="rId154" Type="http://schemas.openxmlformats.org/officeDocument/2006/relationships/customXml" Target="../ink/ink298.xml"/><Relationship Id="rId16" Type="http://schemas.openxmlformats.org/officeDocument/2006/relationships/customXml" Target="../ink/ink229.xml"/><Relationship Id="rId37" Type="http://schemas.openxmlformats.org/officeDocument/2006/relationships/image" Target="../media/image238.png"/><Relationship Id="rId58" Type="http://schemas.openxmlformats.org/officeDocument/2006/relationships/customXml" Target="../ink/ink250.xml"/><Relationship Id="rId79" Type="http://schemas.openxmlformats.org/officeDocument/2006/relationships/image" Target="../media/image259.png"/><Relationship Id="rId102" Type="http://schemas.openxmlformats.org/officeDocument/2006/relationships/customXml" Target="../ink/ink272.xml"/><Relationship Id="rId123" Type="http://schemas.openxmlformats.org/officeDocument/2006/relationships/image" Target="../media/image281.png"/><Relationship Id="rId144" Type="http://schemas.openxmlformats.org/officeDocument/2006/relationships/customXml" Target="../ink/ink293.xml"/><Relationship Id="rId90" Type="http://schemas.openxmlformats.org/officeDocument/2006/relationships/customXml" Target="../ink/ink266.xml"/><Relationship Id="rId165" Type="http://schemas.openxmlformats.org/officeDocument/2006/relationships/image" Target="../media/image302.png"/><Relationship Id="rId27" Type="http://schemas.openxmlformats.org/officeDocument/2006/relationships/image" Target="../media/image233.png"/><Relationship Id="rId48" Type="http://schemas.openxmlformats.org/officeDocument/2006/relationships/customXml" Target="../ink/ink245.xml"/><Relationship Id="rId69" Type="http://schemas.openxmlformats.org/officeDocument/2006/relationships/image" Target="../media/image254.png"/><Relationship Id="rId113" Type="http://schemas.openxmlformats.org/officeDocument/2006/relationships/image" Target="../media/image276.png"/><Relationship Id="rId134" Type="http://schemas.openxmlformats.org/officeDocument/2006/relationships/customXml" Target="../ink/ink288.xml"/><Relationship Id="rId80" Type="http://schemas.openxmlformats.org/officeDocument/2006/relationships/customXml" Target="../ink/ink261.xml"/><Relationship Id="rId155" Type="http://schemas.openxmlformats.org/officeDocument/2006/relationships/image" Target="../media/image297.png"/><Relationship Id="rId17" Type="http://schemas.openxmlformats.org/officeDocument/2006/relationships/image" Target="../media/image228.png"/><Relationship Id="rId38" Type="http://schemas.openxmlformats.org/officeDocument/2006/relationships/customXml" Target="../ink/ink240.xml"/><Relationship Id="rId59" Type="http://schemas.openxmlformats.org/officeDocument/2006/relationships/image" Target="../media/image249.png"/><Relationship Id="rId103" Type="http://schemas.openxmlformats.org/officeDocument/2006/relationships/image" Target="../media/image271.png"/><Relationship Id="rId124" Type="http://schemas.openxmlformats.org/officeDocument/2006/relationships/customXml" Target="../ink/ink28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11.xml"/><Relationship Id="rId18" Type="http://schemas.openxmlformats.org/officeDocument/2006/relationships/image" Target="../media/image312.png"/><Relationship Id="rId26" Type="http://schemas.openxmlformats.org/officeDocument/2006/relationships/image" Target="../media/image316.png"/><Relationship Id="rId39" Type="http://schemas.openxmlformats.org/officeDocument/2006/relationships/customXml" Target="../ink/ink324.xml"/><Relationship Id="rId21" Type="http://schemas.openxmlformats.org/officeDocument/2006/relationships/customXml" Target="../ink/ink315.xml"/><Relationship Id="rId34" Type="http://schemas.openxmlformats.org/officeDocument/2006/relationships/image" Target="../media/image320.png"/><Relationship Id="rId42" Type="http://schemas.openxmlformats.org/officeDocument/2006/relationships/image" Target="../media/image324.png"/><Relationship Id="rId47" Type="http://schemas.openxmlformats.org/officeDocument/2006/relationships/customXml" Target="../ink/ink328.xml"/><Relationship Id="rId50" Type="http://schemas.openxmlformats.org/officeDocument/2006/relationships/image" Target="../media/image328.png"/><Relationship Id="rId7" Type="http://schemas.openxmlformats.org/officeDocument/2006/relationships/customXml" Target="../ink/ink308.xml"/><Relationship Id="rId2" Type="http://schemas.openxmlformats.org/officeDocument/2006/relationships/image" Target="../media/image1.jpg"/><Relationship Id="rId16" Type="http://schemas.openxmlformats.org/officeDocument/2006/relationships/image" Target="../media/image311.png"/><Relationship Id="rId29" Type="http://schemas.openxmlformats.org/officeDocument/2006/relationships/customXml" Target="../ink/ink319.xml"/><Relationship Id="rId11" Type="http://schemas.openxmlformats.org/officeDocument/2006/relationships/customXml" Target="../ink/ink310.xml"/><Relationship Id="rId24" Type="http://schemas.openxmlformats.org/officeDocument/2006/relationships/image" Target="../media/image315.png"/><Relationship Id="rId32" Type="http://schemas.openxmlformats.org/officeDocument/2006/relationships/image" Target="../media/image319.png"/><Relationship Id="rId37" Type="http://schemas.openxmlformats.org/officeDocument/2006/relationships/customXml" Target="../ink/ink323.xml"/><Relationship Id="rId40" Type="http://schemas.openxmlformats.org/officeDocument/2006/relationships/image" Target="../media/image323.png"/><Relationship Id="rId45" Type="http://schemas.openxmlformats.org/officeDocument/2006/relationships/customXml" Target="../ink/ink327.xml"/><Relationship Id="rId5" Type="http://schemas.openxmlformats.org/officeDocument/2006/relationships/customXml" Target="../ink/ink307.xml"/><Relationship Id="rId15" Type="http://schemas.openxmlformats.org/officeDocument/2006/relationships/customXml" Target="../ink/ink312.xml"/><Relationship Id="rId23" Type="http://schemas.openxmlformats.org/officeDocument/2006/relationships/customXml" Target="../ink/ink316.xml"/><Relationship Id="rId28" Type="http://schemas.openxmlformats.org/officeDocument/2006/relationships/image" Target="../media/image317.png"/><Relationship Id="rId36" Type="http://schemas.openxmlformats.org/officeDocument/2006/relationships/image" Target="../media/image321.png"/><Relationship Id="rId49" Type="http://schemas.openxmlformats.org/officeDocument/2006/relationships/customXml" Target="../ink/ink329.xml"/><Relationship Id="rId10" Type="http://schemas.openxmlformats.org/officeDocument/2006/relationships/image" Target="../media/image309.png"/><Relationship Id="rId19" Type="http://schemas.openxmlformats.org/officeDocument/2006/relationships/customXml" Target="../ink/ink314.xml"/><Relationship Id="rId31" Type="http://schemas.openxmlformats.org/officeDocument/2006/relationships/customXml" Target="../ink/ink320.xml"/><Relationship Id="rId44" Type="http://schemas.openxmlformats.org/officeDocument/2006/relationships/image" Target="../media/image325.png"/><Relationship Id="rId52" Type="http://schemas.openxmlformats.org/officeDocument/2006/relationships/image" Target="../media/image329.png"/><Relationship Id="rId4" Type="http://schemas.openxmlformats.org/officeDocument/2006/relationships/image" Target="../media/image306.png"/><Relationship Id="rId9" Type="http://schemas.openxmlformats.org/officeDocument/2006/relationships/customXml" Target="../ink/ink309.xml"/><Relationship Id="rId14" Type="http://schemas.openxmlformats.org/officeDocument/2006/relationships/image" Target="../media/image305.png"/><Relationship Id="rId22" Type="http://schemas.openxmlformats.org/officeDocument/2006/relationships/image" Target="../media/image314.png"/><Relationship Id="rId27" Type="http://schemas.openxmlformats.org/officeDocument/2006/relationships/customXml" Target="../ink/ink318.xml"/><Relationship Id="rId30" Type="http://schemas.openxmlformats.org/officeDocument/2006/relationships/image" Target="../media/image318.png"/><Relationship Id="rId35" Type="http://schemas.openxmlformats.org/officeDocument/2006/relationships/customXml" Target="../ink/ink322.xml"/><Relationship Id="rId43" Type="http://schemas.openxmlformats.org/officeDocument/2006/relationships/customXml" Target="../ink/ink326.xml"/><Relationship Id="rId48" Type="http://schemas.openxmlformats.org/officeDocument/2006/relationships/image" Target="../media/image327.png"/><Relationship Id="rId8" Type="http://schemas.openxmlformats.org/officeDocument/2006/relationships/image" Target="../media/image308.png"/><Relationship Id="rId51" Type="http://schemas.openxmlformats.org/officeDocument/2006/relationships/customXml" Target="../ink/ink330.xml"/><Relationship Id="rId3" Type="http://schemas.openxmlformats.org/officeDocument/2006/relationships/customXml" Target="../ink/ink306.xml"/><Relationship Id="rId12" Type="http://schemas.openxmlformats.org/officeDocument/2006/relationships/image" Target="../media/image310.png"/><Relationship Id="rId17" Type="http://schemas.openxmlformats.org/officeDocument/2006/relationships/customXml" Target="../ink/ink313.xml"/><Relationship Id="rId25" Type="http://schemas.openxmlformats.org/officeDocument/2006/relationships/customXml" Target="../ink/ink317.xml"/><Relationship Id="rId33" Type="http://schemas.openxmlformats.org/officeDocument/2006/relationships/customXml" Target="../ink/ink321.xml"/><Relationship Id="rId38" Type="http://schemas.openxmlformats.org/officeDocument/2006/relationships/image" Target="../media/image322.png"/><Relationship Id="rId46" Type="http://schemas.openxmlformats.org/officeDocument/2006/relationships/image" Target="../media/image326.png"/><Relationship Id="rId20" Type="http://schemas.openxmlformats.org/officeDocument/2006/relationships/image" Target="../media/image313.png"/><Relationship Id="rId41" Type="http://schemas.openxmlformats.org/officeDocument/2006/relationships/customXml" Target="../ink/ink3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3.xml"/><Relationship Id="rId21" Type="http://schemas.openxmlformats.org/officeDocument/2006/relationships/image" Target="../media/image3200.png"/><Relationship Id="rId42" Type="http://schemas.openxmlformats.org/officeDocument/2006/relationships/customXml" Target="../ink/ink351.xml"/><Relationship Id="rId47" Type="http://schemas.openxmlformats.org/officeDocument/2006/relationships/image" Target="../media/image333.png"/><Relationship Id="rId63" Type="http://schemas.openxmlformats.org/officeDocument/2006/relationships/image" Target="../media/image341.png"/><Relationship Id="rId68" Type="http://schemas.openxmlformats.org/officeDocument/2006/relationships/customXml" Target="../ink/ink364.xml"/><Relationship Id="rId2" Type="http://schemas.openxmlformats.org/officeDocument/2006/relationships/customXml" Target="../ink/ink331.xml"/><Relationship Id="rId16" Type="http://schemas.openxmlformats.org/officeDocument/2006/relationships/customXml" Target="../ink/ink338.xml"/><Relationship Id="rId29" Type="http://schemas.openxmlformats.org/officeDocument/2006/relationships/image" Target="../media/image3240.png"/><Relationship Id="rId11" Type="http://schemas.openxmlformats.org/officeDocument/2006/relationships/image" Target="../media/image3150.png"/><Relationship Id="rId24" Type="http://schemas.openxmlformats.org/officeDocument/2006/relationships/customXml" Target="../ink/ink342.xml"/><Relationship Id="rId32" Type="http://schemas.openxmlformats.org/officeDocument/2006/relationships/customXml" Target="../ink/ink346.xml"/><Relationship Id="rId37" Type="http://schemas.openxmlformats.org/officeDocument/2006/relationships/image" Target="../media/image3280.png"/><Relationship Id="rId40" Type="http://schemas.openxmlformats.org/officeDocument/2006/relationships/customXml" Target="../ink/ink350.xml"/><Relationship Id="rId45" Type="http://schemas.openxmlformats.org/officeDocument/2006/relationships/image" Target="../media/image332.png"/><Relationship Id="rId53" Type="http://schemas.openxmlformats.org/officeDocument/2006/relationships/image" Target="../media/image336.png"/><Relationship Id="rId58" Type="http://schemas.openxmlformats.org/officeDocument/2006/relationships/customXml" Target="../ink/ink359.xml"/><Relationship Id="rId66" Type="http://schemas.openxmlformats.org/officeDocument/2006/relationships/customXml" Target="../ink/ink363.xml"/><Relationship Id="rId74" Type="http://schemas.openxmlformats.org/officeDocument/2006/relationships/customXml" Target="../ink/ink367.xml"/><Relationship Id="rId5" Type="http://schemas.openxmlformats.org/officeDocument/2006/relationships/image" Target="../media/image3120.png"/><Relationship Id="rId61" Type="http://schemas.openxmlformats.org/officeDocument/2006/relationships/image" Target="../media/image340.png"/><Relationship Id="rId19" Type="http://schemas.openxmlformats.org/officeDocument/2006/relationships/image" Target="../media/image3190.png"/><Relationship Id="rId14" Type="http://schemas.openxmlformats.org/officeDocument/2006/relationships/customXml" Target="../ink/ink337.xml"/><Relationship Id="rId22" Type="http://schemas.openxmlformats.org/officeDocument/2006/relationships/customXml" Target="../ink/ink341.xml"/><Relationship Id="rId27" Type="http://schemas.openxmlformats.org/officeDocument/2006/relationships/image" Target="../media/image3230.png"/><Relationship Id="rId30" Type="http://schemas.openxmlformats.org/officeDocument/2006/relationships/customXml" Target="../ink/ink345.xml"/><Relationship Id="rId35" Type="http://schemas.openxmlformats.org/officeDocument/2006/relationships/image" Target="../media/image3270.png"/><Relationship Id="rId43" Type="http://schemas.openxmlformats.org/officeDocument/2006/relationships/image" Target="../media/image331.png"/><Relationship Id="rId48" Type="http://schemas.openxmlformats.org/officeDocument/2006/relationships/customXml" Target="../ink/ink354.xml"/><Relationship Id="rId56" Type="http://schemas.openxmlformats.org/officeDocument/2006/relationships/customXml" Target="../ink/ink358.xml"/><Relationship Id="rId64" Type="http://schemas.openxmlformats.org/officeDocument/2006/relationships/customXml" Target="../ink/ink362.xml"/><Relationship Id="rId69" Type="http://schemas.openxmlformats.org/officeDocument/2006/relationships/image" Target="../media/image344.png"/><Relationship Id="rId8" Type="http://schemas.openxmlformats.org/officeDocument/2006/relationships/customXml" Target="../ink/ink334.xml"/><Relationship Id="rId51" Type="http://schemas.openxmlformats.org/officeDocument/2006/relationships/image" Target="../media/image335.png"/><Relationship Id="rId72" Type="http://schemas.openxmlformats.org/officeDocument/2006/relationships/customXml" Target="../ink/ink366.xml"/><Relationship Id="rId3" Type="http://schemas.openxmlformats.org/officeDocument/2006/relationships/image" Target="../media/image3110.png"/><Relationship Id="rId12" Type="http://schemas.openxmlformats.org/officeDocument/2006/relationships/customXml" Target="../ink/ink336.xml"/><Relationship Id="rId17" Type="http://schemas.openxmlformats.org/officeDocument/2006/relationships/image" Target="../media/image3180.png"/><Relationship Id="rId25" Type="http://schemas.openxmlformats.org/officeDocument/2006/relationships/image" Target="../media/image3220.png"/><Relationship Id="rId33" Type="http://schemas.openxmlformats.org/officeDocument/2006/relationships/image" Target="../media/image3260.png"/><Relationship Id="rId38" Type="http://schemas.openxmlformats.org/officeDocument/2006/relationships/customXml" Target="../ink/ink349.xml"/><Relationship Id="rId46" Type="http://schemas.openxmlformats.org/officeDocument/2006/relationships/customXml" Target="../ink/ink353.xml"/><Relationship Id="rId59" Type="http://schemas.openxmlformats.org/officeDocument/2006/relationships/image" Target="../media/image339.png"/><Relationship Id="rId67" Type="http://schemas.openxmlformats.org/officeDocument/2006/relationships/image" Target="../media/image343.png"/><Relationship Id="rId20" Type="http://schemas.openxmlformats.org/officeDocument/2006/relationships/customXml" Target="../ink/ink340.xml"/><Relationship Id="rId41" Type="http://schemas.openxmlformats.org/officeDocument/2006/relationships/image" Target="../media/image330.png"/><Relationship Id="rId54" Type="http://schemas.openxmlformats.org/officeDocument/2006/relationships/customXml" Target="../ink/ink357.xml"/><Relationship Id="rId62" Type="http://schemas.openxmlformats.org/officeDocument/2006/relationships/customXml" Target="../ink/ink361.xml"/><Relationship Id="rId70" Type="http://schemas.openxmlformats.org/officeDocument/2006/relationships/customXml" Target="../ink/ink365.xml"/><Relationship Id="rId75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3.xml"/><Relationship Id="rId15" Type="http://schemas.openxmlformats.org/officeDocument/2006/relationships/image" Target="../media/image3170.png"/><Relationship Id="rId23" Type="http://schemas.openxmlformats.org/officeDocument/2006/relationships/image" Target="../media/image3210.png"/><Relationship Id="rId28" Type="http://schemas.openxmlformats.org/officeDocument/2006/relationships/customXml" Target="../ink/ink344.xml"/><Relationship Id="rId36" Type="http://schemas.openxmlformats.org/officeDocument/2006/relationships/customXml" Target="../ink/ink348.xml"/><Relationship Id="rId49" Type="http://schemas.openxmlformats.org/officeDocument/2006/relationships/image" Target="../media/image334.png"/><Relationship Id="rId57" Type="http://schemas.openxmlformats.org/officeDocument/2006/relationships/image" Target="../media/image338.png"/><Relationship Id="rId10" Type="http://schemas.openxmlformats.org/officeDocument/2006/relationships/customXml" Target="../ink/ink335.xml"/><Relationship Id="rId31" Type="http://schemas.openxmlformats.org/officeDocument/2006/relationships/image" Target="../media/image3250.png"/><Relationship Id="rId44" Type="http://schemas.openxmlformats.org/officeDocument/2006/relationships/customXml" Target="../ink/ink352.xml"/><Relationship Id="rId52" Type="http://schemas.openxmlformats.org/officeDocument/2006/relationships/customXml" Target="../ink/ink356.xml"/><Relationship Id="rId60" Type="http://schemas.openxmlformats.org/officeDocument/2006/relationships/customXml" Target="../ink/ink360.xml"/><Relationship Id="rId65" Type="http://schemas.openxmlformats.org/officeDocument/2006/relationships/image" Target="../media/image342.png"/><Relationship Id="rId73" Type="http://schemas.openxmlformats.org/officeDocument/2006/relationships/image" Target="../media/image346.png"/><Relationship Id="rId4" Type="http://schemas.openxmlformats.org/officeDocument/2006/relationships/customXml" Target="../ink/ink332.xml"/><Relationship Id="rId9" Type="http://schemas.openxmlformats.org/officeDocument/2006/relationships/image" Target="../media/image3140.png"/><Relationship Id="rId13" Type="http://schemas.openxmlformats.org/officeDocument/2006/relationships/image" Target="../media/image3160.png"/><Relationship Id="rId18" Type="http://schemas.openxmlformats.org/officeDocument/2006/relationships/customXml" Target="../ink/ink339.xml"/><Relationship Id="rId39" Type="http://schemas.openxmlformats.org/officeDocument/2006/relationships/image" Target="../media/image3290.png"/><Relationship Id="rId34" Type="http://schemas.openxmlformats.org/officeDocument/2006/relationships/customXml" Target="../ink/ink347.xml"/><Relationship Id="rId50" Type="http://schemas.openxmlformats.org/officeDocument/2006/relationships/customXml" Target="../ink/ink355.xml"/><Relationship Id="rId55" Type="http://schemas.openxmlformats.org/officeDocument/2006/relationships/image" Target="../media/image337.png"/><Relationship Id="rId7" Type="http://schemas.openxmlformats.org/officeDocument/2006/relationships/image" Target="../media/image3130.png"/><Relationship Id="rId71" Type="http://schemas.openxmlformats.org/officeDocument/2006/relationships/image" Target="../media/image345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5.png"/><Relationship Id="rId21" Type="http://schemas.openxmlformats.org/officeDocument/2006/relationships/image" Target="../media/image357.png"/><Relationship Id="rId42" Type="http://schemas.openxmlformats.org/officeDocument/2006/relationships/customXml" Target="../ink/ink388.xml"/><Relationship Id="rId63" Type="http://schemas.openxmlformats.org/officeDocument/2006/relationships/image" Target="../media/image378.png"/><Relationship Id="rId84" Type="http://schemas.openxmlformats.org/officeDocument/2006/relationships/customXml" Target="../ink/ink409.xml"/><Relationship Id="rId138" Type="http://schemas.openxmlformats.org/officeDocument/2006/relationships/customXml" Target="../ink/ink436.xml"/><Relationship Id="rId159" Type="http://schemas.openxmlformats.org/officeDocument/2006/relationships/image" Target="../media/image426.png"/><Relationship Id="rId170" Type="http://schemas.openxmlformats.org/officeDocument/2006/relationships/customXml" Target="../ink/ink452.xml"/><Relationship Id="rId191" Type="http://schemas.openxmlformats.org/officeDocument/2006/relationships/customXml" Target="../ink/ink463.xml"/><Relationship Id="rId107" Type="http://schemas.openxmlformats.org/officeDocument/2006/relationships/image" Target="../media/image400.png"/><Relationship Id="rId11" Type="http://schemas.openxmlformats.org/officeDocument/2006/relationships/image" Target="../media/image352.png"/><Relationship Id="rId32" Type="http://schemas.openxmlformats.org/officeDocument/2006/relationships/customXml" Target="../ink/ink383.xml"/><Relationship Id="rId53" Type="http://schemas.openxmlformats.org/officeDocument/2006/relationships/image" Target="../media/image373.png"/><Relationship Id="rId74" Type="http://schemas.openxmlformats.org/officeDocument/2006/relationships/customXml" Target="../ink/ink404.xml"/><Relationship Id="rId128" Type="http://schemas.openxmlformats.org/officeDocument/2006/relationships/customXml" Target="../ink/ink431.xml"/><Relationship Id="rId149" Type="http://schemas.openxmlformats.org/officeDocument/2006/relationships/image" Target="../media/image421.png"/><Relationship Id="rId5" Type="http://schemas.openxmlformats.org/officeDocument/2006/relationships/image" Target="../media/image349.png"/><Relationship Id="rId95" Type="http://schemas.openxmlformats.org/officeDocument/2006/relationships/image" Target="../media/image394.png"/><Relationship Id="rId160" Type="http://schemas.openxmlformats.org/officeDocument/2006/relationships/customXml" Target="../ink/ink447.xml"/><Relationship Id="rId181" Type="http://schemas.openxmlformats.org/officeDocument/2006/relationships/customXml" Target="../ink/ink458.xml"/><Relationship Id="rId22" Type="http://schemas.openxmlformats.org/officeDocument/2006/relationships/customXml" Target="../ink/ink378.xml"/><Relationship Id="rId43" Type="http://schemas.openxmlformats.org/officeDocument/2006/relationships/image" Target="../media/image368.png"/><Relationship Id="rId64" Type="http://schemas.openxmlformats.org/officeDocument/2006/relationships/customXml" Target="../ink/ink399.xml"/><Relationship Id="rId118" Type="http://schemas.openxmlformats.org/officeDocument/2006/relationships/customXml" Target="../ink/ink426.xml"/><Relationship Id="rId139" Type="http://schemas.openxmlformats.org/officeDocument/2006/relationships/image" Target="../media/image416.png"/><Relationship Id="rId85" Type="http://schemas.openxmlformats.org/officeDocument/2006/relationships/image" Target="../media/image389.png"/><Relationship Id="rId150" Type="http://schemas.openxmlformats.org/officeDocument/2006/relationships/customXml" Target="../ink/ink442.xml"/><Relationship Id="rId171" Type="http://schemas.openxmlformats.org/officeDocument/2006/relationships/image" Target="../media/image11.png"/><Relationship Id="rId192" Type="http://schemas.openxmlformats.org/officeDocument/2006/relationships/image" Target="../media/image441.png"/><Relationship Id="rId12" Type="http://schemas.openxmlformats.org/officeDocument/2006/relationships/customXml" Target="../ink/ink373.xml"/><Relationship Id="rId33" Type="http://schemas.openxmlformats.org/officeDocument/2006/relationships/image" Target="../media/image363.png"/><Relationship Id="rId108" Type="http://schemas.openxmlformats.org/officeDocument/2006/relationships/customXml" Target="../ink/ink421.xml"/><Relationship Id="rId129" Type="http://schemas.openxmlformats.org/officeDocument/2006/relationships/image" Target="../media/image411.png"/><Relationship Id="rId54" Type="http://schemas.openxmlformats.org/officeDocument/2006/relationships/customXml" Target="../ink/ink394.xml"/><Relationship Id="rId75" Type="http://schemas.openxmlformats.org/officeDocument/2006/relationships/image" Target="../media/image384.png"/><Relationship Id="rId96" Type="http://schemas.openxmlformats.org/officeDocument/2006/relationships/customXml" Target="../ink/ink415.xml"/><Relationship Id="rId140" Type="http://schemas.openxmlformats.org/officeDocument/2006/relationships/customXml" Target="../ink/ink437.xml"/><Relationship Id="rId161" Type="http://schemas.openxmlformats.org/officeDocument/2006/relationships/image" Target="../media/image427.png"/><Relationship Id="rId182" Type="http://schemas.openxmlformats.org/officeDocument/2006/relationships/image" Target="../media/image436.png"/><Relationship Id="rId6" Type="http://schemas.openxmlformats.org/officeDocument/2006/relationships/customXml" Target="../ink/ink370.xml"/><Relationship Id="rId23" Type="http://schemas.openxmlformats.org/officeDocument/2006/relationships/image" Target="../media/image358.png"/><Relationship Id="rId119" Type="http://schemas.openxmlformats.org/officeDocument/2006/relationships/image" Target="../media/image406.png"/><Relationship Id="rId44" Type="http://schemas.openxmlformats.org/officeDocument/2006/relationships/customXml" Target="../ink/ink389.xml"/><Relationship Id="rId65" Type="http://schemas.openxmlformats.org/officeDocument/2006/relationships/image" Target="../media/image379.png"/><Relationship Id="rId86" Type="http://schemas.openxmlformats.org/officeDocument/2006/relationships/customXml" Target="../ink/ink410.xml"/><Relationship Id="rId130" Type="http://schemas.openxmlformats.org/officeDocument/2006/relationships/customXml" Target="../ink/ink432.xml"/><Relationship Id="rId151" Type="http://schemas.openxmlformats.org/officeDocument/2006/relationships/image" Target="../media/image422.png"/><Relationship Id="rId172" Type="http://schemas.openxmlformats.org/officeDocument/2006/relationships/customXml" Target="../ink/ink453.xml"/><Relationship Id="rId193" Type="http://schemas.openxmlformats.org/officeDocument/2006/relationships/customXml" Target="../ink/ink464.xml"/><Relationship Id="rId13" Type="http://schemas.openxmlformats.org/officeDocument/2006/relationships/image" Target="../media/image353.png"/><Relationship Id="rId109" Type="http://schemas.openxmlformats.org/officeDocument/2006/relationships/image" Target="../media/image401.png"/><Relationship Id="rId34" Type="http://schemas.openxmlformats.org/officeDocument/2006/relationships/customXml" Target="../ink/ink384.xml"/><Relationship Id="rId50" Type="http://schemas.openxmlformats.org/officeDocument/2006/relationships/customXml" Target="../ink/ink392.xml"/><Relationship Id="rId55" Type="http://schemas.openxmlformats.org/officeDocument/2006/relationships/image" Target="../media/image374.png"/><Relationship Id="rId76" Type="http://schemas.openxmlformats.org/officeDocument/2006/relationships/customXml" Target="../ink/ink405.xml"/><Relationship Id="rId97" Type="http://schemas.openxmlformats.org/officeDocument/2006/relationships/image" Target="../media/image395.png"/><Relationship Id="rId104" Type="http://schemas.openxmlformats.org/officeDocument/2006/relationships/customXml" Target="../ink/ink419.xml"/><Relationship Id="rId120" Type="http://schemas.openxmlformats.org/officeDocument/2006/relationships/customXml" Target="../ink/ink427.xml"/><Relationship Id="rId125" Type="http://schemas.openxmlformats.org/officeDocument/2006/relationships/image" Target="../media/image409.png"/><Relationship Id="rId141" Type="http://schemas.openxmlformats.org/officeDocument/2006/relationships/image" Target="../media/image417.png"/><Relationship Id="rId146" Type="http://schemas.openxmlformats.org/officeDocument/2006/relationships/customXml" Target="../ink/ink440.xml"/><Relationship Id="rId167" Type="http://schemas.openxmlformats.org/officeDocument/2006/relationships/image" Target="../media/image430.png"/><Relationship Id="rId188" Type="http://schemas.openxmlformats.org/officeDocument/2006/relationships/image" Target="../media/image439.png"/><Relationship Id="rId7" Type="http://schemas.openxmlformats.org/officeDocument/2006/relationships/image" Target="../media/image350.png"/><Relationship Id="rId71" Type="http://schemas.openxmlformats.org/officeDocument/2006/relationships/image" Target="../media/image382.png"/><Relationship Id="rId92" Type="http://schemas.openxmlformats.org/officeDocument/2006/relationships/customXml" Target="../ink/ink413.xml"/><Relationship Id="rId162" Type="http://schemas.openxmlformats.org/officeDocument/2006/relationships/customXml" Target="../ink/ink448.xml"/><Relationship Id="rId183" Type="http://schemas.openxmlformats.org/officeDocument/2006/relationships/customXml" Target="../ink/ink459.xml"/><Relationship Id="rId2" Type="http://schemas.openxmlformats.org/officeDocument/2006/relationships/customXml" Target="../ink/ink368.xml"/><Relationship Id="rId29" Type="http://schemas.openxmlformats.org/officeDocument/2006/relationships/image" Target="../media/image361.png"/><Relationship Id="rId24" Type="http://schemas.openxmlformats.org/officeDocument/2006/relationships/customXml" Target="../ink/ink379.xml"/><Relationship Id="rId40" Type="http://schemas.openxmlformats.org/officeDocument/2006/relationships/customXml" Target="../ink/ink387.xml"/><Relationship Id="rId45" Type="http://schemas.openxmlformats.org/officeDocument/2006/relationships/image" Target="../media/image369.png"/><Relationship Id="rId66" Type="http://schemas.openxmlformats.org/officeDocument/2006/relationships/customXml" Target="../ink/ink400.xml"/><Relationship Id="rId87" Type="http://schemas.openxmlformats.org/officeDocument/2006/relationships/image" Target="../media/image390.png"/><Relationship Id="rId110" Type="http://schemas.openxmlformats.org/officeDocument/2006/relationships/customXml" Target="../ink/ink422.xml"/><Relationship Id="rId115" Type="http://schemas.openxmlformats.org/officeDocument/2006/relationships/image" Target="../media/image404.png"/><Relationship Id="rId131" Type="http://schemas.openxmlformats.org/officeDocument/2006/relationships/image" Target="../media/image412.png"/><Relationship Id="rId136" Type="http://schemas.openxmlformats.org/officeDocument/2006/relationships/customXml" Target="../ink/ink435.xml"/><Relationship Id="rId157" Type="http://schemas.openxmlformats.org/officeDocument/2006/relationships/image" Target="../media/image425.png"/><Relationship Id="rId178" Type="http://schemas.openxmlformats.org/officeDocument/2006/relationships/image" Target="../media/image434.png"/><Relationship Id="rId61" Type="http://schemas.openxmlformats.org/officeDocument/2006/relationships/image" Target="../media/image377.png"/><Relationship Id="rId82" Type="http://schemas.openxmlformats.org/officeDocument/2006/relationships/customXml" Target="../ink/ink408.xml"/><Relationship Id="rId152" Type="http://schemas.openxmlformats.org/officeDocument/2006/relationships/customXml" Target="../ink/ink443.xml"/><Relationship Id="rId173" Type="http://schemas.openxmlformats.org/officeDocument/2006/relationships/customXml" Target="../ink/ink454.xml"/><Relationship Id="rId194" Type="http://schemas.openxmlformats.org/officeDocument/2006/relationships/image" Target="../media/image442.png"/><Relationship Id="rId19" Type="http://schemas.openxmlformats.org/officeDocument/2006/relationships/image" Target="../media/image356.png"/><Relationship Id="rId14" Type="http://schemas.openxmlformats.org/officeDocument/2006/relationships/customXml" Target="../ink/ink374.xml"/><Relationship Id="rId30" Type="http://schemas.openxmlformats.org/officeDocument/2006/relationships/customXml" Target="../ink/ink382.xml"/><Relationship Id="rId35" Type="http://schemas.openxmlformats.org/officeDocument/2006/relationships/image" Target="../media/image364.png"/><Relationship Id="rId56" Type="http://schemas.openxmlformats.org/officeDocument/2006/relationships/customXml" Target="../ink/ink395.xml"/><Relationship Id="rId77" Type="http://schemas.openxmlformats.org/officeDocument/2006/relationships/image" Target="../media/image385.png"/><Relationship Id="rId100" Type="http://schemas.openxmlformats.org/officeDocument/2006/relationships/customXml" Target="../ink/ink417.xml"/><Relationship Id="rId105" Type="http://schemas.openxmlformats.org/officeDocument/2006/relationships/image" Target="../media/image399.png"/><Relationship Id="rId126" Type="http://schemas.openxmlformats.org/officeDocument/2006/relationships/customXml" Target="../ink/ink430.xml"/><Relationship Id="rId147" Type="http://schemas.openxmlformats.org/officeDocument/2006/relationships/image" Target="../media/image420.png"/><Relationship Id="rId168" Type="http://schemas.openxmlformats.org/officeDocument/2006/relationships/customXml" Target="../ink/ink451.xml"/><Relationship Id="rId8" Type="http://schemas.openxmlformats.org/officeDocument/2006/relationships/customXml" Target="../ink/ink371.xml"/><Relationship Id="rId51" Type="http://schemas.openxmlformats.org/officeDocument/2006/relationships/image" Target="../media/image372.png"/><Relationship Id="rId72" Type="http://schemas.openxmlformats.org/officeDocument/2006/relationships/customXml" Target="../ink/ink403.xml"/><Relationship Id="rId93" Type="http://schemas.openxmlformats.org/officeDocument/2006/relationships/image" Target="../media/image393.png"/><Relationship Id="rId98" Type="http://schemas.openxmlformats.org/officeDocument/2006/relationships/customXml" Target="../ink/ink416.xml"/><Relationship Id="rId121" Type="http://schemas.openxmlformats.org/officeDocument/2006/relationships/image" Target="../media/image407.png"/><Relationship Id="rId142" Type="http://schemas.openxmlformats.org/officeDocument/2006/relationships/customXml" Target="../ink/ink438.xml"/><Relationship Id="rId163" Type="http://schemas.openxmlformats.org/officeDocument/2006/relationships/image" Target="../media/image428.png"/><Relationship Id="rId184" Type="http://schemas.openxmlformats.org/officeDocument/2006/relationships/image" Target="../media/image437.png"/><Relationship Id="rId189" Type="http://schemas.openxmlformats.org/officeDocument/2006/relationships/customXml" Target="../ink/ink462.xml"/><Relationship Id="rId3" Type="http://schemas.openxmlformats.org/officeDocument/2006/relationships/image" Target="../media/image348.png"/><Relationship Id="rId25" Type="http://schemas.openxmlformats.org/officeDocument/2006/relationships/image" Target="../media/image359.png"/><Relationship Id="rId46" Type="http://schemas.openxmlformats.org/officeDocument/2006/relationships/customXml" Target="../ink/ink390.xml"/><Relationship Id="rId67" Type="http://schemas.openxmlformats.org/officeDocument/2006/relationships/image" Target="../media/image380.png"/><Relationship Id="rId116" Type="http://schemas.openxmlformats.org/officeDocument/2006/relationships/customXml" Target="../ink/ink425.xml"/><Relationship Id="rId137" Type="http://schemas.openxmlformats.org/officeDocument/2006/relationships/image" Target="../media/image415.png"/><Relationship Id="rId158" Type="http://schemas.openxmlformats.org/officeDocument/2006/relationships/customXml" Target="../ink/ink446.xml"/><Relationship Id="rId20" Type="http://schemas.openxmlformats.org/officeDocument/2006/relationships/customXml" Target="../ink/ink377.xml"/><Relationship Id="rId41" Type="http://schemas.openxmlformats.org/officeDocument/2006/relationships/image" Target="../media/image367.png"/><Relationship Id="rId62" Type="http://schemas.openxmlformats.org/officeDocument/2006/relationships/customXml" Target="../ink/ink398.xml"/><Relationship Id="rId83" Type="http://schemas.openxmlformats.org/officeDocument/2006/relationships/image" Target="../media/image388.png"/><Relationship Id="rId88" Type="http://schemas.openxmlformats.org/officeDocument/2006/relationships/customXml" Target="../ink/ink411.xml"/><Relationship Id="rId111" Type="http://schemas.openxmlformats.org/officeDocument/2006/relationships/image" Target="../media/image402.png"/><Relationship Id="rId132" Type="http://schemas.openxmlformats.org/officeDocument/2006/relationships/customXml" Target="../ink/ink433.xml"/><Relationship Id="rId153" Type="http://schemas.openxmlformats.org/officeDocument/2006/relationships/image" Target="../media/image423.png"/><Relationship Id="rId174" Type="http://schemas.openxmlformats.org/officeDocument/2006/relationships/image" Target="../media/image432.png"/><Relationship Id="rId179" Type="http://schemas.openxmlformats.org/officeDocument/2006/relationships/customXml" Target="../ink/ink457.xml"/><Relationship Id="rId190" Type="http://schemas.openxmlformats.org/officeDocument/2006/relationships/image" Target="../media/image440.png"/><Relationship Id="rId15" Type="http://schemas.openxmlformats.org/officeDocument/2006/relationships/image" Target="../media/image354.png"/><Relationship Id="rId36" Type="http://schemas.openxmlformats.org/officeDocument/2006/relationships/customXml" Target="../ink/ink385.xml"/><Relationship Id="rId57" Type="http://schemas.openxmlformats.org/officeDocument/2006/relationships/image" Target="../media/image375.png"/><Relationship Id="rId106" Type="http://schemas.openxmlformats.org/officeDocument/2006/relationships/customXml" Target="../ink/ink420.xml"/><Relationship Id="rId127" Type="http://schemas.openxmlformats.org/officeDocument/2006/relationships/image" Target="../media/image410.png"/><Relationship Id="rId10" Type="http://schemas.openxmlformats.org/officeDocument/2006/relationships/customXml" Target="../ink/ink372.xml"/><Relationship Id="rId31" Type="http://schemas.openxmlformats.org/officeDocument/2006/relationships/image" Target="../media/image362.png"/><Relationship Id="rId52" Type="http://schemas.openxmlformats.org/officeDocument/2006/relationships/customXml" Target="../ink/ink393.xml"/><Relationship Id="rId73" Type="http://schemas.openxmlformats.org/officeDocument/2006/relationships/image" Target="../media/image383.png"/><Relationship Id="rId78" Type="http://schemas.openxmlformats.org/officeDocument/2006/relationships/customXml" Target="../ink/ink406.xml"/><Relationship Id="rId94" Type="http://schemas.openxmlformats.org/officeDocument/2006/relationships/customXml" Target="../ink/ink414.xml"/><Relationship Id="rId99" Type="http://schemas.openxmlformats.org/officeDocument/2006/relationships/image" Target="../media/image396.png"/><Relationship Id="rId101" Type="http://schemas.openxmlformats.org/officeDocument/2006/relationships/image" Target="../media/image397.png"/><Relationship Id="rId122" Type="http://schemas.openxmlformats.org/officeDocument/2006/relationships/customXml" Target="../ink/ink428.xml"/><Relationship Id="rId143" Type="http://schemas.openxmlformats.org/officeDocument/2006/relationships/image" Target="../media/image418.png"/><Relationship Id="rId148" Type="http://schemas.openxmlformats.org/officeDocument/2006/relationships/customXml" Target="../ink/ink441.xml"/><Relationship Id="rId164" Type="http://schemas.openxmlformats.org/officeDocument/2006/relationships/customXml" Target="../ink/ink449.xml"/><Relationship Id="rId169" Type="http://schemas.openxmlformats.org/officeDocument/2006/relationships/image" Target="../media/image431.png"/><Relationship Id="rId185" Type="http://schemas.openxmlformats.org/officeDocument/2006/relationships/customXml" Target="../ink/ink460.xml"/><Relationship Id="rId4" Type="http://schemas.openxmlformats.org/officeDocument/2006/relationships/customXml" Target="../ink/ink369.xml"/><Relationship Id="rId9" Type="http://schemas.openxmlformats.org/officeDocument/2006/relationships/image" Target="../media/image351.png"/><Relationship Id="rId180" Type="http://schemas.openxmlformats.org/officeDocument/2006/relationships/image" Target="../media/image435.png"/><Relationship Id="rId26" Type="http://schemas.openxmlformats.org/officeDocument/2006/relationships/customXml" Target="../ink/ink380.xml"/><Relationship Id="rId47" Type="http://schemas.openxmlformats.org/officeDocument/2006/relationships/image" Target="../media/image370.png"/><Relationship Id="rId68" Type="http://schemas.openxmlformats.org/officeDocument/2006/relationships/customXml" Target="../ink/ink401.xml"/><Relationship Id="rId89" Type="http://schemas.openxmlformats.org/officeDocument/2006/relationships/image" Target="../media/image391.png"/><Relationship Id="rId112" Type="http://schemas.openxmlformats.org/officeDocument/2006/relationships/customXml" Target="../ink/ink423.xml"/><Relationship Id="rId133" Type="http://schemas.openxmlformats.org/officeDocument/2006/relationships/image" Target="../media/image413.png"/><Relationship Id="rId154" Type="http://schemas.openxmlformats.org/officeDocument/2006/relationships/customXml" Target="../ink/ink444.xml"/><Relationship Id="rId175" Type="http://schemas.openxmlformats.org/officeDocument/2006/relationships/customXml" Target="../ink/ink455.xml"/><Relationship Id="rId16" Type="http://schemas.openxmlformats.org/officeDocument/2006/relationships/customXml" Target="../ink/ink375.xml"/><Relationship Id="rId37" Type="http://schemas.openxmlformats.org/officeDocument/2006/relationships/image" Target="../media/image365.png"/><Relationship Id="rId58" Type="http://schemas.openxmlformats.org/officeDocument/2006/relationships/customXml" Target="../ink/ink396.xml"/><Relationship Id="rId79" Type="http://schemas.openxmlformats.org/officeDocument/2006/relationships/image" Target="../media/image386.png"/><Relationship Id="rId102" Type="http://schemas.openxmlformats.org/officeDocument/2006/relationships/customXml" Target="../ink/ink418.xml"/><Relationship Id="rId123" Type="http://schemas.openxmlformats.org/officeDocument/2006/relationships/image" Target="../media/image408.png"/><Relationship Id="rId144" Type="http://schemas.openxmlformats.org/officeDocument/2006/relationships/customXml" Target="../ink/ink439.xml"/><Relationship Id="rId90" Type="http://schemas.openxmlformats.org/officeDocument/2006/relationships/customXml" Target="../ink/ink412.xml"/><Relationship Id="rId165" Type="http://schemas.openxmlformats.org/officeDocument/2006/relationships/image" Target="../media/image429.png"/><Relationship Id="rId186" Type="http://schemas.openxmlformats.org/officeDocument/2006/relationships/image" Target="../media/image438.png"/><Relationship Id="rId27" Type="http://schemas.openxmlformats.org/officeDocument/2006/relationships/image" Target="../media/image360.png"/><Relationship Id="rId48" Type="http://schemas.openxmlformats.org/officeDocument/2006/relationships/customXml" Target="../ink/ink391.xml"/><Relationship Id="rId69" Type="http://schemas.openxmlformats.org/officeDocument/2006/relationships/image" Target="../media/image381.png"/><Relationship Id="rId113" Type="http://schemas.openxmlformats.org/officeDocument/2006/relationships/image" Target="../media/image403.png"/><Relationship Id="rId134" Type="http://schemas.openxmlformats.org/officeDocument/2006/relationships/customXml" Target="../ink/ink434.xml"/><Relationship Id="rId80" Type="http://schemas.openxmlformats.org/officeDocument/2006/relationships/customXml" Target="../ink/ink407.xml"/><Relationship Id="rId155" Type="http://schemas.openxmlformats.org/officeDocument/2006/relationships/image" Target="../media/image424.png"/><Relationship Id="rId176" Type="http://schemas.openxmlformats.org/officeDocument/2006/relationships/image" Target="../media/image433.png"/><Relationship Id="rId17" Type="http://schemas.openxmlformats.org/officeDocument/2006/relationships/image" Target="../media/image355.png"/><Relationship Id="rId38" Type="http://schemas.openxmlformats.org/officeDocument/2006/relationships/customXml" Target="../ink/ink386.xml"/><Relationship Id="rId59" Type="http://schemas.openxmlformats.org/officeDocument/2006/relationships/image" Target="../media/image376.png"/><Relationship Id="rId103" Type="http://schemas.openxmlformats.org/officeDocument/2006/relationships/image" Target="../media/image398.png"/><Relationship Id="rId124" Type="http://schemas.openxmlformats.org/officeDocument/2006/relationships/customXml" Target="../ink/ink429.xml"/><Relationship Id="rId70" Type="http://schemas.openxmlformats.org/officeDocument/2006/relationships/customXml" Target="../ink/ink402.xml"/><Relationship Id="rId91" Type="http://schemas.openxmlformats.org/officeDocument/2006/relationships/image" Target="../media/image392.png"/><Relationship Id="rId145" Type="http://schemas.openxmlformats.org/officeDocument/2006/relationships/image" Target="../media/image419.png"/><Relationship Id="rId166" Type="http://schemas.openxmlformats.org/officeDocument/2006/relationships/customXml" Target="../ink/ink450.xml"/><Relationship Id="rId187" Type="http://schemas.openxmlformats.org/officeDocument/2006/relationships/customXml" Target="../ink/ink461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81.xml"/><Relationship Id="rId49" Type="http://schemas.openxmlformats.org/officeDocument/2006/relationships/image" Target="../media/image371.png"/><Relationship Id="rId114" Type="http://schemas.openxmlformats.org/officeDocument/2006/relationships/customXml" Target="../ink/ink424.xml"/><Relationship Id="rId60" Type="http://schemas.openxmlformats.org/officeDocument/2006/relationships/customXml" Target="../ink/ink397.xml"/><Relationship Id="rId81" Type="http://schemas.openxmlformats.org/officeDocument/2006/relationships/image" Target="../media/image387.png"/><Relationship Id="rId135" Type="http://schemas.openxmlformats.org/officeDocument/2006/relationships/image" Target="../media/image414.png"/><Relationship Id="rId156" Type="http://schemas.openxmlformats.org/officeDocument/2006/relationships/customXml" Target="../ink/ink445.xml"/><Relationship Id="rId177" Type="http://schemas.openxmlformats.org/officeDocument/2006/relationships/customXml" Target="../ink/ink456.xml"/><Relationship Id="rId18" Type="http://schemas.openxmlformats.org/officeDocument/2006/relationships/customXml" Target="../ink/ink376.xml"/><Relationship Id="rId39" Type="http://schemas.openxmlformats.org/officeDocument/2006/relationships/image" Target="../media/image366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77.xml"/><Relationship Id="rId117" Type="http://schemas.openxmlformats.org/officeDocument/2006/relationships/image" Target="../media/image500.png"/><Relationship Id="rId21" Type="http://schemas.openxmlformats.org/officeDocument/2006/relationships/image" Target="../media/image452.png"/><Relationship Id="rId42" Type="http://schemas.openxmlformats.org/officeDocument/2006/relationships/customXml" Target="../ink/ink485.xml"/><Relationship Id="rId47" Type="http://schemas.openxmlformats.org/officeDocument/2006/relationships/image" Target="../media/image465.png"/><Relationship Id="rId63" Type="http://schemas.openxmlformats.org/officeDocument/2006/relationships/image" Target="../media/image473.png"/><Relationship Id="rId68" Type="http://schemas.openxmlformats.org/officeDocument/2006/relationships/customXml" Target="../ink/ink498.xml"/><Relationship Id="rId84" Type="http://schemas.openxmlformats.org/officeDocument/2006/relationships/customXml" Target="../ink/ink506.xml"/><Relationship Id="rId89" Type="http://schemas.openxmlformats.org/officeDocument/2006/relationships/image" Target="../media/image486.png"/><Relationship Id="rId112" Type="http://schemas.openxmlformats.org/officeDocument/2006/relationships/customXml" Target="../ink/ink520.xml"/><Relationship Id="rId16" Type="http://schemas.openxmlformats.org/officeDocument/2006/relationships/customXml" Target="../ink/ink472.xml"/><Relationship Id="rId107" Type="http://schemas.openxmlformats.org/officeDocument/2006/relationships/image" Target="../media/image495.png"/><Relationship Id="rId11" Type="http://schemas.openxmlformats.org/officeDocument/2006/relationships/image" Target="../media/image447.png"/><Relationship Id="rId32" Type="http://schemas.openxmlformats.org/officeDocument/2006/relationships/customXml" Target="../ink/ink480.xml"/><Relationship Id="rId37" Type="http://schemas.openxmlformats.org/officeDocument/2006/relationships/image" Target="../media/image460.png"/><Relationship Id="rId53" Type="http://schemas.openxmlformats.org/officeDocument/2006/relationships/image" Target="../media/image468.png"/><Relationship Id="rId58" Type="http://schemas.openxmlformats.org/officeDocument/2006/relationships/customXml" Target="../ink/ink493.xml"/><Relationship Id="rId74" Type="http://schemas.openxmlformats.org/officeDocument/2006/relationships/customXml" Target="../ink/ink501.xml"/><Relationship Id="rId79" Type="http://schemas.openxmlformats.org/officeDocument/2006/relationships/image" Target="../media/image481.png"/><Relationship Id="rId102" Type="http://schemas.openxmlformats.org/officeDocument/2006/relationships/customXml" Target="../ink/ink515.xml"/><Relationship Id="rId123" Type="http://schemas.openxmlformats.org/officeDocument/2006/relationships/image" Target="../media/image503.png"/><Relationship Id="rId5" Type="http://schemas.openxmlformats.org/officeDocument/2006/relationships/image" Target="../media/image444.png"/><Relationship Id="rId90" Type="http://schemas.openxmlformats.org/officeDocument/2006/relationships/customXml" Target="../ink/ink509.xml"/><Relationship Id="rId95" Type="http://schemas.openxmlformats.org/officeDocument/2006/relationships/image" Target="../media/image489.png"/><Relationship Id="rId22" Type="http://schemas.openxmlformats.org/officeDocument/2006/relationships/customXml" Target="../ink/ink475.xml"/><Relationship Id="rId27" Type="http://schemas.openxmlformats.org/officeDocument/2006/relationships/image" Target="../media/image455.png"/><Relationship Id="rId43" Type="http://schemas.openxmlformats.org/officeDocument/2006/relationships/image" Target="../media/image463.png"/><Relationship Id="rId48" Type="http://schemas.openxmlformats.org/officeDocument/2006/relationships/customXml" Target="../ink/ink488.xml"/><Relationship Id="rId64" Type="http://schemas.openxmlformats.org/officeDocument/2006/relationships/customXml" Target="../ink/ink496.xml"/><Relationship Id="rId69" Type="http://schemas.openxmlformats.org/officeDocument/2006/relationships/image" Target="../media/image476.png"/><Relationship Id="rId113" Type="http://schemas.openxmlformats.org/officeDocument/2006/relationships/image" Target="../media/image498.png"/><Relationship Id="rId118" Type="http://schemas.openxmlformats.org/officeDocument/2006/relationships/customXml" Target="../ink/ink523.xml"/><Relationship Id="rId80" Type="http://schemas.openxmlformats.org/officeDocument/2006/relationships/customXml" Target="../ink/ink504.xml"/><Relationship Id="rId85" Type="http://schemas.openxmlformats.org/officeDocument/2006/relationships/image" Target="../media/image484.png"/><Relationship Id="rId12" Type="http://schemas.openxmlformats.org/officeDocument/2006/relationships/customXml" Target="../ink/ink470.xml"/><Relationship Id="rId17" Type="http://schemas.openxmlformats.org/officeDocument/2006/relationships/image" Target="../media/image450.png"/><Relationship Id="rId33" Type="http://schemas.openxmlformats.org/officeDocument/2006/relationships/image" Target="../media/image458.png"/><Relationship Id="rId38" Type="http://schemas.openxmlformats.org/officeDocument/2006/relationships/customXml" Target="../ink/ink483.xml"/><Relationship Id="rId59" Type="http://schemas.openxmlformats.org/officeDocument/2006/relationships/image" Target="../media/image471.png"/><Relationship Id="rId103" Type="http://schemas.openxmlformats.org/officeDocument/2006/relationships/image" Target="../media/image493.png"/><Relationship Id="rId108" Type="http://schemas.openxmlformats.org/officeDocument/2006/relationships/customXml" Target="../ink/ink518.xml"/><Relationship Id="rId124" Type="http://schemas.openxmlformats.org/officeDocument/2006/relationships/customXml" Target="../ink/ink526.xml"/><Relationship Id="rId54" Type="http://schemas.openxmlformats.org/officeDocument/2006/relationships/customXml" Target="../ink/ink491.xml"/><Relationship Id="rId70" Type="http://schemas.openxmlformats.org/officeDocument/2006/relationships/customXml" Target="../ink/ink499.xml"/><Relationship Id="rId75" Type="http://schemas.openxmlformats.org/officeDocument/2006/relationships/image" Target="../media/image479.png"/><Relationship Id="rId91" Type="http://schemas.openxmlformats.org/officeDocument/2006/relationships/image" Target="../media/image487.png"/><Relationship Id="rId96" Type="http://schemas.openxmlformats.org/officeDocument/2006/relationships/customXml" Target="../ink/ink5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7.xml"/><Relationship Id="rId23" Type="http://schemas.openxmlformats.org/officeDocument/2006/relationships/image" Target="../media/image453.png"/><Relationship Id="rId28" Type="http://schemas.openxmlformats.org/officeDocument/2006/relationships/customXml" Target="../ink/ink478.xml"/><Relationship Id="rId49" Type="http://schemas.openxmlformats.org/officeDocument/2006/relationships/image" Target="../media/image466.png"/><Relationship Id="rId114" Type="http://schemas.openxmlformats.org/officeDocument/2006/relationships/customXml" Target="../ink/ink521.xml"/><Relationship Id="rId119" Type="http://schemas.openxmlformats.org/officeDocument/2006/relationships/image" Target="../media/image501.png"/><Relationship Id="rId44" Type="http://schemas.openxmlformats.org/officeDocument/2006/relationships/customXml" Target="../ink/ink486.xml"/><Relationship Id="rId60" Type="http://schemas.openxmlformats.org/officeDocument/2006/relationships/customXml" Target="../ink/ink494.xml"/><Relationship Id="rId65" Type="http://schemas.openxmlformats.org/officeDocument/2006/relationships/image" Target="../media/image474.png"/><Relationship Id="rId81" Type="http://schemas.openxmlformats.org/officeDocument/2006/relationships/image" Target="../media/image482.png"/><Relationship Id="rId86" Type="http://schemas.openxmlformats.org/officeDocument/2006/relationships/customXml" Target="../ink/ink507.xml"/><Relationship Id="rId13" Type="http://schemas.openxmlformats.org/officeDocument/2006/relationships/image" Target="../media/image448.png"/><Relationship Id="rId18" Type="http://schemas.openxmlformats.org/officeDocument/2006/relationships/customXml" Target="../ink/ink473.xml"/><Relationship Id="rId39" Type="http://schemas.openxmlformats.org/officeDocument/2006/relationships/image" Target="../media/image461.png"/><Relationship Id="rId109" Type="http://schemas.openxmlformats.org/officeDocument/2006/relationships/image" Target="../media/image496.png"/><Relationship Id="rId34" Type="http://schemas.openxmlformats.org/officeDocument/2006/relationships/customXml" Target="../ink/ink481.xml"/><Relationship Id="rId50" Type="http://schemas.openxmlformats.org/officeDocument/2006/relationships/customXml" Target="../ink/ink489.xml"/><Relationship Id="rId55" Type="http://schemas.openxmlformats.org/officeDocument/2006/relationships/image" Target="../media/image469.png"/><Relationship Id="rId76" Type="http://schemas.openxmlformats.org/officeDocument/2006/relationships/customXml" Target="../ink/ink502.xml"/><Relationship Id="rId97" Type="http://schemas.openxmlformats.org/officeDocument/2006/relationships/image" Target="../media/image490.png"/><Relationship Id="rId104" Type="http://schemas.openxmlformats.org/officeDocument/2006/relationships/customXml" Target="../ink/ink516.xml"/><Relationship Id="rId120" Type="http://schemas.openxmlformats.org/officeDocument/2006/relationships/customXml" Target="../ink/ink524.xml"/><Relationship Id="rId125" Type="http://schemas.openxmlformats.org/officeDocument/2006/relationships/image" Target="../media/image504.png"/><Relationship Id="rId7" Type="http://schemas.openxmlformats.org/officeDocument/2006/relationships/image" Target="../media/image445.png"/><Relationship Id="rId71" Type="http://schemas.openxmlformats.org/officeDocument/2006/relationships/image" Target="../media/image477.png"/><Relationship Id="rId92" Type="http://schemas.openxmlformats.org/officeDocument/2006/relationships/customXml" Target="../ink/ink510.xml"/><Relationship Id="rId2" Type="http://schemas.openxmlformats.org/officeDocument/2006/relationships/customXml" Target="../ink/ink465.xml"/><Relationship Id="rId29" Type="http://schemas.openxmlformats.org/officeDocument/2006/relationships/image" Target="../media/image456.png"/><Relationship Id="rId24" Type="http://schemas.openxmlformats.org/officeDocument/2006/relationships/customXml" Target="../ink/ink476.xml"/><Relationship Id="rId40" Type="http://schemas.openxmlformats.org/officeDocument/2006/relationships/customXml" Target="../ink/ink484.xml"/><Relationship Id="rId45" Type="http://schemas.openxmlformats.org/officeDocument/2006/relationships/image" Target="../media/image464.png"/><Relationship Id="rId66" Type="http://schemas.openxmlformats.org/officeDocument/2006/relationships/customXml" Target="../ink/ink497.xml"/><Relationship Id="rId87" Type="http://schemas.openxmlformats.org/officeDocument/2006/relationships/image" Target="../media/image485.png"/><Relationship Id="rId110" Type="http://schemas.openxmlformats.org/officeDocument/2006/relationships/customXml" Target="../ink/ink519.xml"/><Relationship Id="rId115" Type="http://schemas.openxmlformats.org/officeDocument/2006/relationships/image" Target="../media/image499.png"/><Relationship Id="rId61" Type="http://schemas.openxmlformats.org/officeDocument/2006/relationships/image" Target="../media/image472.png"/><Relationship Id="rId82" Type="http://schemas.openxmlformats.org/officeDocument/2006/relationships/customXml" Target="../ink/ink505.xml"/><Relationship Id="rId19" Type="http://schemas.openxmlformats.org/officeDocument/2006/relationships/image" Target="../media/image451.png"/><Relationship Id="rId14" Type="http://schemas.openxmlformats.org/officeDocument/2006/relationships/customXml" Target="../ink/ink471.xml"/><Relationship Id="rId30" Type="http://schemas.openxmlformats.org/officeDocument/2006/relationships/customXml" Target="../ink/ink479.xml"/><Relationship Id="rId35" Type="http://schemas.openxmlformats.org/officeDocument/2006/relationships/image" Target="../media/image459.png"/><Relationship Id="rId56" Type="http://schemas.openxmlformats.org/officeDocument/2006/relationships/customXml" Target="../ink/ink492.xml"/><Relationship Id="rId77" Type="http://schemas.openxmlformats.org/officeDocument/2006/relationships/image" Target="../media/image480.png"/><Relationship Id="rId100" Type="http://schemas.openxmlformats.org/officeDocument/2006/relationships/customXml" Target="../ink/ink514.xml"/><Relationship Id="rId105" Type="http://schemas.openxmlformats.org/officeDocument/2006/relationships/image" Target="../media/image494.png"/><Relationship Id="rId126" Type="http://schemas.openxmlformats.org/officeDocument/2006/relationships/customXml" Target="../ink/ink527.xml"/><Relationship Id="rId8" Type="http://schemas.openxmlformats.org/officeDocument/2006/relationships/customXml" Target="../ink/ink468.xml"/><Relationship Id="rId51" Type="http://schemas.openxmlformats.org/officeDocument/2006/relationships/image" Target="../media/image467.png"/><Relationship Id="rId72" Type="http://schemas.openxmlformats.org/officeDocument/2006/relationships/customXml" Target="../ink/ink500.xml"/><Relationship Id="rId93" Type="http://schemas.openxmlformats.org/officeDocument/2006/relationships/image" Target="../media/image488.png"/><Relationship Id="rId98" Type="http://schemas.openxmlformats.org/officeDocument/2006/relationships/customXml" Target="../ink/ink513.xml"/><Relationship Id="rId121" Type="http://schemas.openxmlformats.org/officeDocument/2006/relationships/image" Target="../media/image502.png"/><Relationship Id="rId3" Type="http://schemas.openxmlformats.org/officeDocument/2006/relationships/image" Target="../media/image443.png"/><Relationship Id="rId25" Type="http://schemas.openxmlformats.org/officeDocument/2006/relationships/image" Target="../media/image454.png"/><Relationship Id="rId46" Type="http://schemas.openxmlformats.org/officeDocument/2006/relationships/customXml" Target="../ink/ink487.xml"/><Relationship Id="rId67" Type="http://schemas.openxmlformats.org/officeDocument/2006/relationships/image" Target="../media/image475.png"/><Relationship Id="rId116" Type="http://schemas.openxmlformats.org/officeDocument/2006/relationships/customXml" Target="../ink/ink522.xml"/><Relationship Id="rId20" Type="http://schemas.openxmlformats.org/officeDocument/2006/relationships/customXml" Target="../ink/ink474.xml"/><Relationship Id="rId41" Type="http://schemas.openxmlformats.org/officeDocument/2006/relationships/image" Target="../media/image462.png"/><Relationship Id="rId62" Type="http://schemas.openxmlformats.org/officeDocument/2006/relationships/customXml" Target="../ink/ink495.xml"/><Relationship Id="rId83" Type="http://schemas.openxmlformats.org/officeDocument/2006/relationships/image" Target="../media/image483.png"/><Relationship Id="rId88" Type="http://schemas.openxmlformats.org/officeDocument/2006/relationships/customXml" Target="../ink/ink508.xml"/><Relationship Id="rId111" Type="http://schemas.openxmlformats.org/officeDocument/2006/relationships/image" Target="../media/image497.png"/><Relationship Id="rId15" Type="http://schemas.openxmlformats.org/officeDocument/2006/relationships/image" Target="../media/image449.png"/><Relationship Id="rId36" Type="http://schemas.openxmlformats.org/officeDocument/2006/relationships/customXml" Target="../ink/ink482.xml"/><Relationship Id="rId57" Type="http://schemas.openxmlformats.org/officeDocument/2006/relationships/image" Target="../media/image470.png"/><Relationship Id="rId106" Type="http://schemas.openxmlformats.org/officeDocument/2006/relationships/customXml" Target="../ink/ink517.xml"/><Relationship Id="rId127" Type="http://schemas.openxmlformats.org/officeDocument/2006/relationships/image" Target="../media/image505.png"/><Relationship Id="rId10" Type="http://schemas.openxmlformats.org/officeDocument/2006/relationships/customXml" Target="../ink/ink469.xml"/><Relationship Id="rId31" Type="http://schemas.openxmlformats.org/officeDocument/2006/relationships/image" Target="../media/image457.png"/><Relationship Id="rId52" Type="http://schemas.openxmlformats.org/officeDocument/2006/relationships/customXml" Target="../ink/ink490.xml"/><Relationship Id="rId73" Type="http://schemas.openxmlformats.org/officeDocument/2006/relationships/image" Target="../media/image478.png"/><Relationship Id="rId78" Type="http://schemas.openxmlformats.org/officeDocument/2006/relationships/customXml" Target="../ink/ink503.xml"/><Relationship Id="rId94" Type="http://schemas.openxmlformats.org/officeDocument/2006/relationships/customXml" Target="../ink/ink511.xml"/><Relationship Id="rId99" Type="http://schemas.openxmlformats.org/officeDocument/2006/relationships/image" Target="../media/image491.png"/><Relationship Id="rId101" Type="http://schemas.openxmlformats.org/officeDocument/2006/relationships/image" Target="../media/image492.png"/><Relationship Id="rId122" Type="http://schemas.openxmlformats.org/officeDocument/2006/relationships/customXml" Target="../ink/ink525.xml"/><Relationship Id="rId4" Type="http://schemas.openxmlformats.org/officeDocument/2006/relationships/customXml" Target="../ink/ink466.xml"/><Relationship Id="rId9" Type="http://schemas.openxmlformats.org/officeDocument/2006/relationships/image" Target="../media/image44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1.png"/><Relationship Id="rId18" Type="http://schemas.openxmlformats.org/officeDocument/2006/relationships/customXml" Target="../ink/ink536.xml"/><Relationship Id="rId26" Type="http://schemas.openxmlformats.org/officeDocument/2006/relationships/customXml" Target="../ink/ink540.xml"/><Relationship Id="rId39" Type="http://schemas.openxmlformats.org/officeDocument/2006/relationships/image" Target="../media/image524.png"/><Relationship Id="rId21" Type="http://schemas.openxmlformats.org/officeDocument/2006/relationships/image" Target="../media/image515.png"/><Relationship Id="rId34" Type="http://schemas.openxmlformats.org/officeDocument/2006/relationships/customXml" Target="../ink/ink544.xml"/><Relationship Id="rId42" Type="http://schemas.openxmlformats.org/officeDocument/2006/relationships/customXml" Target="../ink/ink548.xml"/><Relationship Id="rId47" Type="http://schemas.openxmlformats.org/officeDocument/2006/relationships/image" Target="../media/image528.png"/><Relationship Id="rId50" Type="http://schemas.openxmlformats.org/officeDocument/2006/relationships/customXml" Target="../ink/ink552.xml"/><Relationship Id="rId55" Type="http://schemas.openxmlformats.org/officeDocument/2006/relationships/image" Target="../media/image532.png"/><Relationship Id="rId7" Type="http://schemas.openxmlformats.org/officeDocument/2006/relationships/image" Target="../media/image508.png"/><Relationship Id="rId2" Type="http://schemas.openxmlformats.org/officeDocument/2006/relationships/customXml" Target="../ink/ink528.xml"/><Relationship Id="rId16" Type="http://schemas.openxmlformats.org/officeDocument/2006/relationships/customXml" Target="../ink/ink535.xml"/><Relationship Id="rId29" Type="http://schemas.openxmlformats.org/officeDocument/2006/relationships/image" Target="../media/image519.png"/><Relationship Id="rId11" Type="http://schemas.openxmlformats.org/officeDocument/2006/relationships/image" Target="../media/image510.png"/><Relationship Id="rId24" Type="http://schemas.openxmlformats.org/officeDocument/2006/relationships/customXml" Target="../ink/ink539.xml"/><Relationship Id="rId32" Type="http://schemas.openxmlformats.org/officeDocument/2006/relationships/customXml" Target="../ink/ink543.xml"/><Relationship Id="rId37" Type="http://schemas.openxmlformats.org/officeDocument/2006/relationships/image" Target="../media/image523.png"/><Relationship Id="rId40" Type="http://schemas.openxmlformats.org/officeDocument/2006/relationships/customXml" Target="../ink/ink547.xml"/><Relationship Id="rId45" Type="http://schemas.openxmlformats.org/officeDocument/2006/relationships/image" Target="../media/image527.png"/><Relationship Id="rId53" Type="http://schemas.openxmlformats.org/officeDocument/2006/relationships/image" Target="../media/image531.png"/><Relationship Id="rId5" Type="http://schemas.openxmlformats.org/officeDocument/2006/relationships/image" Target="../media/image507.png"/><Relationship Id="rId10" Type="http://schemas.openxmlformats.org/officeDocument/2006/relationships/customXml" Target="../ink/ink532.xml"/><Relationship Id="rId19" Type="http://schemas.openxmlformats.org/officeDocument/2006/relationships/image" Target="../media/image514.png"/><Relationship Id="rId31" Type="http://schemas.openxmlformats.org/officeDocument/2006/relationships/image" Target="../media/image520.png"/><Relationship Id="rId44" Type="http://schemas.openxmlformats.org/officeDocument/2006/relationships/customXml" Target="../ink/ink549.xml"/><Relationship Id="rId52" Type="http://schemas.openxmlformats.org/officeDocument/2006/relationships/customXml" Target="../ink/ink553.xml"/><Relationship Id="rId4" Type="http://schemas.openxmlformats.org/officeDocument/2006/relationships/customXml" Target="../ink/ink529.xml"/><Relationship Id="rId9" Type="http://schemas.openxmlformats.org/officeDocument/2006/relationships/image" Target="../media/image509.png"/><Relationship Id="rId14" Type="http://schemas.openxmlformats.org/officeDocument/2006/relationships/customXml" Target="../ink/ink534.xml"/><Relationship Id="rId22" Type="http://schemas.openxmlformats.org/officeDocument/2006/relationships/customXml" Target="../ink/ink538.xml"/><Relationship Id="rId27" Type="http://schemas.openxmlformats.org/officeDocument/2006/relationships/image" Target="../media/image518.png"/><Relationship Id="rId30" Type="http://schemas.openxmlformats.org/officeDocument/2006/relationships/customXml" Target="../ink/ink542.xml"/><Relationship Id="rId35" Type="http://schemas.openxmlformats.org/officeDocument/2006/relationships/image" Target="../media/image522.png"/><Relationship Id="rId43" Type="http://schemas.openxmlformats.org/officeDocument/2006/relationships/image" Target="../media/image526.png"/><Relationship Id="rId48" Type="http://schemas.openxmlformats.org/officeDocument/2006/relationships/customXml" Target="../ink/ink551.xml"/><Relationship Id="rId8" Type="http://schemas.openxmlformats.org/officeDocument/2006/relationships/customXml" Target="../ink/ink531.xml"/><Relationship Id="rId51" Type="http://schemas.openxmlformats.org/officeDocument/2006/relationships/image" Target="../media/image530.png"/><Relationship Id="rId3" Type="http://schemas.openxmlformats.org/officeDocument/2006/relationships/image" Target="../media/image506.png"/><Relationship Id="rId12" Type="http://schemas.openxmlformats.org/officeDocument/2006/relationships/customXml" Target="../ink/ink533.xml"/><Relationship Id="rId17" Type="http://schemas.openxmlformats.org/officeDocument/2006/relationships/image" Target="../media/image513.png"/><Relationship Id="rId25" Type="http://schemas.openxmlformats.org/officeDocument/2006/relationships/image" Target="../media/image517.png"/><Relationship Id="rId33" Type="http://schemas.openxmlformats.org/officeDocument/2006/relationships/image" Target="../media/image521.png"/><Relationship Id="rId38" Type="http://schemas.openxmlformats.org/officeDocument/2006/relationships/customXml" Target="../ink/ink546.xml"/><Relationship Id="rId46" Type="http://schemas.openxmlformats.org/officeDocument/2006/relationships/customXml" Target="../ink/ink550.xml"/><Relationship Id="rId20" Type="http://schemas.openxmlformats.org/officeDocument/2006/relationships/customXml" Target="../ink/ink537.xml"/><Relationship Id="rId41" Type="http://schemas.openxmlformats.org/officeDocument/2006/relationships/image" Target="../media/image525.png"/><Relationship Id="rId54" Type="http://schemas.openxmlformats.org/officeDocument/2006/relationships/customXml" Target="../ink/ink5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0.xml"/><Relationship Id="rId15" Type="http://schemas.openxmlformats.org/officeDocument/2006/relationships/image" Target="../media/image512.png"/><Relationship Id="rId23" Type="http://schemas.openxmlformats.org/officeDocument/2006/relationships/image" Target="../media/image516.png"/><Relationship Id="rId28" Type="http://schemas.openxmlformats.org/officeDocument/2006/relationships/customXml" Target="../ink/ink541.xml"/><Relationship Id="rId36" Type="http://schemas.openxmlformats.org/officeDocument/2006/relationships/customXml" Target="../ink/ink545.xml"/><Relationship Id="rId49" Type="http://schemas.openxmlformats.org/officeDocument/2006/relationships/image" Target="../media/image52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8.png"/><Relationship Id="rId18" Type="http://schemas.openxmlformats.org/officeDocument/2006/relationships/customXml" Target="../ink/ink563.xml"/><Relationship Id="rId26" Type="http://schemas.openxmlformats.org/officeDocument/2006/relationships/customXml" Target="../ink/ink567.xml"/><Relationship Id="rId39" Type="http://schemas.openxmlformats.org/officeDocument/2006/relationships/image" Target="../media/image551.png"/><Relationship Id="rId21" Type="http://schemas.openxmlformats.org/officeDocument/2006/relationships/image" Target="../media/image542.png"/><Relationship Id="rId34" Type="http://schemas.openxmlformats.org/officeDocument/2006/relationships/customXml" Target="../ink/ink571.xml"/><Relationship Id="rId42" Type="http://schemas.openxmlformats.org/officeDocument/2006/relationships/customXml" Target="../ink/ink575.xml"/><Relationship Id="rId47" Type="http://schemas.openxmlformats.org/officeDocument/2006/relationships/image" Target="../media/image555.png"/><Relationship Id="rId50" Type="http://schemas.openxmlformats.org/officeDocument/2006/relationships/customXml" Target="../ink/ink579.xml"/><Relationship Id="rId55" Type="http://schemas.openxmlformats.org/officeDocument/2006/relationships/image" Target="../media/image559.png"/><Relationship Id="rId7" Type="http://schemas.openxmlformats.org/officeDocument/2006/relationships/image" Target="../media/image535.png"/><Relationship Id="rId2" Type="http://schemas.openxmlformats.org/officeDocument/2006/relationships/customXml" Target="../ink/ink555.xml"/><Relationship Id="rId16" Type="http://schemas.openxmlformats.org/officeDocument/2006/relationships/customXml" Target="../ink/ink562.xml"/><Relationship Id="rId29" Type="http://schemas.openxmlformats.org/officeDocument/2006/relationships/image" Target="../media/image546.png"/><Relationship Id="rId11" Type="http://schemas.openxmlformats.org/officeDocument/2006/relationships/image" Target="../media/image537.png"/><Relationship Id="rId24" Type="http://schemas.openxmlformats.org/officeDocument/2006/relationships/customXml" Target="../ink/ink566.xml"/><Relationship Id="rId32" Type="http://schemas.openxmlformats.org/officeDocument/2006/relationships/customXml" Target="../ink/ink570.xml"/><Relationship Id="rId37" Type="http://schemas.openxmlformats.org/officeDocument/2006/relationships/image" Target="../media/image550.png"/><Relationship Id="rId40" Type="http://schemas.openxmlformats.org/officeDocument/2006/relationships/customXml" Target="../ink/ink574.xml"/><Relationship Id="rId45" Type="http://schemas.openxmlformats.org/officeDocument/2006/relationships/image" Target="../media/image554.png"/><Relationship Id="rId53" Type="http://schemas.openxmlformats.org/officeDocument/2006/relationships/image" Target="../media/image558.png"/><Relationship Id="rId58" Type="http://schemas.openxmlformats.org/officeDocument/2006/relationships/customXml" Target="../ink/ink583.xml"/><Relationship Id="rId5" Type="http://schemas.openxmlformats.org/officeDocument/2006/relationships/image" Target="../media/image534.png"/><Relationship Id="rId19" Type="http://schemas.openxmlformats.org/officeDocument/2006/relationships/image" Target="../media/image541.png"/><Relationship Id="rId4" Type="http://schemas.openxmlformats.org/officeDocument/2006/relationships/customXml" Target="../ink/ink556.xml"/><Relationship Id="rId9" Type="http://schemas.openxmlformats.org/officeDocument/2006/relationships/image" Target="../media/image536.png"/><Relationship Id="rId14" Type="http://schemas.openxmlformats.org/officeDocument/2006/relationships/customXml" Target="../ink/ink561.xml"/><Relationship Id="rId22" Type="http://schemas.openxmlformats.org/officeDocument/2006/relationships/customXml" Target="../ink/ink565.xml"/><Relationship Id="rId27" Type="http://schemas.openxmlformats.org/officeDocument/2006/relationships/image" Target="../media/image545.png"/><Relationship Id="rId30" Type="http://schemas.openxmlformats.org/officeDocument/2006/relationships/customXml" Target="../ink/ink569.xml"/><Relationship Id="rId35" Type="http://schemas.openxmlformats.org/officeDocument/2006/relationships/image" Target="../media/image549.png"/><Relationship Id="rId43" Type="http://schemas.openxmlformats.org/officeDocument/2006/relationships/image" Target="../media/image553.png"/><Relationship Id="rId48" Type="http://schemas.openxmlformats.org/officeDocument/2006/relationships/customXml" Target="../ink/ink578.xml"/><Relationship Id="rId56" Type="http://schemas.openxmlformats.org/officeDocument/2006/relationships/customXml" Target="../ink/ink582.xml"/><Relationship Id="rId8" Type="http://schemas.openxmlformats.org/officeDocument/2006/relationships/customXml" Target="../ink/ink558.xml"/><Relationship Id="rId51" Type="http://schemas.openxmlformats.org/officeDocument/2006/relationships/image" Target="../media/image557.png"/><Relationship Id="rId3" Type="http://schemas.openxmlformats.org/officeDocument/2006/relationships/image" Target="../media/image533.png"/><Relationship Id="rId12" Type="http://schemas.openxmlformats.org/officeDocument/2006/relationships/customXml" Target="../ink/ink560.xml"/><Relationship Id="rId17" Type="http://schemas.openxmlformats.org/officeDocument/2006/relationships/image" Target="../media/image540.png"/><Relationship Id="rId25" Type="http://schemas.openxmlformats.org/officeDocument/2006/relationships/image" Target="../media/image544.png"/><Relationship Id="rId33" Type="http://schemas.openxmlformats.org/officeDocument/2006/relationships/image" Target="../media/image548.png"/><Relationship Id="rId38" Type="http://schemas.openxmlformats.org/officeDocument/2006/relationships/customXml" Target="../ink/ink573.xml"/><Relationship Id="rId46" Type="http://schemas.openxmlformats.org/officeDocument/2006/relationships/customXml" Target="../ink/ink577.xml"/><Relationship Id="rId59" Type="http://schemas.openxmlformats.org/officeDocument/2006/relationships/image" Target="../media/image561.png"/><Relationship Id="rId20" Type="http://schemas.openxmlformats.org/officeDocument/2006/relationships/customXml" Target="../ink/ink564.xml"/><Relationship Id="rId41" Type="http://schemas.openxmlformats.org/officeDocument/2006/relationships/image" Target="../media/image552.png"/><Relationship Id="rId54" Type="http://schemas.openxmlformats.org/officeDocument/2006/relationships/customXml" Target="../ink/ink5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7.xml"/><Relationship Id="rId15" Type="http://schemas.openxmlformats.org/officeDocument/2006/relationships/image" Target="../media/image539.png"/><Relationship Id="rId23" Type="http://schemas.openxmlformats.org/officeDocument/2006/relationships/image" Target="../media/image543.png"/><Relationship Id="rId28" Type="http://schemas.openxmlformats.org/officeDocument/2006/relationships/customXml" Target="../ink/ink568.xml"/><Relationship Id="rId36" Type="http://schemas.openxmlformats.org/officeDocument/2006/relationships/customXml" Target="../ink/ink572.xml"/><Relationship Id="rId49" Type="http://schemas.openxmlformats.org/officeDocument/2006/relationships/image" Target="../media/image556.png"/><Relationship Id="rId57" Type="http://schemas.openxmlformats.org/officeDocument/2006/relationships/image" Target="../media/image560.png"/><Relationship Id="rId10" Type="http://schemas.openxmlformats.org/officeDocument/2006/relationships/customXml" Target="../ink/ink559.xml"/><Relationship Id="rId31" Type="http://schemas.openxmlformats.org/officeDocument/2006/relationships/image" Target="../media/image547.png"/><Relationship Id="rId44" Type="http://schemas.openxmlformats.org/officeDocument/2006/relationships/customXml" Target="../ink/ink576.xml"/><Relationship Id="rId52" Type="http://schemas.openxmlformats.org/officeDocument/2006/relationships/customXml" Target="../ink/ink5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49C0F-E3BB-483E-9FD1-DF03577ADF77}"/>
              </a:ext>
            </a:extLst>
          </p:cNvPr>
          <p:cNvSpPr txBox="1"/>
          <p:nvPr/>
        </p:nvSpPr>
        <p:spPr>
          <a:xfrm>
            <a:off x="335902" y="373224"/>
            <a:ext cx="11467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Rate of growth of functions (order of growth)</a:t>
            </a:r>
          </a:p>
          <a:p>
            <a:endParaRPr lang="en-US" sz="2400" dirty="0"/>
          </a:p>
          <a:p>
            <a:r>
              <a:rPr lang="en-US" sz="2400" dirty="0"/>
              <a:t>Asymptotic Notation</a:t>
            </a:r>
            <a:endParaRPr lang="en-IN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91A251-7F0A-465A-8D98-14F135373BEF}"/>
              </a:ext>
            </a:extLst>
          </p:cNvPr>
          <p:cNvGrpSpPr/>
          <p:nvPr/>
        </p:nvGrpSpPr>
        <p:grpSpPr>
          <a:xfrm>
            <a:off x="1231112" y="2203553"/>
            <a:ext cx="301680" cy="437040"/>
            <a:chOff x="1231112" y="2203553"/>
            <a:chExt cx="30168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D55CFAF-C4F2-46C2-980F-94B3D6089284}"/>
                    </a:ext>
                  </a:extLst>
                </p14:cNvPr>
                <p14:cNvContentPartPr/>
                <p14:nvPr/>
              </p14:nvContentPartPr>
              <p14:xfrm>
                <a:off x="1231112" y="2241353"/>
                <a:ext cx="220320" cy="399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D55CFAF-C4F2-46C2-980F-94B3D608928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22112" y="2232713"/>
                  <a:ext cx="2379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BE2CF8-E8E3-4DA0-AC47-B1885070FFE8}"/>
                    </a:ext>
                  </a:extLst>
                </p14:cNvPr>
                <p14:cNvContentPartPr/>
                <p14:nvPr/>
              </p14:nvContentPartPr>
              <p14:xfrm>
                <a:off x="1331552" y="2203553"/>
                <a:ext cx="201240" cy="119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BE2CF8-E8E3-4DA0-AC47-B1885070FF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2912" y="2194553"/>
                  <a:ext cx="21888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2D9F16-4268-40FE-AC62-8F47B8641BF1}"/>
                  </a:ext>
                </a:extLst>
              </p14:cNvPr>
              <p14:cNvContentPartPr/>
              <p14:nvPr/>
            </p14:nvContentPartPr>
            <p14:xfrm>
              <a:off x="2901512" y="2507753"/>
              <a:ext cx="360" cy="11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2D9F16-4268-40FE-AC62-8F47B8641B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3512" y="2490113"/>
                <a:ext cx="3600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4E79F63-2442-48B6-98DF-635BE64492C1}"/>
              </a:ext>
            </a:extLst>
          </p:cNvPr>
          <p:cNvGrpSpPr/>
          <p:nvPr/>
        </p:nvGrpSpPr>
        <p:grpSpPr>
          <a:xfrm>
            <a:off x="3005912" y="1770473"/>
            <a:ext cx="832320" cy="424440"/>
            <a:chOff x="3005912" y="1770473"/>
            <a:chExt cx="83232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E0F4AC0-095B-4F9F-A5D2-926AC4542BD4}"/>
                    </a:ext>
                  </a:extLst>
                </p14:cNvPr>
                <p14:cNvContentPartPr/>
                <p14:nvPr/>
              </p14:nvContentPartPr>
              <p14:xfrm>
                <a:off x="3005912" y="1770473"/>
                <a:ext cx="442440" cy="42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E0F4AC0-095B-4F9F-A5D2-926AC4542B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7912" y="1752833"/>
                  <a:ext cx="4780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823AB5-1DF2-4AB9-8166-3C26E9E8E7D3}"/>
                    </a:ext>
                  </a:extLst>
                </p14:cNvPr>
                <p14:cNvContentPartPr/>
                <p14:nvPr/>
              </p14:nvContentPartPr>
              <p14:xfrm>
                <a:off x="3502352" y="1883153"/>
                <a:ext cx="335880" cy="310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823AB5-1DF2-4AB9-8166-3C26E9E8E7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84352" y="1865153"/>
                  <a:ext cx="37152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B668B1-3914-41B2-910F-0B49E06C55C6}"/>
              </a:ext>
            </a:extLst>
          </p:cNvPr>
          <p:cNvGrpSpPr/>
          <p:nvPr/>
        </p:nvGrpSpPr>
        <p:grpSpPr>
          <a:xfrm>
            <a:off x="4158632" y="1797833"/>
            <a:ext cx="678960" cy="429840"/>
            <a:chOff x="4158632" y="1797833"/>
            <a:chExt cx="67896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54FC9A0-0194-4118-9089-7BC5FB0E9FD7}"/>
                    </a:ext>
                  </a:extLst>
                </p14:cNvPr>
                <p14:cNvContentPartPr/>
                <p14:nvPr/>
              </p14:nvContentPartPr>
              <p14:xfrm>
                <a:off x="4320272" y="1843193"/>
                <a:ext cx="19800" cy="29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54FC9A0-0194-4118-9089-7BC5FB0E9F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02632" y="1825553"/>
                  <a:ext cx="55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4F1EFFC-861C-4DFA-A649-0A8B6913C0A7}"/>
                    </a:ext>
                  </a:extLst>
                </p14:cNvPr>
                <p14:cNvContentPartPr/>
                <p14:nvPr/>
              </p14:nvContentPartPr>
              <p14:xfrm>
                <a:off x="4158632" y="1977833"/>
                <a:ext cx="316080" cy="6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4F1EFFC-861C-4DFA-A649-0A8B6913C0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40992" y="1960193"/>
                  <a:ext cx="351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6318E7-C70A-46D5-9CAD-32417F1867EC}"/>
                    </a:ext>
                  </a:extLst>
                </p14:cNvPr>
                <p14:cNvContentPartPr/>
                <p14:nvPr/>
              </p14:nvContentPartPr>
              <p14:xfrm>
                <a:off x="4536992" y="1797833"/>
                <a:ext cx="300600" cy="429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6318E7-C70A-46D5-9CAD-32417F1867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18992" y="1779833"/>
                  <a:ext cx="336240" cy="46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2637BF-B9FD-4709-9321-98807A6D1956}"/>
              </a:ext>
            </a:extLst>
          </p:cNvPr>
          <p:cNvGrpSpPr/>
          <p:nvPr/>
        </p:nvGrpSpPr>
        <p:grpSpPr>
          <a:xfrm>
            <a:off x="3539792" y="2406953"/>
            <a:ext cx="380880" cy="59040"/>
            <a:chOff x="3539792" y="2406953"/>
            <a:chExt cx="380880" cy="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6E5FD1-D651-4245-BC5B-FC611012A93D}"/>
                    </a:ext>
                  </a:extLst>
                </p14:cNvPr>
                <p14:cNvContentPartPr/>
                <p14:nvPr/>
              </p14:nvContentPartPr>
              <p14:xfrm>
                <a:off x="3539792" y="2420633"/>
                <a:ext cx="36360" cy="1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6E5FD1-D651-4245-BC5B-FC611012A9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22152" y="2402993"/>
                  <a:ext cx="72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CF0C83-CFF8-476B-8C56-BFB8BFD8F17B}"/>
                    </a:ext>
                  </a:extLst>
                </p14:cNvPr>
                <p14:cNvContentPartPr/>
                <p14:nvPr/>
              </p14:nvContentPartPr>
              <p14:xfrm>
                <a:off x="3591272" y="2414153"/>
                <a:ext cx="262080" cy="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CF0C83-CFF8-476B-8C56-BFB8BFD8F17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73632" y="2396513"/>
                  <a:ext cx="297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91326A-F589-4F8F-8B65-D612B893D908}"/>
                    </a:ext>
                  </a:extLst>
                </p14:cNvPr>
                <p14:cNvContentPartPr/>
                <p14:nvPr/>
              </p14:nvContentPartPr>
              <p14:xfrm>
                <a:off x="3920312" y="2406953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91326A-F589-4F8F-8B65-D612B893D9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02672" y="23889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7616FC-86D1-489B-BF32-E767029BC8A1}"/>
                    </a:ext>
                  </a:extLst>
                </p14:cNvPr>
                <p14:cNvContentPartPr/>
                <p14:nvPr/>
              </p14:nvContentPartPr>
              <p14:xfrm>
                <a:off x="3549512" y="2450513"/>
                <a:ext cx="197280" cy="1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7616FC-86D1-489B-BF32-E767029BC8A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1872" y="2432513"/>
                  <a:ext cx="23292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5864A0-8545-434C-B64F-A6E6608A386B}"/>
              </a:ext>
            </a:extLst>
          </p:cNvPr>
          <p:cNvGrpSpPr/>
          <p:nvPr/>
        </p:nvGrpSpPr>
        <p:grpSpPr>
          <a:xfrm>
            <a:off x="2919152" y="3166553"/>
            <a:ext cx="382680" cy="420120"/>
            <a:chOff x="2919152" y="3166553"/>
            <a:chExt cx="3826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3937C7-FEEC-484B-80A9-FD879141BEB3}"/>
                    </a:ext>
                  </a:extLst>
                </p14:cNvPr>
                <p14:cNvContentPartPr/>
                <p14:nvPr/>
              </p14:nvContentPartPr>
              <p14:xfrm>
                <a:off x="2995472" y="3344393"/>
                <a:ext cx="31680" cy="23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3937C7-FEEC-484B-80A9-FD879141BE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77472" y="3326753"/>
                  <a:ext cx="67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8165DC-CB9B-48F4-ADC3-C964397F6448}"/>
                    </a:ext>
                  </a:extLst>
                </p14:cNvPr>
                <p14:cNvContentPartPr/>
                <p14:nvPr/>
              </p14:nvContentPartPr>
              <p14:xfrm>
                <a:off x="2919152" y="3166553"/>
                <a:ext cx="382680" cy="420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8165DC-CB9B-48F4-ADC3-C964397F644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01152" y="3148553"/>
                  <a:ext cx="418320" cy="45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CBD3E9-6D6B-4900-A334-FAB34EB455DF}"/>
              </a:ext>
            </a:extLst>
          </p:cNvPr>
          <p:cNvGrpSpPr/>
          <p:nvPr/>
        </p:nvGrpSpPr>
        <p:grpSpPr>
          <a:xfrm>
            <a:off x="6740552" y="2880353"/>
            <a:ext cx="1208160" cy="515880"/>
            <a:chOff x="6740552" y="2880353"/>
            <a:chExt cx="120816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6E4FCD-E62F-4DBE-A122-6E0EFB841532}"/>
                    </a:ext>
                  </a:extLst>
                </p14:cNvPr>
                <p14:cNvContentPartPr/>
                <p14:nvPr/>
              </p14:nvContentPartPr>
              <p14:xfrm>
                <a:off x="6743072" y="3089513"/>
                <a:ext cx="30600" cy="21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6E4FCD-E62F-4DBE-A122-6E0EFB8415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25072" y="3071873"/>
                  <a:ext cx="66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D49BC88-045B-43BE-862B-05F62348A004}"/>
                    </a:ext>
                  </a:extLst>
                </p14:cNvPr>
                <p14:cNvContentPartPr/>
                <p14:nvPr/>
              </p14:nvContentPartPr>
              <p14:xfrm>
                <a:off x="6740552" y="2928593"/>
                <a:ext cx="2520" cy="24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D49BC88-045B-43BE-862B-05F62348A0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22552" y="2910953"/>
                  <a:ext cx="38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382966-B6F9-4D37-98A8-02C43AE1F59B}"/>
                    </a:ext>
                  </a:extLst>
                </p14:cNvPr>
                <p14:cNvContentPartPr/>
                <p14:nvPr/>
              </p14:nvContentPartPr>
              <p14:xfrm>
                <a:off x="6847112" y="3056393"/>
                <a:ext cx="289800" cy="258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382966-B6F9-4D37-98A8-02C43AE1F5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29112" y="3038753"/>
                  <a:ext cx="325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DD74B1B-6EFC-4883-9C1D-8079D18C83E2}"/>
                    </a:ext>
                  </a:extLst>
                </p14:cNvPr>
                <p14:cNvContentPartPr/>
                <p14:nvPr/>
              </p14:nvContentPartPr>
              <p14:xfrm>
                <a:off x="7265072" y="3054593"/>
                <a:ext cx="13320" cy="341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DD74B1B-6EFC-4883-9C1D-8079D18C83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47432" y="3036593"/>
                  <a:ext cx="489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9FA8E6-1343-4FF4-87E7-8114D9B423E6}"/>
                    </a:ext>
                  </a:extLst>
                </p14:cNvPr>
                <p14:cNvContentPartPr/>
                <p14:nvPr/>
              </p14:nvContentPartPr>
              <p14:xfrm>
                <a:off x="7240592" y="3055673"/>
                <a:ext cx="160200" cy="189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9FA8E6-1343-4FF4-87E7-8114D9B423E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22952" y="3038033"/>
                  <a:ext cx="195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0F4988B-B992-4E00-BBAA-B2C0A3C029B8}"/>
                    </a:ext>
                  </a:extLst>
                </p14:cNvPr>
                <p14:cNvContentPartPr/>
                <p14:nvPr/>
              </p14:nvContentPartPr>
              <p14:xfrm>
                <a:off x="7482152" y="3041633"/>
                <a:ext cx="256320" cy="232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0F4988B-B992-4E00-BBAA-B2C0A3C029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64152" y="3023993"/>
                  <a:ext cx="291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0FF46D-4C4F-4D96-8216-0EE5C19D589E}"/>
                    </a:ext>
                  </a:extLst>
                </p14:cNvPr>
                <p14:cNvContentPartPr/>
                <p14:nvPr/>
              </p14:nvContentPartPr>
              <p14:xfrm>
                <a:off x="7854752" y="2880353"/>
                <a:ext cx="23760" cy="377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0FF46D-4C4F-4D96-8216-0EE5C19D58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6752" y="2862713"/>
                  <a:ext cx="59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0F606E3-557D-46E7-9C1C-94F53CCC1BB1}"/>
                    </a:ext>
                  </a:extLst>
                </p14:cNvPr>
                <p14:cNvContentPartPr/>
                <p14:nvPr/>
              </p14:nvContentPartPr>
              <p14:xfrm>
                <a:off x="7775192" y="3077993"/>
                <a:ext cx="173520" cy="2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0F606E3-557D-46E7-9C1C-94F53CCC1B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57552" y="3059993"/>
                  <a:ext cx="2091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D90CB7D-11CA-4805-9F0A-C6ACA96D5C88}"/>
              </a:ext>
            </a:extLst>
          </p:cNvPr>
          <p:cNvGrpSpPr/>
          <p:nvPr/>
        </p:nvGrpSpPr>
        <p:grpSpPr>
          <a:xfrm>
            <a:off x="3923912" y="3016073"/>
            <a:ext cx="2610000" cy="1088280"/>
            <a:chOff x="3923912" y="3016073"/>
            <a:chExt cx="2610000" cy="10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541EB1-2B62-47D8-8C88-FC0C1488D6AB}"/>
                    </a:ext>
                  </a:extLst>
                </p14:cNvPr>
                <p14:cNvContentPartPr/>
                <p14:nvPr/>
              </p14:nvContentPartPr>
              <p14:xfrm>
                <a:off x="3923912" y="3210113"/>
                <a:ext cx="31320" cy="6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541EB1-2B62-47D8-8C88-FC0C1488D6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05912" y="3192473"/>
                  <a:ext cx="66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6FB0DA-875C-4D2B-B848-74D3DDDDD5BB}"/>
                    </a:ext>
                  </a:extLst>
                </p14:cNvPr>
                <p14:cNvContentPartPr/>
                <p14:nvPr/>
              </p14:nvContentPartPr>
              <p14:xfrm>
                <a:off x="3937232" y="3417833"/>
                <a:ext cx="56160" cy="58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6FB0DA-875C-4D2B-B848-74D3DDDDD5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19592" y="3400193"/>
                  <a:ext cx="91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8AD296-FBD9-4BEF-A69B-ECD583238F93}"/>
                    </a:ext>
                  </a:extLst>
                </p14:cNvPr>
                <p14:cNvContentPartPr/>
                <p14:nvPr/>
              </p14:nvContentPartPr>
              <p14:xfrm>
                <a:off x="4603952" y="3087713"/>
                <a:ext cx="259200" cy="343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8AD296-FBD9-4BEF-A69B-ECD583238F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85952" y="3069713"/>
                  <a:ext cx="2948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8B70FD-A78F-45B2-AE65-A9160F77550D}"/>
                    </a:ext>
                  </a:extLst>
                </p14:cNvPr>
                <p14:cNvContentPartPr/>
                <p14:nvPr/>
              </p14:nvContentPartPr>
              <p14:xfrm>
                <a:off x="5007152" y="3163313"/>
                <a:ext cx="17640" cy="184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8B70FD-A78F-45B2-AE65-A9160F7755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89512" y="3145313"/>
                  <a:ext cx="53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0E40B5E-A25B-4DF1-A0A7-9F760F7B82DD}"/>
                    </a:ext>
                  </a:extLst>
                </p14:cNvPr>
                <p14:cNvContentPartPr/>
                <p14:nvPr/>
              </p14:nvContentPartPr>
              <p14:xfrm>
                <a:off x="5037752" y="3061433"/>
                <a:ext cx="10440" cy="8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0E40B5E-A25B-4DF1-A0A7-9F760F7B82D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20112" y="3043793"/>
                  <a:ext cx="46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115AA6-2706-4943-96CE-432DDADB6B2F}"/>
                    </a:ext>
                  </a:extLst>
                </p14:cNvPr>
                <p14:cNvContentPartPr/>
                <p14:nvPr/>
              </p14:nvContentPartPr>
              <p14:xfrm>
                <a:off x="5049992" y="3144233"/>
                <a:ext cx="203040" cy="192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115AA6-2706-4943-96CE-432DDADB6B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31992" y="3126233"/>
                  <a:ext cx="238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DCEC23-5D90-4AD9-B984-FC6C911AD070}"/>
                    </a:ext>
                  </a:extLst>
                </p14:cNvPr>
                <p14:cNvContentPartPr/>
                <p14:nvPr/>
              </p14:nvContentPartPr>
              <p14:xfrm>
                <a:off x="5339072" y="3149633"/>
                <a:ext cx="133920" cy="185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DCEC23-5D90-4AD9-B984-FC6C911AD07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1072" y="3131993"/>
                  <a:ext cx="169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AD38BD-8E92-401B-AC96-8669E5A0257A}"/>
                    </a:ext>
                  </a:extLst>
                </p14:cNvPr>
                <p14:cNvContentPartPr/>
                <p14:nvPr/>
              </p14:nvContentPartPr>
              <p14:xfrm>
                <a:off x="5843072" y="3084113"/>
                <a:ext cx="201960" cy="24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AD38BD-8E92-401B-AC96-8669E5A0257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25432" y="3066113"/>
                  <a:ext cx="237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17A8DE-FAEB-4D32-BCAD-A66D78965DF7}"/>
                    </a:ext>
                  </a:extLst>
                </p14:cNvPr>
                <p14:cNvContentPartPr/>
                <p14:nvPr/>
              </p14:nvContentPartPr>
              <p14:xfrm>
                <a:off x="6119912" y="3016073"/>
                <a:ext cx="153360" cy="389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17A8DE-FAEB-4D32-BCAD-A66D78965D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01912" y="2998073"/>
                  <a:ext cx="1890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BA27CA1-7FAA-4004-9D2B-D631D9BE3152}"/>
                    </a:ext>
                  </a:extLst>
                </p14:cNvPr>
                <p14:cNvContentPartPr/>
                <p14:nvPr/>
              </p14:nvContentPartPr>
              <p14:xfrm>
                <a:off x="6083192" y="3192113"/>
                <a:ext cx="137520" cy="41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BA27CA1-7FAA-4004-9D2B-D631D9BE315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65192" y="3174113"/>
                  <a:ext cx="173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E46E06D-FD12-41C2-A44E-FF61288E63FE}"/>
                    </a:ext>
                  </a:extLst>
                </p14:cNvPr>
                <p14:cNvContentPartPr/>
                <p14:nvPr/>
              </p14:nvContentPartPr>
              <p14:xfrm>
                <a:off x="4092032" y="3317033"/>
                <a:ext cx="351360" cy="106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E46E06D-FD12-41C2-A44E-FF61288E63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74032" y="3299393"/>
                  <a:ext cx="387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F58EFDB-367E-4345-A7C0-52CCED17C61C}"/>
                    </a:ext>
                  </a:extLst>
                </p14:cNvPr>
                <p14:cNvContentPartPr/>
                <p14:nvPr/>
              </p14:nvContentPartPr>
              <p14:xfrm>
                <a:off x="4309112" y="3265553"/>
                <a:ext cx="138960" cy="223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F58EFDB-367E-4345-A7C0-52CCED17C61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91472" y="3247913"/>
                  <a:ext cx="174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ED40487-E9CE-4AF7-9C23-4AB600D26539}"/>
                    </a:ext>
                  </a:extLst>
                </p14:cNvPr>
                <p14:cNvContentPartPr/>
                <p14:nvPr/>
              </p14:nvContentPartPr>
              <p14:xfrm>
                <a:off x="4150712" y="3470033"/>
                <a:ext cx="468360" cy="47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ED40487-E9CE-4AF7-9C23-4AB600D265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32712" y="3452033"/>
                  <a:ext cx="5040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9790EBE-C0FD-491C-B616-E3E314609BF9}"/>
                    </a:ext>
                  </a:extLst>
                </p14:cNvPr>
                <p14:cNvContentPartPr/>
                <p14:nvPr/>
              </p14:nvContentPartPr>
              <p14:xfrm>
                <a:off x="4541312" y="3812393"/>
                <a:ext cx="142560" cy="29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9790EBE-C0FD-491C-B616-E3E314609BF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23672" y="3794393"/>
                  <a:ext cx="178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C6E7BBD-8312-4A38-A502-2DD5F0647419}"/>
                    </a:ext>
                  </a:extLst>
                </p14:cNvPr>
                <p14:cNvContentPartPr/>
                <p14:nvPr/>
              </p14:nvContentPartPr>
              <p14:xfrm>
                <a:off x="4895192" y="3820673"/>
                <a:ext cx="289080" cy="261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C6E7BBD-8312-4A38-A502-2DD5F06474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77192" y="3802673"/>
                  <a:ext cx="324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7A78EAA-D9E9-4D6A-ADBF-CD762ABA6F55}"/>
                    </a:ext>
                  </a:extLst>
                </p14:cNvPr>
                <p14:cNvContentPartPr/>
                <p14:nvPr/>
              </p14:nvContentPartPr>
              <p14:xfrm>
                <a:off x="5236832" y="3842273"/>
                <a:ext cx="63720" cy="206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7A78EAA-D9E9-4D6A-ADBF-CD762ABA6F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19192" y="3824633"/>
                  <a:ext cx="99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41DC77-810D-4606-9963-9F3576F79D2A}"/>
                    </a:ext>
                  </a:extLst>
                </p14:cNvPr>
                <p14:cNvContentPartPr/>
                <p14:nvPr/>
              </p14:nvContentPartPr>
              <p14:xfrm>
                <a:off x="5278592" y="3738953"/>
                <a:ext cx="2520" cy="17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41DC77-810D-4606-9963-9F3576F79D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60592" y="3721313"/>
                  <a:ext cx="38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95AA3E-0D81-4C3D-AA0F-586003EB23F9}"/>
                    </a:ext>
                  </a:extLst>
                </p14:cNvPr>
                <p14:cNvContentPartPr/>
                <p14:nvPr/>
              </p14:nvContentPartPr>
              <p14:xfrm>
                <a:off x="5328272" y="3774233"/>
                <a:ext cx="210960" cy="230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95AA3E-0D81-4C3D-AA0F-586003EB23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10272" y="3756233"/>
                  <a:ext cx="246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8A2E1A9-9898-4A63-9FDE-A007C19950E9}"/>
                    </a:ext>
                  </a:extLst>
                </p14:cNvPr>
                <p14:cNvContentPartPr/>
                <p14:nvPr/>
              </p14:nvContentPartPr>
              <p14:xfrm>
                <a:off x="5571632" y="3814913"/>
                <a:ext cx="327240" cy="196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8A2E1A9-9898-4A63-9FDE-A007C19950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53632" y="3797273"/>
                  <a:ext cx="362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9AC9E51-3418-42D5-9A51-8206542C69D8}"/>
                    </a:ext>
                  </a:extLst>
                </p14:cNvPr>
                <p14:cNvContentPartPr/>
                <p14:nvPr/>
              </p14:nvContentPartPr>
              <p14:xfrm>
                <a:off x="6122432" y="3804473"/>
                <a:ext cx="226800" cy="234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9AC9E51-3418-42D5-9A51-8206542C69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04792" y="3786833"/>
                  <a:ext cx="262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16490B-98DC-4BF5-8778-B1F0799EFB32}"/>
                    </a:ext>
                  </a:extLst>
                </p14:cNvPr>
                <p14:cNvContentPartPr/>
                <p14:nvPr/>
              </p14:nvContentPartPr>
              <p14:xfrm>
                <a:off x="6380192" y="3712673"/>
                <a:ext cx="153720" cy="372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16490B-98DC-4BF5-8778-B1F0799EFB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62192" y="3694673"/>
                  <a:ext cx="1893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7E6139-AEE8-4FE4-ABF9-167B164C18A9}"/>
                    </a:ext>
                  </a:extLst>
                </p14:cNvPr>
                <p14:cNvContentPartPr/>
                <p14:nvPr/>
              </p14:nvContentPartPr>
              <p14:xfrm>
                <a:off x="6314312" y="3931553"/>
                <a:ext cx="183600" cy="55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7E6139-AEE8-4FE4-ABF9-167B164C18A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96672" y="3913913"/>
                  <a:ext cx="21924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27C046D-1AEB-4C75-AE96-459906AF872A}"/>
              </a:ext>
            </a:extLst>
          </p:cNvPr>
          <p:cNvGrpSpPr/>
          <p:nvPr/>
        </p:nvGrpSpPr>
        <p:grpSpPr>
          <a:xfrm>
            <a:off x="6782672" y="3607913"/>
            <a:ext cx="1476000" cy="525600"/>
            <a:chOff x="6782672" y="3607913"/>
            <a:chExt cx="1476000" cy="52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9AAEB1D-19FD-41B5-8D74-0DD847850E63}"/>
                    </a:ext>
                  </a:extLst>
                </p14:cNvPr>
                <p14:cNvContentPartPr/>
                <p14:nvPr/>
              </p14:nvContentPartPr>
              <p14:xfrm>
                <a:off x="6782672" y="3810233"/>
                <a:ext cx="155880" cy="240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9AAEB1D-19FD-41B5-8D74-0DD847850E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65032" y="3792233"/>
                  <a:ext cx="191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A27BAD-AA19-4E09-BD6D-A893CB53E690}"/>
                    </a:ext>
                  </a:extLst>
                </p14:cNvPr>
                <p14:cNvContentPartPr/>
                <p14:nvPr/>
              </p14:nvContentPartPr>
              <p14:xfrm>
                <a:off x="7028552" y="3807353"/>
                <a:ext cx="221760" cy="199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A27BAD-AA19-4E09-BD6D-A893CB53E69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10552" y="3789353"/>
                  <a:ext cx="257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A1D02B5-26DC-485E-89AF-10CB5CE8AE8B}"/>
                    </a:ext>
                  </a:extLst>
                </p14:cNvPr>
                <p14:cNvContentPartPr/>
                <p14:nvPr/>
              </p14:nvContentPartPr>
              <p14:xfrm>
                <a:off x="7371272" y="3667673"/>
                <a:ext cx="60120" cy="339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A1D02B5-26DC-485E-89AF-10CB5CE8AE8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53632" y="3650033"/>
                  <a:ext cx="957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DE0C9FB-E8E5-4476-B1F2-290B7CD4A181}"/>
                    </a:ext>
                  </a:extLst>
                </p14:cNvPr>
                <p14:cNvContentPartPr/>
                <p14:nvPr/>
              </p14:nvContentPartPr>
              <p14:xfrm>
                <a:off x="7300352" y="3842993"/>
                <a:ext cx="168120" cy="21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DE0C9FB-E8E5-4476-B1F2-290B7CD4A18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82352" y="3824993"/>
                  <a:ext cx="203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11D0E8A-E58C-49EF-B544-AD05AADA70D0}"/>
                    </a:ext>
                  </a:extLst>
                </p14:cNvPr>
                <p14:cNvContentPartPr/>
                <p14:nvPr/>
              </p14:nvContentPartPr>
              <p14:xfrm>
                <a:off x="7537592" y="3830753"/>
                <a:ext cx="28440" cy="302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11D0E8A-E58C-49EF-B544-AD05AADA70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19592" y="3813113"/>
                  <a:ext cx="640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DE6D0E3-96A4-4E63-A8C9-FC214351471D}"/>
                    </a:ext>
                  </a:extLst>
                </p14:cNvPr>
                <p14:cNvContentPartPr/>
                <p14:nvPr/>
              </p14:nvContentPartPr>
              <p14:xfrm>
                <a:off x="7559192" y="3812393"/>
                <a:ext cx="126360" cy="148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DE6D0E3-96A4-4E63-A8C9-FC21435147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41192" y="3794753"/>
                  <a:ext cx="162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538538E-41E4-4CB2-8543-6CE537CEAB08}"/>
                    </a:ext>
                  </a:extLst>
                </p14:cNvPr>
                <p14:cNvContentPartPr/>
                <p14:nvPr/>
              </p14:nvContentPartPr>
              <p14:xfrm>
                <a:off x="7796432" y="3756953"/>
                <a:ext cx="201600" cy="218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538538E-41E4-4CB2-8543-6CE537CEAB0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78792" y="3738953"/>
                  <a:ext cx="237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987E768-4ABF-40DB-BA99-78403A339B5C}"/>
                    </a:ext>
                  </a:extLst>
                </p14:cNvPr>
                <p14:cNvContentPartPr/>
                <p14:nvPr/>
              </p14:nvContentPartPr>
              <p14:xfrm>
                <a:off x="8141672" y="3607913"/>
                <a:ext cx="20160" cy="331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987E768-4ABF-40DB-BA99-78403A339B5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23672" y="3589913"/>
                  <a:ext cx="558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4066B48-146A-4DB5-99F1-EF92B8B435A7}"/>
                    </a:ext>
                  </a:extLst>
                </p14:cNvPr>
                <p14:cNvContentPartPr/>
                <p14:nvPr/>
              </p14:nvContentPartPr>
              <p14:xfrm>
                <a:off x="8070032" y="3791873"/>
                <a:ext cx="188640" cy="6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4066B48-146A-4DB5-99F1-EF92B8B435A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52032" y="3773873"/>
                  <a:ext cx="22428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EF0023F-9F66-418D-AFF4-10EFDB51DC40}"/>
              </a:ext>
            </a:extLst>
          </p:cNvPr>
          <p:cNvGrpSpPr/>
          <p:nvPr/>
        </p:nvGrpSpPr>
        <p:grpSpPr>
          <a:xfrm>
            <a:off x="1910072" y="1788113"/>
            <a:ext cx="1009440" cy="613800"/>
            <a:chOff x="1910072" y="1788113"/>
            <a:chExt cx="100944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1A93419-F146-453D-ADFD-CCE7C0001124}"/>
                    </a:ext>
                  </a:extLst>
                </p14:cNvPr>
                <p14:cNvContentPartPr/>
                <p14:nvPr/>
              </p14:nvContentPartPr>
              <p14:xfrm>
                <a:off x="1910072" y="1788113"/>
                <a:ext cx="276840" cy="613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1A93419-F146-453D-ADFD-CCE7C000112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92072" y="1770113"/>
                  <a:ext cx="312480" cy="6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650CD22-5128-48CB-8B1D-4A589B98DBD7}"/>
                    </a:ext>
                  </a:extLst>
                </p14:cNvPr>
                <p14:cNvContentPartPr/>
                <p14:nvPr/>
              </p14:nvContentPartPr>
              <p14:xfrm>
                <a:off x="1920512" y="2003753"/>
                <a:ext cx="214200" cy="41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650CD22-5128-48CB-8B1D-4A589B98DBD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02512" y="1986113"/>
                  <a:ext cx="249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35F8F0-2CD8-49A7-AB44-AE88DEF522EA}"/>
                    </a:ext>
                  </a:extLst>
                </p14:cNvPr>
                <p14:cNvContentPartPr/>
                <p14:nvPr/>
              </p14:nvContentPartPr>
              <p14:xfrm>
                <a:off x="2126792" y="1894313"/>
                <a:ext cx="108360" cy="366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35F8F0-2CD8-49A7-AB44-AE88DEF522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09152" y="1876313"/>
                  <a:ext cx="1440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830DDFB-6C6A-4477-ACA5-19E9CC7585CA}"/>
                    </a:ext>
                  </a:extLst>
                </p14:cNvPr>
                <p14:cNvContentPartPr/>
                <p14:nvPr/>
              </p14:nvContentPartPr>
              <p14:xfrm>
                <a:off x="2277632" y="1973873"/>
                <a:ext cx="220680" cy="244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830DDFB-6C6A-4477-ACA5-19E9CC7585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59632" y="1955873"/>
                  <a:ext cx="256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EEAE7BC-5BEC-48EE-A15E-E864D970268E}"/>
                    </a:ext>
                  </a:extLst>
                </p14:cNvPr>
                <p14:cNvContentPartPr/>
                <p14:nvPr/>
              </p14:nvContentPartPr>
              <p14:xfrm>
                <a:off x="2452952" y="1793153"/>
                <a:ext cx="145080" cy="568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EEAE7BC-5BEC-48EE-A15E-E864D970268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34952" y="1775513"/>
                  <a:ext cx="1807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FD9896B-18E4-4A6D-898D-E3B7EDBEFD16}"/>
                    </a:ext>
                  </a:extLst>
                </p14:cNvPr>
                <p14:cNvContentPartPr/>
                <p14:nvPr/>
              </p14:nvContentPartPr>
              <p14:xfrm>
                <a:off x="2730152" y="2002313"/>
                <a:ext cx="181800" cy="20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FD9896B-18E4-4A6D-898D-E3B7EDBEFD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12152" y="1984313"/>
                  <a:ext cx="217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C1D4EC8-C699-44C8-8536-D7019E63515C}"/>
                    </a:ext>
                  </a:extLst>
                </p14:cNvPr>
                <p14:cNvContentPartPr/>
                <p14:nvPr/>
              </p14:nvContentPartPr>
              <p14:xfrm>
                <a:off x="2742032" y="2130833"/>
                <a:ext cx="177480" cy="42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C1D4EC8-C699-44C8-8536-D7019E63515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24392" y="2113193"/>
                  <a:ext cx="21312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C0DF3F7-B7FC-42E7-8A2A-F6C9D4C90B26}"/>
                  </a:ext>
                </a:extLst>
              </p14:cNvPr>
              <p14:cNvContentPartPr/>
              <p14:nvPr/>
            </p14:nvContentPartPr>
            <p14:xfrm>
              <a:off x="3629432" y="4896713"/>
              <a:ext cx="314640" cy="569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C0DF3F7-B7FC-42E7-8A2A-F6C9D4C90B2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611432" y="4878713"/>
                <a:ext cx="350280" cy="60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C57B05F9-0019-4252-9AD6-50AEE44F3CB4}"/>
              </a:ext>
            </a:extLst>
          </p:cNvPr>
          <p:cNvGrpSpPr/>
          <p:nvPr/>
        </p:nvGrpSpPr>
        <p:grpSpPr>
          <a:xfrm>
            <a:off x="4176272" y="4721753"/>
            <a:ext cx="897120" cy="722520"/>
            <a:chOff x="4176272" y="4721753"/>
            <a:chExt cx="8971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CD5216-3767-4BBE-A3ED-C281C24B0CC7}"/>
                    </a:ext>
                  </a:extLst>
                </p14:cNvPr>
                <p14:cNvContentPartPr/>
                <p14:nvPr/>
              </p14:nvContentPartPr>
              <p14:xfrm>
                <a:off x="4176272" y="5068793"/>
                <a:ext cx="291960" cy="375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CD5216-3767-4BBE-A3ED-C281C24B0C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58272" y="5050793"/>
                  <a:ext cx="3276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E763A5-FE03-48C7-8D96-40294B6BEDB2}"/>
                    </a:ext>
                  </a:extLst>
                </p14:cNvPr>
                <p14:cNvContentPartPr/>
                <p14:nvPr/>
              </p14:nvContentPartPr>
              <p14:xfrm>
                <a:off x="4439792" y="4721753"/>
                <a:ext cx="186840" cy="258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E763A5-FE03-48C7-8D96-40294B6BEDB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21792" y="4704113"/>
                  <a:ext cx="222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FC23D06-9C95-4A0F-B099-4CFD26F9FE6A}"/>
                    </a:ext>
                  </a:extLst>
                </p14:cNvPr>
                <p14:cNvContentPartPr/>
                <p14:nvPr/>
              </p14:nvContentPartPr>
              <p14:xfrm>
                <a:off x="4534832" y="4860353"/>
                <a:ext cx="59400" cy="226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FC23D06-9C95-4A0F-B099-4CFD26F9FE6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16832" y="4842713"/>
                  <a:ext cx="95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B04693-B833-47C3-99F0-8B6FD37AC782}"/>
                    </a:ext>
                  </a:extLst>
                </p14:cNvPr>
                <p14:cNvContentPartPr/>
                <p14:nvPr/>
              </p14:nvContentPartPr>
              <p14:xfrm>
                <a:off x="4927232" y="4971233"/>
                <a:ext cx="53640" cy="373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B04693-B833-47C3-99F0-8B6FD37AC78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09592" y="4953593"/>
                  <a:ext cx="892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EA2FE7E-252A-4D76-B179-32DAF0CFE7D3}"/>
                    </a:ext>
                  </a:extLst>
                </p14:cNvPr>
                <p14:cNvContentPartPr/>
                <p14:nvPr/>
              </p14:nvContentPartPr>
              <p14:xfrm>
                <a:off x="4783232" y="5130713"/>
                <a:ext cx="290160" cy="11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EA2FE7E-252A-4D76-B179-32DAF0CFE7D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65232" y="5113073"/>
                  <a:ext cx="32580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AA00E65-013B-4144-B693-7C65E26116EF}"/>
              </a:ext>
            </a:extLst>
          </p:cNvPr>
          <p:cNvGrpSpPr/>
          <p:nvPr/>
        </p:nvGrpSpPr>
        <p:grpSpPr>
          <a:xfrm>
            <a:off x="5296952" y="5012633"/>
            <a:ext cx="910440" cy="405720"/>
            <a:chOff x="5296952" y="5012633"/>
            <a:chExt cx="91044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AB341B1-D68E-4ACC-882A-451CFC34EA20}"/>
                    </a:ext>
                  </a:extLst>
                </p14:cNvPr>
                <p14:cNvContentPartPr/>
                <p14:nvPr/>
              </p14:nvContentPartPr>
              <p14:xfrm>
                <a:off x="5296952" y="5029553"/>
                <a:ext cx="42840" cy="308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AB341B1-D68E-4ACC-882A-451CFC34EA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78952" y="5011553"/>
                  <a:ext cx="784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C468CC5-5F03-4856-9DFD-B9192B37FD2A}"/>
                    </a:ext>
                  </a:extLst>
                </p14:cNvPr>
                <p14:cNvContentPartPr/>
                <p14:nvPr/>
              </p14:nvContentPartPr>
              <p14:xfrm>
                <a:off x="5467232" y="5012633"/>
                <a:ext cx="225360" cy="320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C468CC5-5F03-4856-9DFD-B9192B37FD2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49232" y="4994633"/>
                  <a:ext cx="2610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A0B7D71-EBD8-422D-B021-3411D7F1495F}"/>
                    </a:ext>
                  </a:extLst>
                </p14:cNvPr>
                <p14:cNvContentPartPr/>
                <p14:nvPr/>
              </p14:nvContentPartPr>
              <p14:xfrm>
                <a:off x="5880152" y="5052233"/>
                <a:ext cx="327240" cy="366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A0B7D71-EBD8-422D-B021-3411D7F149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62512" y="5034233"/>
                  <a:ext cx="36288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7459BC7-7FB6-4F18-B51F-1336F95A903F}"/>
                  </a:ext>
                </a:extLst>
              </p14:cNvPr>
              <p14:cNvContentPartPr/>
              <p14:nvPr/>
            </p14:nvContentPartPr>
            <p14:xfrm>
              <a:off x="6083192" y="4655873"/>
              <a:ext cx="167400" cy="238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7459BC7-7FB6-4F18-B51F-1336F95A903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065192" y="4638233"/>
                <a:ext cx="20304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B259FA1-B1F1-407F-9DB3-9A50E54BB1C6}"/>
              </a:ext>
            </a:extLst>
          </p:cNvPr>
          <p:cNvGrpSpPr/>
          <p:nvPr/>
        </p:nvGrpSpPr>
        <p:grpSpPr>
          <a:xfrm>
            <a:off x="4804112" y="5660273"/>
            <a:ext cx="501840" cy="716040"/>
            <a:chOff x="4804112" y="5660273"/>
            <a:chExt cx="501840" cy="71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D70A984-3AC4-4547-B8DC-756A8B202285}"/>
                    </a:ext>
                  </a:extLst>
                </p14:cNvPr>
                <p14:cNvContentPartPr/>
                <p14:nvPr/>
              </p14:nvContentPartPr>
              <p14:xfrm>
                <a:off x="4804112" y="5913353"/>
                <a:ext cx="473760" cy="462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D70A984-3AC4-4547-B8DC-756A8B20228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86472" y="5895713"/>
                  <a:ext cx="5094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1341A2C-2CE8-4F9A-8778-A621D4E8CC34}"/>
                    </a:ext>
                  </a:extLst>
                </p14:cNvPr>
                <p14:cNvContentPartPr/>
                <p14:nvPr/>
              </p14:nvContentPartPr>
              <p14:xfrm>
                <a:off x="5115512" y="5660273"/>
                <a:ext cx="190440" cy="214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1341A2C-2CE8-4F9A-8778-A621D4E8CC3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97512" y="5642273"/>
                  <a:ext cx="22608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77BD1AB-9E2F-4427-B714-4B8DDED9635E}"/>
              </a:ext>
            </a:extLst>
          </p:cNvPr>
          <p:cNvGrpSpPr/>
          <p:nvPr/>
        </p:nvGrpSpPr>
        <p:grpSpPr>
          <a:xfrm>
            <a:off x="10684352" y="2169713"/>
            <a:ext cx="538920" cy="755640"/>
            <a:chOff x="10684352" y="2169713"/>
            <a:chExt cx="538920" cy="7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5624157-412E-4173-896E-0F40CA2E3D52}"/>
                    </a:ext>
                  </a:extLst>
                </p14:cNvPr>
                <p14:cNvContentPartPr/>
                <p14:nvPr/>
              </p14:nvContentPartPr>
              <p14:xfrm>
                <a:off x="10684352" y="2169713"/>
                <a:ext cx="300600" cy="389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624157-412E-4173-896E-0F40CA2E3D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66712" y="2152073"/>
                  <a:ext cx="3362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FCD7CC3-6C0F-467F-AC4B-1A78869C7632}"/>
                    </a:ext>
                  </a:extLst>
                </p14:cNvPr>
                <p14:cNvContentPartPr/>
                <p14:nvPr/>
              </p14:nvContentPartPr>
              <p14:xfrm>
                <a:off x="10858232" y="2569673"/>
                <a:ext cx="258120" cy="286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FCD7CC3-6C0F-467F-AC4B-1A78869C763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40592" y="2551673"/>
                  <a:ext cx="2937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C17595D-65DB-4062-81DF-E1CF936C4668}"/>
                    </a:ext>
                  </a:extLst>
                </p14:cNvPr>
                <p14:cNvContentPartPr/>
                <p14:nvPr/>
              </p14:nvContentPartPr>
              <p14:xfrm>
                <a:off x="10875152" y="2602433"/>
                <a:ext cx="348120" cy="322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C17595D-65DB-4062-81DF-E1CF936C46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857152" y="2584793"/>
                  <a:ext cx="383760" cy="35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7BBA450-F9C0-4483-BEFB-683D0B680795}"/>
                  </a:ext>
                </a:extLst>
              </p14:cNvPr>
              <p14:cNvContentPartPr/>
              <p14:nvPr/>
            </p14:nvContentPartPr>
            <p14:xfrm>
              <a:off x="8148872" y="1223633"/>
              <a:ext cx="2792160" cy="6656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7BBA450-F9C0-4483-BEFB-683D0B68079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130872" y="1205633"/>
                <a:ext cx="2827800" cy="70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A58ED67-06BB-4B2E-B223-CC942FAB9F9A}"/>
              </a:ext>
            </a:extLst>
          </p:cNvPr>
          <p:cNvGrpSpPr/>
          <p:nvPr/>
        </p:nvGrpSpPr>
        <p:grpSpPr>
          <a:xfrm>
            <a:off x="9036272" y="2645633"/>
            <a:ext cx="836640" cy="217800"/>
            <a:chOff x="9036272" y="2645633"/>
            <a:chExt cx="8366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8F39100-170E-4A86-9D55-2BD6291A0238}"/>
                    </a:ext>
                  </a:extLst>
                </p14:cNvPr>
                <p14:cNvContentPartPr/>
                <p14:nvPr/>
              </p14:nvContentPartPr>
              <p14:xfrm>
                <a:off x="9036272" y="2645633"/>
                <a:ext cx="290880" cy="198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8F39100-170E-4A86-9D55-2BD6291A02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18632" y="2627633"/>
                  <a:ext cx="3265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99FF8B7-15D8-4F0F-AD5A-C787E1CA449E}"/>
                    </a:ext>
                  </a:extLst>
                </p14:cNvPr>
                <p14:cNvContentPartPr/>
                <p14:nvPr/>
              </p14:nvContentPartPr>
              <p14:xfrm>
                <a:off x="9468272" y="2733833"/>
                <a:ext cx="395280" cy="33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99FF8B7-15D8-4F0F-AD5A-C787E1CA449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50632" y="2715833"/>
                  <a:ext cx="430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3EF85BA-3D2A-4703-8B08-19B857DC5079}"/>
                    </a:ext>
                  </a:extLst>
                </p14:cNvPr>
                <p14:cNvContentPartPr/>
                <p14:nvPr/>
              </p14:nvContentPartPr>
              <p14:xfrm>
                <a:off x="9730712" y="2653913"/>
                <a:ext cx="142200" cy="209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3EF85BA-3D2A-4703-8B08-19B857DC50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13072" y="2635913"/>
                  <a:ext cx="17784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489E9B3-8413-494D-A8D1-5AF6B0ED71E9}"/>
              </a:ext>
            </a:extLst>
          </p:cNvPr>
          <p:cNvGrpSpPr/>
          <p:nvPr/>
        </p:nvGrpSpPr>
        <p:grpSpPr>
          <a:xfrm>
            <a:off x="6927392" y="166313"/>
            <a:ext cx="4021920" cy="2189880"/>
            <a:chOff x="6927392" y="166313"/>
            <a:chExt cx="4021920" cy="21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A350C4B-7C11-4B7F-A175-CC4CAAF42987}"/>
                    </a:ext>
                  </a:extLst>
                </p14:cNvPr>
                <p14:cNvContentPartPr/>
                <p14:nvPr/>
              </p14:nvContentPartPr>
              <p14:xfrm>
                <a:off x="7984712" y="751673"/>
                <a:ext cx="119160" cy="1581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A350C4B-7C11-4B7F-A175-CC4CAAF4298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67072" y="734033"/>
                  <a:ext cx="154800" cy="16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40ACA7-80F1-42D4-B982-120D9EA840A8}"/>
                    </a:ext>
                  </a:extLst>
                </p14:cNvPr>
                <p14:cNvContentPartPr/>
                <p14:nvPr/>
              </p14:nvContentPartPr>
              <p14:xfrm>
                <a:off x="7707872" y="2113193"/>
                <a:ext cx="3241440" cy="243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40ACA7-80F1-42D4-B982-120D9EA840A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690232" y="2095193"/>
                  <a:ext cx="32770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220292D-0E80-4E2E-8074-AF0A385381AE}"/>
                    </a:ext>
                  </a:extLst>
                </p14:cNvPr>
                <p14:cNvContentPartPr/>
                <p14:nvPr/>
              </p14:nvContentPartPr>
              <p14:xfrm>
                <a:off x="8060672" y="386633"/>
                <a:ext cx="286200" cy="562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220292D-0E80-4E2E-8074-AF0A385381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43032" y="368993"/>
                  <a:ext cx="3218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B414F7D-EBDF-4774-84AA-82A2B836A9FC}"/>
                    </a:ext>
                  </a:extLst>
                </p14:cNvPr>
                <p14:cNvContentPartPr/>
                <p14:nvPr/>
              </p14:nvContentPartPr>
              <p14:xfrm>
                <a:off x="8199272" y="377273"/>
                <a:ext cx="176760" cy="202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B414F7D-EBDF-4774-84AA-82A2B836A9F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81272" y="359273"/>
                  <a:ext cx="212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EFE67E5-30BF-4816-9F05-179ED2ABB27C}"/>
                    </a:ext>
                  </a:extLst>
                </p14:cNvPr>
                <p14:cNvContentPartPr/>
                <p14:nvPr/>
              </p14:nvContentPartPr>
              <p14:xfrm>
                <a:off x="7762592" y="440993"/>
                <a:ext cx="144000" cy="84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EFE67E5-30BF-4816-9F05-179ED2ABB27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44952" y="423353"/>
                  <a:ext cx="179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2B0896D-6F33-4DEF-9C56-D33F856DC4D9}"/>
                    </a:ext>
                  </a:extLst>
                </p14:cNvPr>
                <p14:cNvContentPartPr/>
                <p14:nvPr/>
              </p14:nvContentPartPr>
              <p14:xfrm>
                <a:off x="7790672" y="424073"/>
                <a:ext cx="183960" cy="425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2B0896D-6F33-4DEF-9C56-D33F856DC4D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772672" y="406433"/>
                  <a:ext cx="2196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01FF099-D731-43CD-9393-557BB71455EE}"/>
                    </a:ext>
                  </a:extLst>
                </p14:cNvPr>
                <p14:cNvContentPartPr/>
                <p14:nvPr/>
              </p14:nvContentPartPr>
              <p14:xfrm>
                <a:off x="6927392" y="1251713"/>
                <a:ext cx="216720" cy="316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01FF099-D731-43CD-9393-557BB71455E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09392" y="1234073"/>
                  <a:ext cx="2523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FA4A2BF-E4BF-4143-86DB-05B89450BB38}"/>
                    </a:ext>
                  </a:extLst>
                </p14:cNvPr>
                <p14:cNvContentPartPr/>
                <p14:nvPr/>
              </p14:nvContentPartPr>
              <p14:xfrm>
                <a:off x="6942152" y="1386713"/>
                <a:ext cx="180720" cy="11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FA4A2BF-E4BF-4143-86DB-05B89450BB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24152" y="1369073"/>
                  <a:ext cx="216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5A9E9B5-B6EA-4074-A7C9-BDEC1050D0A4}"/>
                    </a:ext>
                  </a:extLst>
                </p14:cNvPr>
                <p14:cNvContentPartPr/>
                <p14:nvPr/>
              </p14:nvContentPartPr>
              <p14:xfrm>
                <a:off x="7209272" y="1322633"/>
                <a:ext cx="57240" cy="257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5A9E9B5-B6EA-4074-A7C9-BDEC1050D0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91632" y="1304633"/>
                  <a:ext cx="92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5CF7480-6CD5-47C1-9C56-FD8F5AB25E50}"/>
                    </a:ext>
                  </a:extLst>
                </p14:cNvPr>
                <p14:cNvContentPartPr/>
                <p14:nvPr/>
              </p14:nvContentPartPr>
              <p14:xfrm>
                <a:off x="7327712" y="1406153"/>
                <a:ext cx="216000" cy="123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5CF7480-6CD5-47C1-9C56-FD8F5AB25E5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10072" y="1388513"/>
                  <a:ext cx="251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736E745-AA92-470D-82A9-5099598D6E91}"/>
                    </a:ext>
                  </a:extLst>
                </p14:cNvPr>
                <p14:cNvContentPartPr/>
                <p14:nvPr/>
              </p14:nvContentPartPr>
              <p14:xfrm>
                <a:off x="7590872" y="1249553"/>
                <a:ext cx="93960" cy="2638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736E745-AA92-470D-82A9-5099598D6E9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73232" y="1231913"/>
                  <a:ext cx="1296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3B6BFB3-6A44-4E89-9D4F-D8C05976F2C1}"/>
                    </a:ext>
                  </a:extLst>
                </p14:cNvPr>
                <p14:cNvContentPartPr/>
                <p14:nvPr/>
              </p14:nvContentPartPr>
              <p14:xfrm>
                <a:off x="7182272" y="915473"/>
                <a:ext cx="244080" cy="288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3B6BFB3-6A44-4E89-9D4F-D8C05976F2C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64632" y="897833"/>
                  <a:ext cx="2797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A175B9E-67C4-4BC4-B72A-3FB2E3681530}"/>
                    </a:ext>
                  </a:extLst>
                </p14:cNvPr>
                <p14:cNvContentPartPr/>
                <p14:nvPr/>
              </p14:nvContentPartPr>
              <p14:xfrm>
                <a:off x="8295032" y="1937153"/>
                <a:ext cx="13320" cy="2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A175B9E-67C4-4BC4-B72A-3FB2E368153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77392" y="1919153"/>
                  <a:ext cx="48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D74B313-C973-4CAB-AED6-BC0D6C807635}"/>
                    </a:ext>
                  </a:extLst>
                </p14:cNvPr>
                <p14:cNvContentPartPr/>
                <p14:nvPr/>
              </p14:nvContentPartPr>
              <p14:xfrm>
                <a:off x="8315192" y="1521353"/>
                <a:ext cx="882360" cy="439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D74B313-C973-4CAB-AED6-BC0D6C80763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97552" y="1503353"/>
                  <a:ext cx="9180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5FCA227-294B-463F-89F5-B8EB57CFC2E3}"/>
                    </a:ext>
                  </a:extLst>
                </p14:cNvPr>
                <p14:cNvContentPartPr/>
                <p14:nvPr/>
              </p14:nvContentPartPr>
              <p14:xfrm>
                <a:off x="9177752" y="1541873"/>
                <a:ext cx="36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5FCA227-294B-463F-89F5-B8EB57CFC2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59752" y="15238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77576A6-1FA5-4F67-9A00-2150DA9227A1}"/>
                    </a:ext>
                  </a:extLst>
                </p14:cNvPr>
                <p14:cNvContentPartPr/>
                <p14:nvPr/>
              </p14:nvContentPartPr>
              <p14:xfrm>
                <a:off x="9174152" y="166313"/>
                <a:ext cx="393120" cy="1368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77576A6-1FA5-4F67-9A00-2150DA9227A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56512" y="148313"/>
                  <a:ext cx="428760" cy="140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2667072-70A9-4582-8665-CAF0047FCABC}"/>
              </a:ext>
            </a:extLst>
          </p:cNvPr>
          <p:cNvGrpSpPr/>
          <p:nvPr/>
        </p:nvGrpSpPr>
        <p:grpSpPr>
          <a:xfrm>
            <a:off x="2300312" y="4958633"/>
            <a:ext cx="1034280" cy="443160"/>
            <a:chOff x="2300312" y="4958633"/>
            <a:chExt cx="103428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FA6DF73-91DB-4490-9DFC-619893246A99}"/>
                    </a:ext>
                  </a:extLst>
                </p14:cNvPr>
                <p14:cNvContentPartPr/>
                <p14:nvPr/>
              </p14:nvContentPartPr>
              <p14:xfrm>
                <a:off x="2300312" y="5013713"/>
                <a:ext cx="96840" cy="388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FA6DF73-91DB-4490-9DFC-619893246A9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282672" y="4996073"/>
                  <a:ext cx="1324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941AF30-BF2D-4478-882B-73B45EB168D0}"/>
                    </a:ext>
                  </a:extLst>
                </p14:cNvPr>
                <p14:cNvContentPartPr/>
                <p14:nvPr/>
              </p14:nvContentPartPr>
              <p14:xfrm>
                <a:off x="2484632" y="5079233"/>
                <a:ext cx="264240" cy="254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941AF30-BF2D-4478-882B-73B45EB168D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466992" y="5061233"/>
                  <a:ext cx="299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581BEAE-25C5-4D73-9724-6BF04115B4C7}"/>
                    </a:ext>
                  </a:extLst>
                </p14:cNvPr>
                <p14:cNvContentPartPr/>
                <p14:nvPr/>
              </p14:nvContentPartPr>
              <p14:xfrm>
                <a:off x="2735552" y="4958633"/>
                <a:ext cx="136080" cy="40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581BEAE-25C5-4D73-9724-6BF04115B4C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717912" y="4940633"/>
                  <a:ext cx="1717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4B98A08-CC9B-4972-9D17-F0F8445194DD}"/>
                    </a:ext>
                  </a:extLst>
                </p14:cNvPr>
                <p14:cNvContentPartPr/>
                <p14:nvPr/>
              </p14:nvContentPartPr>
              <p14:xfrm>
                <a:off x="3063512" y="5160953"/>
                <a:ext cx="262440" cy="33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4B98A08-CC9B-4972-9D17-F0F8445194D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45872" y="5142953"/>
                  <a:ext cx="298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3360798-A5F5-41B3-9EC9-3E291190855F}"/>
                    </a:ext>
                  </a:extLst>
                </p14:cNvPr>
                <p14:cNvContentPartPr/>
                <p14:nvPr/>
              </p14:nvContentPartPr>
              <p14:xfrm>
                <a:off x="3076832" y="5326193"/>
                <a:ext cx="257760" cy="33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3360798-A5F5-41B3-9EC9-3E291190855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059192" y="5308193"/>
                  <a:ext cx="29340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4CD73B0-D670-4507-B47D-8F7DE09DEB0C}"/>
              </a:ext>
            </a:extLst>
          </p:cNvPr>
          <p:cNvGrpSpPr/>
          <p:nvPr/>
        </p:nvGrpSpPr>
        <p:grpSpPr>
          <a:xfrm>
            <a:off x="1954712" y="4866473"/>
            <a:ext cx="280800" cy="729720"/>
            <a:chOff x="1954712" y="4866473"/>
            <a:chExt cx="280800" cy="7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14EEAF7-0AFF-4D77-90E3-252B9A47D7D7}"/>
                    </a:ext>
                  </a:extLst>
                </p14:cNvPr>
                <p14:cNvContentPartPr/>
                <p14:nvPr/>
              </p14:nvContentPartPr>
              <p14:xfrm>
                <a:off x="1954712" y="4866473"/>
                <a:ext cx="280800" cy="588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14EEAF7-0AFF-4D77-90E3-252B9A47D7D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937072" y="4848473"/>
                  <a:ext cx="31644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00DD2BE-E1DF-4DDE-9584-32000D7AE1A7}"/>
                    </a:ext>
                  </a:extLst>
                </p14:cNvPr>
                <p14:cNvContentPartPr/>
                <p14:nvPr/>
              </p14:nvContentPartPr>
              <p14:xfrm>
                <a:off x="1963352" y="5211713"/>
                <a:ext cx="147240" cy="43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00DD2BE-E1DF-4DDE-9584-32000D7AE1A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945352" y="5194073"/>
                  <a:ext cx="182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30EA07A-2A83-4AC5-A874-BF0E4A66BCE8}"/>
                    </a:ext>
                  </a:extLst>
                </p14:cNvPr>
                <p14:cNvContentPartPr/>
                <p14:nvPr/>
              </p14:nvContentPartPr>
              <p14:xfrm>
                <a:off x="2204552" y="5394233"/>
                <a:ext cx="6480" cy="201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30EA07A-2A83-4AC5-A874-BF0E4A66BCE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186912" y="5376233"/>
                  <a:ext cx="4212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2C5CC82-A019-4957-86DB-0E777E730543}"/>
              </a:ext>
            </a:extLst>
          </p:cNvPr>
          <p:cNvGrpSpPr/>
          <p:nvPr/>
        </p:nvGrpSpPr>
        <p:grpSpPr>
          <a:xfrm>
            <a:off x="2941112" y="5780153"/>
            <a:ext cx="1572480" cy="684000"/>
            <a:chOff x="2941112" y="5780153"/>
            <a:chExt cx="1572480" cy="68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A172E43-5DDF-4B92-8EE4-991F43F80DEB}"/>
                    </a:ext>
                  </a:extLst>
                </p14:cNvPr>
                <p14:cNvContentPartPr/>
                <p14:nvPr/>
              </p14:nvContentPartPr>
              <p14:xfrm>
                <a:off x="3003392" y="5780153"/>
                <a:ext cx="281520" cy="554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A172E43-5DDF-4B92-8EE4-991F43F80DE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985752" y="5762513"/>
                  <a:ext cx="3171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DAD4C5D-73A2-45AB-A7DB-40BFC24032B9}"/>
                    </a:ext>
                  </a:extLst>
                </p14:cNvPr>
                <p14:cNvContentPartPr/>
                <p14:nvPr/>
              </p14:nvContentPartPr>
              <p14:xfrm>
                <a:off x="2941112" y="6102353"/>
                <a:ext cx="252360" cy="93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DAD4C5D-73A2-45AB-A7DB-40BFC24032B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923472" y="6084713"/>
                  <a:ext cx="288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802A28E-BC29-4B24-BB0A-7D04E9427D05}"/>
                    </a:ext>
                  </a:extLst>
                </p14:cNvPr>
                <p14:cNvContentPartPr/>
                <p14:nvPr/>
              </p14:nvContentPartPr>
              <p14:xfrm>
                <a:off x="3311192" y="5898953"/>
                <a:ext cx="140400" cy="416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802A28E-BC29-4B24-BB0A-7D04E9427D0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93192" y="5881313"/>
                  <a:ext cx="1760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6D49F6B-A622-4D74-884E-16563E689DF8}"/>
                    </a:ext>
                  </a:extLst>
                </p14:cNvPr>
                <p14:cNvContentPartPr/>
                <p14:nvPr/>
              </p14:nvContentPartPr>
              <p14:xfrm>
                <a:off x="3527912" y="5941073"/>
                <a:ext cx="332280" cy="311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6D49F6B-A622-4D74-884E-16563E689DF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09912" y="5923433"/>
                  <a:ext cx="3679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594F925-ADED-4913-B0A2-2AB9A3C14D5D}"/>
                    </a:ext>
                  </a:extLst>
                </p14:cNvPr>
                <p14:cNvContentPartPr/>
                <p14:nvPr/>
              </p14:nvContentPartPr>
              <p14:xfrm>
                <a:off x="3815912" y="5810033"/>
                <a:ext cx="152280" cy="585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594F925-ADED-4913-B0A2-2AB9A3C14D5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797912" y="5792033"/>
                  <a:ext cx="18792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BE733BA-1805-4847-A878-523ECE404DEE}"/>
                    </a:ext>
                  </a:extLst>
                </p14:cNvPr>
                <p14:cNvContentPartPr/>
                <p14:nvPr/>
              </p14:nvContentPartPr>
              <p14:xfrm>
                <a:off x="4188512" y="6051593"/>
                <a:ext cx="325080" cy="41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BE733BA-1805-4847-A878-523ECE404DE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170872" y="6033593"/>
                  <a:ext cx="360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7951D3-3DD2-46DE-9DA4-B56A6BA9D6B2}"/>
                    </a:ext>
                  </a:extLst>
                </p14:cNvPr>
                <p14:cNvContentPartPr/>
                <p14:nvPr/>
              </p14:nvContentPartPr>
              <p14:xfrm>
                <a:off x="4149632" y="6279833"/>
                <a:ext cx="356760" cy="33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7951D3-3DD2-46DE-9DA4-B56A6BA9D6B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131992" y="6262193"/>
                  <a:ext cx="392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1B626F6-DC37-458A-A540-06DB28C9FCB0}"/>
                    </a:ext>
                  </a:extLst>
                </p14:cNvPr>
                <p14:cNvContentPartPr/>
                <p14:nvPr/>
              </p14:nvContentPartPr>
              <p14:xfrm>
                <a:off x="3126872" y="6279473"/>
                <a:ext cx="248040" cy="184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1B626F6-DC37-458A-A540-06DB28C9FCB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109232" y="6261833"/>
                  <a:ext cx="28368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8BA3894-6F36-4D3B-BE43-DAC0FE2C1AED}"/>
              </a:ext>
            </a:extLst>
          </p:cNvPr>
          <p:cNvGrpSpPr/>
          <p:nvPr/>
        </p:nvGrpSpPr>
        <p:grpSpPr>
          <a:xfrm>
            <a:off x="7291352" y="4755593"/>
            <a:ext cx="2522880" cy="675720"/>
            <a:chOff x="7291352" y="4755593"/>
            <a:chExt cx="252288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5398011-BB56-4FD3-8CE5-5EA8833B982A}"/>
                    </a:ext>
                  </a:extLst>
                </p14:cNvPr>
                <p14:cNvContentPartPr/>
                <p14:nvPr/>
              </p14:nvContentPartPr>
              <p14:xfrm>
                <a:off x="7352552" y="4989953"/>
                <a:ext cx="52920" cy="388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5398011-BB56-4FD3-8CE5-5EA8833B982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334912" y="4972313"/>
                  <a:ext cx="885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73327CB-26E9-4FF1-A18D-D36E785EA333}"/>
                    </a:ext>
                  </a:extLst>
                </p14:cNvPr>
                <p14:cNvContentPartPr/>
                <p14:nvPr/>
              </p14:nvContentPartPr>
              <p14:xfrm>
                <a:off x="7291352" y="4974833"/>
                <a:ext cx="231120" cy="637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73327CB-26E9-4FF1-A18D-D36E785EA33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73712" y="4956833"/>
                  <a:ext cx="266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6B583B2-B72C-42CD-96BE-47F318DD396D}"/>
                    </a:ext>
                  </a:extLst>
                </p14:cNvPr>
                <p14:cNvContentPartPr/>
                <p14:nvPr/>
              </p14:nvContentPartPr>
              <p14:xfrm>
                <a:off x="7342832" y="5141873"/>
                <a:ext cx="162000" cy="44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6B583B2-B72C-42CD-96BE-47F318DD396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325192" y="5124233"/>
                  <a:ext cx="197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449615C-37FA-41EF-9631-EEF53057AE7F}"/>
                    </a:ext>
                  </a:extLst>
                </p14:cNvPr>
                <p14:cNvContentPartPr/>
                <p14:nvPr/>
              </p14:nvContentPartPr>
              <p14:xfrm>
                <a:off x="7348952" y="5312153"/>
                <a:ext cx="151200" cy="12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449615C-37FA-41EF-9631-EEF53057AE7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330952" y="5294153"/>
                  <a:ext cx="186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090904C-B36B-4632-8E93-CF5A3D6E5B5C}"/>
                    </a:ext>
                  </a:extLst>
                </p14:cNvPr>
                <p14:cNvContentPartPr/>
                <p14:nvPr/>
              </p14:nvContentPartPr>
              <p14:xfrm>
                <a:off x="7539752" y="5089673"/>
                <a:ext cx="186840" cy="266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090904C-B36B-4632-8E93-CF5A3D6E5B5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521752" y="5072033"/>
                  <a:ext cx="2224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1124832-6AE1-4889-AFBA-8F8EC6A2CD8B}"/>
                    </a:ext>
                  </a:extLst>
                </p14:cNvPr>
                <p14:cNvContentPartPr/>
                <p14:nvPr/>
              </p14:nvContentPartPr>
              <p14:xfrm>
                <a:off x="7522472" y="5142953"/>
                <a:ext cx="312840" cy="128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1124832-6AE1-4889-AFBA-8F8EC6A2CD8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504832" y="5125313"/>
                  <a:ext cx="348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3064D77-35E9-4CE9-99FF-6A2726B17FFF}"/>
                    </a:ext>
                  </a:extLst>
                </p14:cNvPr>
                <p14:cNvContentPartPr/>
                <p14:nvPr/>
              </p14:nvContentPartPr>
              <p14:xfrm>
                <a:off x="7905152" y="5091473"/>
                <a:ext cx="108360" cy="339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3064D77-35E9-4CE9-99FF-6A2726B17FF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887512" y="5073833"/>
                  <a:ext cx="1440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58CA626-7470-4856-AEBF-E2BE1E0A3018}"/>
                    </a:ext>
                  </a:extLst>
                </p14:cNvPr>
                <p14:cNvContentPartPr/>
                <p14:nvPr/>
              </p14:nvContentPartPr>
              <p14:xfrm>
                <a:off x="7953392" y="5090033"/>
                <a:ext cx="178920" cy="129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58CA626-7470-4856-AEBF-E2BE1E0A301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935752" y="5072033"/>
                  <a:ext cx="214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DDD60AA-62B9-43C0-8782-5CA7CA5B8D79}"/>
                    </a:ext>
                  </a:extLst>
                </p14:cNvPr>
                <p14:cNvContentPartPr/>
                <p14:nvPr/>
              </p14:nvContentPartPr>
              <p14:xfrm>
                <a:off x="8201072" y="5047553"/>
                <a:ext cx="153720" cy="239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DDD60AA-62B9-43C0-8782-5CA7CA5B8D7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83072" y="5029553"/>
                  <a:ext cx="1893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5678468-1289-4005-979E-10B858EAFFCC}"/>
                    </a:ext>
                  </a:extLst>
                </p14:cNvPr>
                <p14:cNvContentPartPr/>
                <p14:nvPr/>
              </p14:nvContentPartPr>
              <p14:xfrm>
                <a:off x="8356952" y="5034953"/>
                <a:ext cx="271080" cy="220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5678468-1289-4005-979E-10B858EAFFC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338952" y="5017313"/>
                  <a:ext cx="3067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803DF7F-EB7B-4712-B751-2F3F518D0E20}"/>
                    </a:ext>
                  </a:extLst>
                </p14:cNvPr>
                <p14:cNvContentPartPr/>
                <p14:nvPr/>
              </p14:nvContentPartPr>
              <p14:xfrm>
                <a:off x="8685272" y="5002193"/>
                <a:ext cx="136080" cy="209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803DF7F-EB7B-4712-B751-2F3F518D0E2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667632" y="4984553"/>
                  <a:ext cx="171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80DB26A-718D-4B1D-8124-D68340271B0E}"/>
                    </a:ext>
                  </a:extLst>
                </p14:cNvPr>
                <p14:cNvContentPartPr/>
                <p14:nvPr/>
              </p14:nvContentPartPr>
              <p14:xfrm>
                <a:off x="8901992" y="4977713"/>
                <a:ext cx="267840" cy="207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80DB26A-718D-4B1D-8124-D68340271B0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884352" y="4960073"/>
                  <a:ext cx="303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18C8A6B-0F03-4725-A952-BF11A896DF08}"/>
                    </a:ext>
                  </a:extLst>
                </p14:cNvPr>
                <p14:cNvContentPartPr/>
                <p14:nvPr/>
              </p14:nvContentPartPr>
              <p14:xfrm>
                <a:off x="9278912" y="4760633"/>
                <a:ext cx="65880" cy="389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18C8A6B-0F03-4725-A952-BF11A896DF0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260912" y="4742993"/>
                  <a:ext cx="10152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4CAF604-AE81-49E8-82DB-3A259BB92EA5}"/>
                    </a:ext>
                  </a:extLst>
                </p14:cNvPr>
                <p14:cNvContentPartPr/>
                <p14:nvPr/>
              </p14:nvContentPartPr>
              <p14:xfrm>
                <a:off x="9228872" y="4968713"/>
                <a:ext cx="230760" cy="189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4CAF604-AE81-49E8-82DB-3A259BB92EA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210872" y="4950713"/>
                  <a:ext cx="266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81D80BA-1C6E-47C6-8520-54239B673E7F}"/>
                    </a:ext>
                  </a:extLst>
                </p14:cNvPr>
                <p14:cNvContentPartPr/>
                <p14:nvPr/>
              </p14:nvContentPartPr>
              <p14:xfrm>
                <a:off x="9407792" y="4780073"/>
                <a:ext cx="10440" cy="334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81D80BA-1C6E-47C6-8520-54239B673E7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389792" y="4762433"/>
                  <a:ext cx="460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6697FE9-37AC-41FC-BA42-E8639063794C}"/>
                    </a:ext>
                  </a:extLst>
                </p14:cNvPr>
                <p14:cNvContentPartPr/>
                <p14:nvPr/>
              </p14:nvContentPartPr>
              <p14:xfrm>
                <a:off x="9445592" y="4936313"/>
                <a:ext cx="227520" cy="203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6697FE9-37AC-41FC-BA42-E8639063794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427952" y="4918313"/>
                  <a:ext cx="263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111FB5B-3880-4680-804F-A3130E2FE3A2}"/>
                    </a:ext>
                  </a:extLst>
                </p14:cNvPr>
                <p14:cNvContentPartPr/>
                <p14:nvPr/>
              </p14:nvContentPartPr>
              <p14:xfrm>
                <a:off x="9775712" y="4755593"/>
                <a:ext cx="38520" cy="409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111FB5B-3880-4680-804F-A3130E2FE3A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757712" y="4737593"/>
                  <a:ext cx="74160" cy="4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A404F5D-5414-4D3A-BA0C-D2485C4B4259}"/>
              </a:ext>
            </a:extLst>
          </p:cNvPr>
          <p:cNvGrpSpPr/>
          <p:nvPr/>
        </p:nvGrpSpPr>
        <p:grpSpPr>
          <a:xfrm>
            <a:off x="10173152" y="4746233"/>
            <a:ext cx="1493640" cy="428400"/>
            <a:chOff x="10173152" y="4746233"/>
            <a:chExt cx="1493640" cy="42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878A374-5F68-4115-AC38-4BDA67E23DFE}"/>
                    </a:ext>
                  </a:extLst>
                </p14:cNvPr>
                <p14:cNvContentPartPr/>
                <p14:nvPr/>
              </p14:nvContentPartPr>
              <p14:xfrm>
                <a:off x="10173152" y="4746233"/>
                <a:ext cx="267480" cy="4284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878A374-5F68-4115-AC38-4BDA67E23DF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155512" y="4728593"/>
                  <a:ext cx="3031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ECB3825-1653-4F0A-BF73-E2AA1C58286E}"/>
                    </a:ext>
                  </a:extLst>
                </p14:cNvPr>
                <p14:cNvContentPartPr/>
                <p14:nvPr/>
              </p14:nvContentPartPr>
              <p14:xfrm>
                <a:off x="10534952" y="4851353"/>
                <a:ext cx="113400" cy="317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ECB3825-1653-4F0A-BF73-E2AA1C58286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517312" y="4833353"/>
                  <a:ext cx="1490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F941616-BFBD-4A35-80F0-5F91F29533FB}"/>
                    </a:ext>
                  </a:extLst>
                </p14:cNvPr>
                <p14:cNvContentPartPr/>
                <p14:nvPr/>
              </p14:nvContentPartPr>
              <p14:xfrm>
                <a:off x="10730792" y="4933793"/>
                <a:ext cx="119880" cy="220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F941616-BFBD-4A35-80F0-5F91F29533F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712792" y="4915793"/>
                  <a:ext cx="155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7798E58-F1CF-40C6-9906-A88000429C99}"/>
                    </a:ext>
                  </a:extLst>
                </p14:cNvPr>
                <p14:cNvContentPartPr/>
                <p14:nvPr/>
              </p14:nvContentPartPr>
              <p14:xfrm>
                <a:off x="10937792" y="4883753"/>
                <a:ext cx="367200" cy="251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7798E58-F1CF-40C6-9906-A88000429C9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920152" y="4866113"/>
                  <a:ext cx="402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944E6D6-8570-44ED-B7B9-E64C88777524}"/>
                    </a:ext>
                  </a:extLst>
                </p14:cNvPr>
                <p14:cNvContentPartPr/>
                <p14:nvPr/>
              </p14:nvContentPartPr>
              <p14:xfrm>
                <a:off x="11449712" y="4750553"/>
                <a:ext cx="7560" cy="327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944E6D6-8570-44ED-B7B9-E64C8877752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432072" y="4732913"/>
                  <a:ext cx="432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5ED2351-1C1E-484C-8AA4-E10E6B44C074}"/>
                    </a:ext>
                  </a:extLst>
                </p14:cNvPr>
                <p14:cNvContentPartPr/>
                <p14:nvPr/>
              </p14:nvContentPartPr>
              <p14:xfrm>
                <a:off x="11308232" y="4869713"/>
                <a:ext cx="196560" cy="29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5ED2351-1C1E-484C-8AA4-E10E6B44C07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290232" y="4852073"/>
                  <a:ext cx="232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E066A48-D02D-4F1D-9A1B-BBD59F82737B}"/>
                    </a:ext>
                  </a:extLst>
                </p14:cNvPr>
                <p14:cNvContentPartPr/>
                <p14:nvPr/>
              </p14:nvContentPartPr>
              <p14:xfrm>
                <a:off x="11514152" y="4828313"/>
                <a:ext cx="152640" cy="286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E066A48-D02D-4F1D-9A1B-BBD59F82737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496152" y="4810313"/>
                  <a:ext cx="188280" cy="32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7C59F7E-1F08-42F6-A311-8094E8B03DB8}"/>
                  </a:ext>
                </a:extLst>
              </p14:cNvPr>
              <p14:cNvContentPartPr/>
              <p14:nvPr/>
            </p14:nvContentPartPr>
            <p14:xfrm>
              <a:off x="429032" y="1544753"/>
              <a:ext cx="2089440" cy="75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7C59F7E-1F08-42F6-A311-8094E8B03DB8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11032" y="1526753"/>
                <a:ext cx="2125080" cy="1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801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457542-889A-4153-8ACA-79F90244D3F3}"/>
              </a:ext>
            </a:extLst>
          </p:cNvPr>
          <p:cNvSpPr txBox="1"/>
          <p:nvPr/>
        </p:nvSpPr>
        <p:spPr>
          <a:xfrm>
            <a:off x="3769567" y="0"/>
            <a:ext cx="312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Linear Search in Array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A49042-14F5-4A0A-8256-386AF5680242}"/>
                  </a:ext>
                </a:extLst>
              </p14:cNvPr>
              <p14:cNvContentPartPr/>
              <p14:nvPr/>
            </p14:nvContentPartPr>
            <p14:xfrm>
              <a:off x="2804672" y="861862"/>
              <a:ext cx="4476600" cy="12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A49042-14F5-4A0A-8256-386AF56802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8672" y="825862"/>
                <a:ext cx="454824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D77FB57-3A56-4321-ADB1-C8DA0C559E8C}"/>
              </a:ext>
            </a:extLst>
          </p:cNvPr>
          <p:cNvGrpSpPr/>
          <p:nvPr/>
        </p:nvGrpSpPr>
        <p:grpSpPr>
          <a:xfrm>
            <a:off x="8139872" y="991822"/>
            <a:ext cx="875160" cy="501480"/>
            <a:chOff x="8139872" y="991822"/>
            <a:chExt cx="87516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FFAAABA-1C7E-4A2A-A6AF-5C2824A3CA4B}"/>
                    </a:ext>
                  </a:extLst>
                </p14:cNvPr>
                <p14:cNvContentPartPr/>
                <p14:nvPr/>
              </p14:nvContentPartPr>
              <p14:xfrm>
                <a:off x="8139872" y="1076062"/>
                <a:ext cx="237600" cy="417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FFAAABA-1C7E-4A2A-A6AF-5C2824A3CA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04232" y="1040422"/>
                  <a:ext cx="3092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D90335-835E-4FFB-A4DA-D7A4083413A7}"/>
                    </a:ext>
                  </a:extLst>
                </p14:cNvPr>
                <p14:cNvContentPartPr/>
                <p14:nvPr/>
              </p14:nvContentPartPr>
              <p14:xfrm>
                <a:off x="8168312" y="1271182"/>
                <a:ext cx="223200" cy="38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D90335-835E-4FFB-A4DA-D7A4083413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32672" y="1235542"/>
                  <a:ext cx="294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EE97B6-FD41-4309-89BB-2DE174E6E3AB}"/>
                    </a:ext>
                  </a:extLst>
                </p14:cNvPr>
                <p14:cNvContentPartPr/>
                <p14:nvPr/>
              </p14:nvContentPartPr>
              <p14:xfrm>
                <a:off x="8456672" y="1011982"/>
                <a:ext cx="270360" cy="44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EE97B6-FD41-4309-89BB-2DE174E6E3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20672" y="975982"/>
                  <a:ext cx="3420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23BA616-191E-43F4-8FC8-1CC82126C357}"/>
                    </a:ext>
                  </a:extLst>
                </p14:cNvPr>
                <p14:cNvContentPartPr/>
                <p14:nvPr/>
              </p14:nvContentPartPr>
              <p14:xfrm>
                <a:off x="8873912" y="991822"/>
                <a:ext cx="141120" cy="447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23BA616-191E-43F4-8FC8-1CC82126C3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37912" y="956182"/>
                  <a:ext cx="212760" cy="51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01654D7-360A-4646-A0CE-64DBF08735DC}"/>
                  </a:ext>
                </a:extLst>
              </p14:cNvPr>
              <p14:cNvContentPartPr/>
              <p14:nvPr/>
            </p14:nvContentPartPr>
            <p14:xfrm>
              <a:off x="9141392" y="1159942"/>
              <a:ext cx="48960" cy="196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01654D7-360A-4646-A0CE-64DBF08735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05752" y="1123942"/>
                <a:ext cx="1206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8E3C41C-2D4D-4830-B73D-B4C7FE286C24}"/>
                  </a:ext>
                </a:extLst>
              </p14:cNvPr>
              <p14:cNvContentPartPr/>
              <p14:nvPr/>
            </p14:nvContentPartPr>
            <p14:xfrm>
              <a:off x="9185312" y="1042942"/>
              <a:ext cx="8280" cy="6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8E3C41C-2D4D-4830-B73D-B4C7FE286C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49312" y="1006942"/>
                <a:ext cx="79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D73C582-F0A3-4870-BB2F-EAF0F8C96100}"/>
                  </a:ext>
                </a:extLst>
              </p14:cNvPr>
              <p14:cNvContentPartPr/>
              <p14:nvPr/>
            </p14:nvContentPartPr>
            <p14:xfrm>
              <a:off x="9335792" y="1128262"/>
              <a:ext cx="56520" cy="6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D73C582-F0A3-4870-BB2F-EAF0F8C961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99792" y="1092622"/>
                <a:ext cx="128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CF8FEF1-4040-4DA3-82B4-4766AAB53161}"/>
                  </a:ext>
                </a:extLst>
              </p14:cNvPr>
              <p14:cNvContentPartPr/>
              <p14:nvPr/>
            </p14:nvContentPartPr>
            <p14:xfrm>
              <a:off x="9292232" y="1278382"/>
              <a:ext cx="75240" cy="3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CF8FEF1-4040-4DA3-82B4-4766AAB531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56592" y="1242742"/>
                <a:ext cx="1468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CC7E043-A145-43E4-8EE1-5D7EBA2D858F}"/>
                  </a:ext>
                </a:extLst>
              </p14:cNvPr>
              <p14:cNvContentPartPr/>
              <p14:nvPr/>
            </p14:nvContentPartPr>
            <p14:xfrm>
              <a:off x="9489512" y="1100902"/>
              <a:ext cx="126000" cy="204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CC7E043-A145-43E4-8EE1-5D7EBA2D85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53512" y="1064902"/>
                <a:ext cx="197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3FFE3F9-AF77-4E07-B55D-3FB820D20E9D}"/>
                  </a:ext>
                </a:extLst>
              </p14:cNvPr>
              <p14:cNvContentPartPr/>
              <p14:nvPr/>
            </p14:nvContentPartPr>
            <p14:xfrm>
              <a:off x="9625952" y="1136182"/>
              <a:ext cx="100440" cy="329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3FFE3F9-AF77-4E07-B55D-3FB820D20E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89952" y="1100182"/>
                <a:ext cx="172080" cy="40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7486230E-367F-4534-A675-AA011CFA9D7C}"/>
              </a:ext>
            </a:extLst>
          </p:cNvPr>
          <p:cNvGrpSpPr/>
          <p:nvPr/>
        </p:nvGrpSpPr>
        <p:grpSpPr>
          <a:xfrm>
            <a:off x="9921152" y="921982"/>
            <a:ext cx="812520" cy="428040"/>
            <a:chOff x="9921152" y="921982"/>
            <a:chExt cx="81252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28A45C-3FB5-474B-9C7E-CCB53931E140}"/>
                    </a:ext>
                  </a:extLst>
                </p14:cNvPr>
                <p14:cNvContentPartPr/>
                <p14:nvPr/>
              </p14:nvContentPartPr>
              <p14:xfrm>
                <a:off x="9967952" y="921982"/>
                <a:ext cx="3960" cy="3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28A45C-3FB5-474B-9C7E-CCB53931E1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32312" y="886342"/>
                  <a:ext cx="75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C1C2404-9B09-4665-9CD5-6D11F1B7A40D}"/>
                    </a:ext>
                  </a:extLst>
                </p14:cNvPr>
                <p14:cNvContentPartPr/>
                <p14:nvPr/>
              </p14:nvContentPartPr>
              <p14:xfrm>
                <a:off x="9921152" y="1128622"/>
                <a:ext cx="58320" cy="19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C1C2404-9B09-4665-9CD5-6D11F1B7A4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85152" y="1092982"/>
                  <a:ext cx="1299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95C0432-2E8B-490F-B32F-ED11A9876632}"/>
                    </a:ext>
                  </a:extLst>
                </p14:cNvPr>
                <p14:cNvContentPartPr/>
                <p14:nvPr/>
              </p14:nvContentPartPr>
              <p14:xfrm>
                <a:off x="10067312" y="1072822"/>
                <a:ext cx="164160" cy="251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95C0432-2E8B-490F-B32F-ED11A98766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31672" y="1037182"/>
                  <a:ext cx="2358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8C74E4-4A1E-48E0-BF81-FC5DE4DA19CF}"/>
                    </a:ext>
                  </a:extLst>
                </p14:cNvPr>
                <p14:cNvContentPartPr/>
                <p14:nvPr/>
              </p14:nvContentPartPr>
              <p14:xfrm>
                <a:off x="10298792" y="1141942"/>
                <a:ext cx="60120" cy="3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8C74E4-4A1E-48E0-BF81-FC5DE4DA19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63152" y="1105942"/>
                  <a:ext cx="131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CABEFED-09E2-4FDB-86C6-9284ECB01580}"/>
                    </a:ext>
                  </a:extLst>
                </p14:cNvPr>
                <p14:cNvContentPartPr/>
                <p14:nvPr/>
              </p14:nvContentPartPr>
              <p14:xfrm>
                <a:off x="10269272" y="1233022"/>
                <a:ext cx="142920" cy="9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CABEFED-09E2-4FDB-86C6-9284ECB015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33632" y="1197022"/>
                  <a:ext cx="214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579B70F-8BA8-4397-A6A3-26BC3DA8B23B}"/>
                    </a:ext>
                  </a:extLst>
                </p14:cNvPr>
                <p14:cNvContentPartPr/>
                <p14:nvPr/>
              </p14:nvContentPartPr>
              <p14:xfrm>
                <a:off x="10417952" y="1010902"/>
                <a:ext cx="198720" cy="268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579B70F-8BA8-4397-A6A3-26BC3DA8B2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81952" y="974902"/>
                  <a:ext cx="270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7179C4-23FF-4A08-91D9-5C323F6110B2}"/>
                    </a:ext>
                  </a:extLst>
                </p14:cNvPr>
                <p14:cNvContentPartPr/>
                <p14:nvPr/>
              </p14:nvContentPartPr>
              <p14:xfrm>
                <a:off x="10460072" y="1128622"/>
                <a:ext cx="63720" cy="8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7179C4-23FF-4A08-91D9-5C323F6110B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24432" y="1092982"/>
                  <a:ext cx="135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A81132-C76E-449B-ABAB-E425C6A494D6}"/>
                    </a:ext>
                  </a:extLst>
                </p14:cNvPr>
                <p14:cNvContentPartPr/>
                <p14:nvPr/>
              </p14:nvContentPartPr>
              <p14:xfrm>
                <a:off x="10623152" y="1074622"/>
                <a:ext cx="110520" cy="275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A81132-C76E-449B-ABAB-E425C6A494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87152" y="1038622"/>
                  <a:ext cx="182160" cy="34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7A166D-02A5-4D8C-B52E-EA039437B693}"/>
              </a:ext>
            </a:extLst>
          </p:cNvPr>
          <p:cNvGrpSpPr/>
          <p:nvPr/>
        </p:nvGrpSpPr>
        <p:grpSpPr>
          <a:xfrm>
            <a:off x="10939232" y="891382"/>
            <a:ext cx="752400" cy="397080"/>
            <a:chOff x="10939232" y="891382"/>
            <a:chExt cx="75240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88B2C2D-A6B2-4D4C-A7A4-802EF6F327CA}"/>
                    </a:ext>
                  </a:extLst>
                </p14:cNvPr>
                <p14:cNvContentPartPr/>
                <p14:nvPr/>
              </p14:nvContentPartPr>
              <p14:xfrm>
                <a:off x="10939232" y="1073182"/>
                <a:ext cx="56520" cy="185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88B2C2D-A6B2-4D4C-A7A4-802EF6F327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03592" y="1037542"/>
                  <a:ext cx="128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D2E5ED9-38A8-416F-9EED-C9A13202C8FD}"/>
                    </a:ext>
                  </a:extLst>
                </p14:cNvPr>
                <p14:cNvContentPartPr/>
                <p14:nvPr/>
              </p14:nvContentPartPr>
              <p14:xfrm>
                <a:off x="11009072" y="916582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D2E5ED9-38A8-416F-9EED-C9A13202C8F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73432" y="88058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6346818-891B-400B-A172-086EDF81D0D1}"/>
                    </a:ext>
                  </a:extLst>
                </p14:cNvPr>
                <p14:cNvContentPartPr/>
                <p14:nvPr/>
              </p14:nvContentPartPr>
              <p14:xfrm>
                <a:off x="11064872" y="1148782"/>
                <a:ext cx="183960" cy="21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6346818-891B-400B-A172-086EDF81D0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29232" y="1112782"/>
                  <a:ext cx="255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C44BA3E-8EC4-402E-BAF5-4C38C98388A6}"/>
                    </a:ext>
                  </a:extLst>
                </p14:cNvPr>
                <p14:cNvContentPartPr/>
                <p14:nvPr/>
              </p14:nvContentPartPr>
              <p14:xfrm>
                <a:off x="11189792" y="1068502"/>
                <a:ext cx="399240" cy="164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C44BA3E-8EC4-402E-BAF5-4C38C98388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53792" y="1032502"/>
                  <a:ext cx="470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D3CF0FC-834E-4E1B-A83A-83D158272F9E}"/>
                    </a:ext>
                  </a:extLst>
                </p14:cNvPr>
                <p14:cNvContentPartPr/>
                <p14:nvPr/>
              </p14:nvContentPartPr>
              <p14:xfrm>
                <a:off x="11464472" y="1077862"/>
                <a:ext cx="1440" cy="128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D3CF0FC-834E-4E1B-A83A-83D158272F9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428472" y="1042222"/>
                  <a:ext cx="73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2CB3FFA-A6B6-407F-8D19-DBE0476AEFD0}"/>
                    </a:ext>
                  </a:extLst>
                </p14:cNvPr>
                <p14:cNvContentPartPr/>
                <p14:nvPr/>
              </p14:nvContentPartPr>
              <p14:xfrm>
                <a:off x="11461232" y="891382"/>
                <a:ext cx="230400" cy="397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2CB3FFA-A6B6-407F-8D19-DBE0476AEF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25232" y="855382"/>
                  <a:ext cx="302040" cy="46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639D0D7-B11D-4165-A090-4444777AE4C9}"/>
              </a:ext>
            </a:extLst>
          </p:cNvPr>
          <p:cNvGrpSpPr/>
          <p:nvPr/>
        </p:nvGrpSpPr>
        <p:grpSpPr>
          <a:xfrm>
            <a:off x="8610752" y="1690222"/>
            <a:ext cx="327600" cy="484560"/>
            <a:chOff x="8610752" y="1690222"/>
            <a:chExt cx="32760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A4854D1-51EE-4034-A901-B28DF8FF683C}"/>
                    </a:ext>
                  </a:extLst>
                </p14:cNvPr>
                <p14:cNvContentPartPr/>
                <p14:nvPr/>
              </p14:nvContentPartPr>
              <p14:xfrm>
                <a:off x="8642792" y="1932862"/>
                <a:ext cx="36720" cy="182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A4854D1-51EE-4034-A901-B28DF8FF68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07152" y="1896862"/>
                  <a:ext cx="108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2D7E3FF-676D-4391-82EE-08015979C3A6}"/>
                    </a:ext>
                  </a:extLst>
                </p14:cNvPr>
                <p14:cNvContentPartPr/>
                <p14:nvPr/>
              </p14:nvContentPartPr>
              <p14:xfrm>
                <a:off x="8610752" y="1690222"/>
                <a:ext cx="4320" cy="28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2D7E3FF-676D-4391-82EE-08015979C3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74752" y="1654582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26FC51-490F-4A53-B37C-FF49EDCCBA5E}"/>
                    </a:ext>
                  </a:extLst>
                </p14:cNvPr>
                <p14:cNvContentPartPr/>
                <p14:nvPr/>
              </p14:nvContentPartPr>
              <p14:xfrm>
                <a:off x="8790752" y="1784542"/>
                <a:ext cx="106200" cy="390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26FC51-490F-4A53-B37C-FF49EDCCBA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55112" y="1748902"/>
                  <a:ext cx="1778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166D2AF-094A-468F-868F-02D51139CC48}"/>
                    </a:ext>
                  </a:extLst>
                </p14:cNvPr>
                <p14:cNvContentPartPr/>
                <p14:nvPr/>
              </p14:nvContentPartPr>
              <p14:xfrm>
                <a:off x="8708312" y="1985782"/>
                <a:ext cx="230040" cy="52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166D2AF-094A-468F-868F-02D51139CC4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72672" y="1950142"/>
                  <a:ext cx="30168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B83350E-CE6D-45C6-8CE6-D75CAA6ACF00}"/>
              </a:ext>
            </a:extLst>
          </p:cNvPr>
          <p:cNvGrpSpPr/>
          <p:nvPr/>
        </p:nvGrpSpPr>
        <p:grpSpPr>
          <a:xfrm>
            <a:off x="8548832" y="2402302"/>
            <a:ext cx="1740240" cy="1768320"/>
            <a:chOff x="8548832" y="2402302"/>
            <a:chExt cx="1740240" cy="176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CB89DC0-5D7F-4777-8E77-5E4DDCFF7179}"/>
                    </a:ext>
                  </a:extLst>
                </p14:cNvPr>
                <p14:cNvContentPartPr/>
                <p14:nvPr/>
              </p14:nvContentPartPr>
              <p14:xfrm>
                <a:off x="8548832" y="2418142"/>
                <a:ext cx="127080" cy="451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CB89DC0-5D7F-4777-8E77-5E4DDCFF71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13192" y="2382142"/>
                  <a:ext cx="1987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74EB084-765A-4415-B623-2A1BB0AE1E6D}"/>
                    </a:ext>
                  </a:extLst>
                </p14:cNvPr>
                <p14:cNvContentPartPr/>
                <p14:nvPr/>
              </p14:nvContentPartPr>
              <p14:xfrm>
                <a:off x="9042032" y="2660422"/>
                <a:ext cx="14040" cy="166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74EB084-765A-4415-B623-2A1BB0AE1E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06032" y="2624782"/>
                  <a:ext cx="85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D4C3996-622A-4420-AD46-B9E3BC2F1A53}"/>
                    </a:ext>
                  </a:extLst>
                </p14:cNvPr>
                <p14:cNvContentPartPr/>
                <p14:nvPr/>
              </p14:nvContentPartPr>
              <p14:xfrm>
                <a:off x="9142112" y="2638822"/>
                <a:ext cx="141120" cy="18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D4C3996-622A-4420-AD46-B9E3BC2F1A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06112" y="2603182"/>
                  <a:ext cx="212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4CFC104-FA94-4FCC-AE01-44FF90A9B9D3}"/>
                    </a:ext>
                  </a:extLst>
                </p14:cNvPr>
                <p14:cNvContentPartPr/>
                <p14:nvPr/>
              </p14:nvContentPartPr>
              <p14:xfrm>
                <a:off x="9465032" y="2673022"/>
                <a:ext cx="107640" cy="2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4CFC104-FA94-4FCC-AE01-44FF90A9B9D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29392" y="2637382"/>
                  <a:ext cx="179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61CFF84-8860-434B-93ED-A9407544C39A}"/>
                    </a:ext>
                  </a:extLst>
                </p14:cNvPr>
                <p14:cNvContentPartPr/>
                <p14:nvPr/>
              </p14:nvContentPartPr>
              <p14:xfrm>
                <a:off x="9459632" y="2764822"/>
                <a:ext cx="89640" cy="8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61CFF84-8860-434B-93ED-A9407544C3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23632" y="2728822"/>
                  <a:ext cx="161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D698D3E-1D94-4F5B-81D1-80B4EC937D20}"/>
                    </a:ext>
                  </a:extLst>
                </p14:cNvPr>
                <p14:cNvContentPartPr/>
                <p14:nvPr/>
              </p14:nvContentPartPr>
              <p14:xfrm>
                <a:off x="9801992" y="2402302"/>
                <a:ext cx="125640" cy="407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D698D3E-1D94-4F5B-81D1-80B4EC937D2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765992" y="2366302"/>
                  <a:ext cx="1972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252712C-CB75-4B04-B607-D0863D8A2174}"/>
                    </a:ext>
                  </a:extLst>
                </p14:cNvPr>
                <p14:cNvContentPartPr/>
                <p14:nvPr/>
              </p14:nvContentPartPr>
              <p14:xfrm>
                <a:off x="10032032" y="2583742"/>
                <a:ext cx="25920" cy="12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252712C-CB75-4B04-B607-D0863D8A21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96392" y="2548102"/>
                  <a:ext cx="97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9086F77-C9D3-43CC-8E01-3C2433423CEA}"/>
                    </a:ext>
                  </a:extLst>
                </p14:cNvPr>
                <p14:cNvContentPartPr/>
                <p14:nvPr/>
              </p14:nvContentPartPr>
              <p14:xfrm>
                <a:off x="9969392" y="2710462"/>
                <a:ext cx="138240" cy="225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9086F77-C9D3-43CC-8E01-3C2433423C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33392" y="2674462"/>
                  <a:ext cx="2098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1A89840-7F31-47C2-92F8-94E1F22DB740}"/>
                    </a:ext>
                  </a:extLst>
                </p14:cNvPr>
                <p14:cNvContentPartPr/>
                <p14:nvPr/>
              </p14:nvContentPartPr>
              <p14:xfrm>
                <a:off x="8988392" y="3052462"/>
                <a:ext cx="204840" cy="286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1A89840-7F31-47C2-92F8-94E1F22DB7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52752" y="3016822"/>
                  <a:ext cx="27648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A461526-5958-4354-92B2-42752E42AABD}"/>
                    </a:ext>
                  </a:extLst>
                </p14:cNvPr>
                <p14:cNvContentPartPr/>
                <p14:nvPr/>
              </p14:nvContentPartPr>
              <p14:xfrm>
                <a:off x="9214112" y="2995942"/>
                <a:ext cx="780840" cy="328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A461526-5958-4354-92B2-42752E42AA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78472" y="2959942"/>
                  <a:ext cx="8524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EC65A7C-66D9-4842-BD35-539AD7045EC4}"/>
                    </a:ext>
                  </a:extLst>
                </p14:cNvPr>
                <p14:cNvContentPartPr/>
                <p14:nvPr/>
              </p14:nvContentPartPr>
              <p14:xfrm>
                <a:off x="9964712" y="3053542"/>
                <a:ext cx="169920" cy="205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EC65A7C-66D9-4842-BD35-539AD7045EC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29072" y="3017542"/>
                  <a:ext cx="2415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B35F96B-21B6-4F22-A5ED-B357BBBC0394}"/>
                    </a:ext>
                  </a:extLst>
                </p14:cNvPr>
                <p14:cNvContentPartPr/>
                <p14:nvPr/>
              </p14:nvContentPartPr>
              <p14:xfrm>
                <a:off x="10269272" y="3123742"/>
                <a:ext cx="19800" cy="15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B35F96B-21B6-4F22-A5ED-B357BBBC03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33632" y="3088102"/>
                  <a:ext cx="91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50B80E-F4CB-4032-A7D4-B8792AA9B836}"/>
                    </a:ext>
                  </a:extLst>
                </p14:cNvPr>
                <p14:cNvContentPartPr/>
                <p14:nvPr/>
              </p14:nvContentPartPr>
              <p14:xfrm>
                <a:off x="10159472" y="3245422"/>
                <a:ext cx="106560" cy="196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50B80E-F4CB-4032-A7D4-B8792AA9B8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23472" y="3209422"/>
                  <a:ext cx="178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268DBCF-D86F-4691-9D77-6B140356B76F}"/>
                    </a:ext>
                  </a:extLst>
                </p14:cNvPr>
                <p14:cNvContentPartPr/>
                <p14:nvPr/>
              </p14:nvContentPartPr>
              <p14:xfrm>
                <a:off x="8679872" y="3524782"/>
                <a:ext cx="141480" cy="645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268DBCF-D86F-4691-9D77-6B140356B76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644232" y="3489142"/>
                  <a:ext cx="213120" cy="71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7A45DCF-D83D-4868-BEA2-21A39EF15EED}"/>
              </a:ext>
            </a:extLst>
          </p:cNvPr>
          <p:cNvGrpSpPr/>
          <p:nvPr/>
        </p:nvGrpSpPr>
        <p:grpSpPr>
          <a:xfrm>
            <a:off x="2812232" y="504382"/>
            <a:ext cx="4650120" cy="1861560"/>
            <a:chOff x="2812232" y="504382"/>
            <a:chExt cx="4650120" cy="186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4E8108-AFAF-4BDA-BB37-B0CE97BCD23A}"/>
                    </a:ext>
                  </a:extLst>
                </p14:cNvPr>
                <p14:cNvContentPartPr/>
                <p14:nvPr/>
              </p14:nvContentPartPr>
              <p14:xfrm>
                <a:off x="2812232" y="946102"/>
                <a:ext cx="4650120" cy="728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4E8108-AFAF-4BDA-BB37-B0CE97BCD2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76232" y="910102"/>
                  <a:ext cx="472176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C21B0F4-08E6-476F-A2B8-58EB8EF53DBF}"/>
                    </a:ext>
                  </a:extLst>
                </p14:cNvPr>
                <p14:cNvContentPartPr/>
                <p14:nvPr/>
              </p14:nvContentPartPr>
              <p14:xfrm>
                <a:off x="3431792" y="879502"/>
                <a:ext cx="96480" cy="530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C21B0F4-08E6-476F-A2B8-58EB8EF53D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95792" y="843502"/>
                  <a:ext cx="16812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2EED02C-3FAD-48F4-BD69-36956F000FA5}"/>
                    </a:ext>
                  </a:extLst>
                </p14:cNvPr>
                <p14:cNvContentPartPr/>
                <p14:nvPr/>
              </p14:nvContentPartPr>
              <p14:xfrm>
                <a:off x="4106792" y="994342"/>
                <a:ext cx="21600" cy="42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2EED02C-3FAD-48F4-BD69-36956F000F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70792" y="958342"/>
                  <a:ext cx="932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B43C38-E1CD-4E4C-AFD5-AD9D7755E56D}"/>
                    </a:ext>
                  </a:extLst>
                </p14:cNvPr>
                <p14:cNvContentPartPr/>
                <p14:nvPr/>
              </p14:nvContentPartPr>
              <p14:xfrm>
                <a:off x="4687472" y="891742"/>
                <a:ext cx="62640" cy="55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B43C38-E1CD-4E4C-AFD5-AD9D7755E56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51472" y="856102"/>
                  <a:ext cx="1342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EB135B3-984C-4278-B286-89B9DD459AB7}"/>
                    </a:ext>
                  </a:extLst>
                </p14:cNvPr>
                <p14:cNvContentPartPr/>
                <p14:nvPr/>
              </p14:nvContentPartPr>
              <p14:xfrm>
                <a:off x="5229272" y="981742"/>
                <a:ext cx="12240" cy="46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EB135B3-984C-4278-B286-89B9DD459A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93272" y="945742"/>
                  <a:ext cx="8388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31F4AE-8CF9-4230-8A6F-016DC6F4089D}"/>
                    </a:ext>
                  </a:extLst>
                </p14:cNvPr>
                <p14:cNvContentPartPr/>
                <p14:nvPr/>
              </p14:nvContentPartPr>
              <p14:xfrm>
                <a:off x="3637352" y="1074982"/>
                <a:ext cx="190440" cy="271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31F4AE-8CF9-4230-8A6F-016DC6F408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01352" y="1038982"/>
                  <a:ext cx="2620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20C4997-4B05-4635-9E58-1722024D4007}"/>
                    </a:ext>
                  </a:extLst>
                </p14:cNvPr>
                <p14:cNvContentPartPr/>
                <p14:nvPr/>
              </p14:nvContentPartPr>
              <p14:xfrm>
                <a:off x="3816992" y="1098022"/>
                <a:ext cx="67680" cy="12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20C4997-4B05-4635-9E58-1722024D400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80992" y="1062022"/>
                  <a:ext cx="139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1C3415-C142-437F-BA88-1913D8EAD37A}"/>
                    </a:ext>
                  </a:extLst>
                </p14:cNvPr>
                <p14:cNvContentPartPr/>
                <p14:nvPr/>
              </p14:nvContentPartPr>
              <p14:xfrm>
                <a:off x="4230992" y="1170022"/>
                <a:ext cx="69120" cy="178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1C3415-C142-437F-BA88-1913D8EAD3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94992" y="1134022"/>
                  <a:ext cx="140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FBF1C6-2971-4AC0-A7F6-85782436708F}"/>
                    </a:ext>
                  </a:extLst>
                </p14:cNvPr>
                <p14:cNvContentPartPr/>
                <p14:nvPr/>
              </p14:nvContentPartPr>
              <p14:xfrm>
                <a:off x="4396952" y="1081822"/>
                <a:ext cx="155880" cy="18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FBF1C6-2971-4AC0-A7F6-8578243670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61312" y="1046182"/>
                  <a:ext cx="2275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7B9730-9B69-4774-8B1D-166EA85BD6F9}"/>
                    </a:ext>
                  </a:extLst>
                </p14:cNvPr>
                <p14:cNvContentPartPr/>
                <p14:nvPr/>
              </p14:nvContentPartPr>
              <p14:xfrm>
                <a:off x="4932992" y="1081462"/>
                <a:ext cx="229320" cy="259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7B9730-9B69-4774-8B1D-166EA85BD6F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96992" y="1045462"/>
                  <a:ext cx="300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FFEAD5-CA0A-4BC6-B21A-8E34D87349B3}"/>
                    </a:ext>
                  </a:extLst>
                </p14:cNvPr>
                <p14:cNvContentPartPr/>
                <p14:nvPr/>
              </p14:nvContentPartPr>
              <p14:xfrm>
                <a:off x="5811032" y="962662"/>
                <a:ext cx="18360" cy="484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FFEAD5-CA0A-4BC6-B21A-8E34D87349B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75032" y="926662"/>
                  <a:ext cx="9000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2E17BE0-E793-4B43-BF62-55EF211CC799}"/>
                    </a:ext>
                  </a:extLst>
                </p14:cNvPr>
                <p14:cNvContentPartPr/>
                <p14:nvPr/>
              </p14:nvContentPartPr>
              <p14:xfrm>
                <a:off x="6439232" y="1001542"/>
                <a:ext cx="47520" cy="592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2E17BE0-E793-4B43-BF62-55EF211CC7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03232" y="965902"/>
                  <a:ext cx="11916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20AB571-E7D0-43B2-B57F-13B426E45E2E}"/>
                    </a:ext>
                  </a:extLst>
                </p14:cNvPr>
                <p14:cNvContentPartPr/>
                <p14:nvPr/>
              </p14:nvContentPartPr>
              <p14:xfrm>
                <a:off x="6901112" y="1022422"/>
                <a:ext cx="83880" cy="514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20AB571-E7D0-43B2-B57F-13B426E45E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865112" y="986422"/>
                  <a:ext cx="15552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601F866-8CD6-48B6-9520-CE03167BC968}"/>
                    </a:ext>
                  </a:extLst>
                </p14:cNvPr>
                <p14:cNvContentPartPr/>
                <p14:nvPr/>
              </p14:nvContentPartPr>
              <p14:xfrm>
                <a:off x="5553992" y="1042582"/>
                <a:ext cx="189000" cy="307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601F866-8CD6-48B6-9520-CE03167BC96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18352" y="1006582"/>
                  <a:ext cx="2606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89394DD-CB2C-43B0-A2AF-C90943129CBD}"/>
                    </a:ext>
                  </a:extLst>
                </p14:cNvPr>
                <p14:cNvContentPartPr/>
                <p14:nvPr/>
              </p14:nvContentPartPr>
              <p14:xfrm>
                <a:off x="6538232" y="1206022"/>
                <a:ext cx="121320" cy="299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89394DD-CB2C-43B0-A2AF-C90943129CB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02232" y="1170382"/>
                  <a:ext cx="1929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F07288-046A-4EFA-98C7-E53B12B9EB50}"/>
                    </a:ext>
                  </a:extLst>
                </p14:cNvPr>
                <p14:cNvContentPartPr/>
                <p14:nvPr/>
              </p14:nvContentPartPr>
              <p14:xfrm>
                <a:off x="6784472" y="1241662"/>
                <a:ext cx="105120" cy="17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F07288-046A-4EFA-98C7-E53B12B9EB5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48832" y="1205662"/>
                  <a:ext cx="1767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43A72F4-2115-4B1D-8E18-5A4449D6A0CE}"/>
                    </a:ext>
                  </a:extLst>
                </p14:cNvPr>
                <p14:cNvContentPartPr/>
                <p14:nvPr/>
              </p14:nvContentPartPr>
              <p14:xfrm>
                <a:off x="7057352" y="1238062"/>
                <a:ext cx="24840" cy="28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43A72F4-2115-4B1D-8E18-5A4449D6A0C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21712" y="1202062"/>
                  <a:ext cx="964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55D139-8B10-493A-8BDA-9D61EDC9302D}"/>
                    </a:ext>
                  </a:extLst>
                </p14:cNvPr>
                <p14:cNvContentPartPr/>
                <p14:nvPr/>
              </p14:nvContentPartPr>
              <p14:xfrm>
                <a:off x="7203872" y="1144102"/>
                <a:ext cx="153720" cy="31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55D139-8B10-493A-8BDA-9D61EDC930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167872" y="1108462"/>
                  <a:ext cx="225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7997542-CEEC-4769-B396-C1F76E6524CE}"/>
                    </a:ext>
                  </a:extLst>
                </p14:cNvPr>
                <p14:cNvContentPartPr/>
                <p14:nvPr/>
              </p14:nvContentPartPr>
              <p14:xfrm>
                <a:off x="4383272" y="1989382"/>
                <a:ext cx="234360" cy="363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7997542-CEEC-4769-B396-C1F76E6524C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47272" y="1953382"/>
                  <a:ext cx="3060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574909-8EC9-4D7E-AEA9-7C14F835FCB7}"/>
                    </a:ext>
                  </a:extLst>
                </p14:cNvPr>
                <p14:cNvContentPartPr/>
                <p14:nvPr/>
              </p14:nvContentPartPr>
              <p14:xfrm>
                <a:off x="4784312" y="2147062"/>
                <a:ext cx="102960" cy="218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574909-8EC9-4D7E-AEA9-7C14F835FC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48312" y="2111062"/>
                  <a:ext cx="1746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A1DA892-A921-4A74-9007-809A049CA929}"/>
                    </a:ext>
                  </a:extLst>
                </p14:cNvPr>
                <p14:cNvContentPartPr/>
                <p14:nvPr/>
              </p14:nvContentPartPr>
              <p14:xfrm>
                <a:off x="4979072" y="2037262"/>
                <a:ext cx="345240" cy="299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A1DA892-A921-4A74-9007-809A049CA92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43432" y="2001622"/>
                  <a:ext cx="4168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BF0FC83-32E4-45F0-9A8D-1D30AD06B14B}"/>
                    </a:ext>
                  </a:extLst>
                </p14:cNvPr>
                <p14:cNvContentPartPr/>
                <p14:nvPr/>
              </p14:nvContentPartPr>
              <p14:xfrm>
                <a:off x="5437352" y="2038702"/>
                <a:ext cx="113040" cy="285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BF0FC83-32E4-45F0-9A8D-1D30AD06B1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01352" y="2003062"/>
                  <a:ext cx="1846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288B5C3-ADA2-4462-A1DE-E94A4057C771}"/>
                    </a:ext>
                  </a:extLst>
                </p14:cNvPr>
                <p14:cNvContentPartPr/>
                <p14:nvPr/>
              </p14:nvContentPartPr>
              <p14:xfrm>
                <a:off x="5625992" y="2008822"/>
                <a:ext cx="217800" cy="262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288B5C3-ADA2-4462-A1DE-E94A4057C77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90352" y="1972822"/>
                  <a:ext cx="2894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5F82055-F093-4B43-AE59-F338A35C7168}"/>
                    </a:ext>
                  </a:extLst>
                </p14:cNvPr>
                <p14:cNvContentPartPr/>
                <p14:nvPr/>
              </p14:nvContentPartPr>
              <p14:xfrm>
                <a:off x="6241592" y="2013142"/>
                <a:ext cx="191520" cy="290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5F82055-F093-4B43-AE59-F338A35C71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05952" y="1977502"/>
                  <a:ext cx="263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A86DE6C-669B-4EA6-A2FA-EFAEF01B651C}"/>
                    </a:ext>
                  </a:extLst>
                </p14:cNvPr>
                <p14:cNvContentPartPr/>
                <p14:nvPr/>
              </p14:nvContentPartPr>
              <p14:xfrm>
                <a:off x="6500432" y="2081902"/>
                <a:ext cx="203400" cy="235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A86DE6C-669B-4EA6-A2FA-EFAEF01B65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64432" y="2046262"/>
                  <a:ext cx="2750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496BC-FC6F-472F-8C49-8B5B335A1D21}"/>
                    </a:ext>
                  </a:extLst>
                </p14:cNvPr>
                <p14:cNvContentPartPr/>
                <p14:nvPr/>
              </p14:nvContentPartPr>
              <p14:xfrm>
                <a:off x="3057032" y="1528582"/>
                <a:ext cx="255240" cy="42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496BC-FC6F-472F-8C49-8B5B335A1D2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21392" y="1492942"/>
                  <a:ext cx="32688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A40CAB-FF65-4C9E-8933-D3E97D4793BF}"/>
                    </a:ext>
                  </a:extLst>
                </p14:cNvPr>
                <p14:cNvContentPartPr/>
                <p14:nvPr/>
              </p14:nvContentPartPr>
              <p14:xfrm>
                <a:off x="3169352" y="1533982"/>
                <a:ext cx="216720" cy="11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A40CAB-FF65-4C9E-8933-D3E97D4793B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33352" y="1498342"/>
                  <a:ext cx="288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3C035F-5C16-4C38-8C31-ECC1BC15ECBF}"/>
                    </a:ext>
                  </a:extLst>
                </p14:cNvPr>
                <p14:cNvContentPartPr/>
                <p14:nvPr/>
              </p14:nvContentPartPr>
              <p14:xfrm>
                <a:off x="3396512" y="1842142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3C035F-5C16-4C38-8C31-ECC1BC15EC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60872" y="180650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FAD2101-E296-4C0E-A453-D26329B28C16}"/>
                    </a:ext>
                  </a:extLst>
                </p14:cNvPr>
                <p14:cNvContentPartPr/>
                <p14:nvPr/>
              </p14:nvContentPartPr>
              <p14:xfrm>
                <a:off x="3396512" y="1842142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FAD2101-E296-4C0E-A453-D26329B28C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60872" y="1806502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5D6FDE5-56E2-4C71-ACED-55D26EFC5A8A}"/>
                    </a:ext>
                  </a:extLst>
                </p14:cNvPr>
                <p14:cNvContentPartPr/>
                <p14:nvPr/>
              </p14:nvContentPartPr>
              <p14:xfrm>
                <a:off x="3451232" y="1626862"/>
                <a:ext cx="401040" cy="289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5D6FDE5-56E2-4C71-ACED-55D26EFC5A8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15232" y="1591222"/>
                  <a:ext cx="4726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D5CF38-B16B-475A-B1E4-F874C18CEAD2}"/>
                    </a:ext>
                  </a:extLst>
                </p14:cNvPr>
                <p14:cNvContentPartPr/>
                <p14:nvPr/>
              </p14:nvContentPartPr>
              <p14:xfrm>
                <a:off x="3750752" y="1545502"/>
                <a:ext cx="17964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D5CF38-B16B-475A-B1E4-F874C18CEA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15112" y="1509502"/>
                  <a:ext cx="2512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551EBF5-1CE8-455E-9A71-85CB28B04D71}"/>
                    </a:ext>
                  </a:extLst>
                </p14:cNvPr>
                <p14:cNvContentPartPr/>
                <p14:nvPr/>
              </p14:nvContentPartPr>
              <p14:xfrm>
                <a:off x="3120032" y="606622"/>
                <a:ext cx="136080" cy="233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551EBF5-1CE8-455E-9A71-85CB28B04D7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84032" y="570622"/>
                  <a:ext cx="207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865904C-7B93-494A-AC20-490025508236}"/>
                    </a:ext>
                  </a:extLst>
                </p14:cNvPr>
                <p14:cNvContentPartPr/>
                <p14:nvPr/>
              </p14:nvContentPartPr>
              <p14:xfrm>
                <a:off x="3810512" y="559102"/>
                <a:ext cx="20520" cy="168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865904C-7B93-494A-AC20-49002550823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74512" y="523462"/>
                  <a:ext cx="921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F44E867-09A4-410E-B343-F733432C14C8}"/>
                    </a:ext>
                  </a:extLst>
                </p14:cNvPr>
                <p14:cNvContentPartPr/>
                <p14:nvPr/>
              </p14:nvContentPartPr>
              <p14:xfrm>
                <a:off x="4290392" y="504382"/>
                <a:ext cx="285840" cy="180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F44E867-09A4-410E-B343-F733432C14C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254752" y="468742"/>
                  <a:ext cx="3574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523563A-5795-478A-90F1-B3D05AB1CC77}"/>
                    </a:ext>
                  </a:extLst>
                </p14:cNvPr>
                <p14:cNvContentPartPr/>
                <p14:nvPr/>
              </p14:nvContentPartPr>
              <p14:xfrm>
                <a:off x="4940552" y="569182"/>
                <a:ext cx="155880" cy="222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523563A-5795-478A-90F1-B3D05AB1CC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04552" y="533542"/>
                  <a:ext cx="227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FC9C25-C870-4F1A-9E3E-66041758D469}"/>
                    </a:ext>
                  </a:extLst>
                </p14:cNvPr>
                <p14:cNvContentPartPr/>
                <p14:nvPr/>
              </p14:nvContentPartPr>
              <p14:xfrm>
                <a:off x="5496752" y="628942"/>
                <a:ext cx="140760" cy="222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2FC9C25-C870-4F1A-9E3E-66041758D46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60752" y="593302"/>
                  <a:ext cx="2124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04BFBEA-0AB6-4429-BA2A-6630013ACAE1}"/>
                    </a:ext>
                  </a:extLst>
                </p14:cNvPr>
                <p14:cNvContentPartPr/>
                <p14:nvPr/>
              </p14:nvContentPartPr>
              <p14:xfrm>
                <a:off x="6033152" y="545062"/>
                <a:ext cx="128520" cy="27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04BFBEA-0AB6-4429-BA2A-6630013ACAE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97512" y="509062"/>
                  <a:ext cx="2001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F5F1BE-7C3C-4BBD-BFE1-E753B9332A22}"/>
                    </a:ext>
                  </a:extLst>
                </p14:cNvPr>
                <p14:cNvContentPartPr/>
                <p14:nvPr/>
              </p14:nvContentPartPr>
              <p14:xfrm>
                <a:off x="6637232" y="624622"/>
                <a:ext cx="59040" cy="149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F5F1BE-7C3C-4BBD-BFE1-E753B9332A2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01232" y="588982"/>
                  <a:ext cx="130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09E9561-1BB8-4C8E-8D10-DD0911F58376}"/>
                    </a:ext>
                  </a:extLst>
                </p14:cNvPr>
                <p14:cNvContentPartPr/>
                <p14:nvPr/>
              </p14:nvContentPartPr>
              <p14:xfrm>
                <a:off x="7065632" y="648742"/>
                <a:ext cx="111960" cy="173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09E9561-1BB8-4C8E-8D10-DD0911F5837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29632" y="612742"/>
                  <a:ext cx="183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8E4730F-1A50-43F0-A786-DE4F170D74D6}"/>
                    </a:ext>
                  </a:extLst>
                </p14:cNvPr>
                <p14:cNvContentPartPr/>
                <p14:nvPr/>
              </p14:nvContentPartPr>
              <p14:xfrm>
                <a:off x="3041552" y="1036822"/>
                <a:ext cx="153360" cy="392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8E4730F-1A50-43F0-A786-DE4F170D74D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05552" y="1000822"/>
                  <a:ext cx="2250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8C4445A-9486-4A44-80F8-576C7AC39D37}"/>
                    </a:ext>
                  </a:extLst>
                </p14:cNvPr>
                <p14:cNvContentPartPr/>
                <p14:nvPr/>
              </p14:nvContentPartPr>
              <p14:xfrm>
                <a:off x="3271232" y="1160302"/>
                <a:ext cx="47520" cy="178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8C4445A-9486-4A44-80F8-576C7AC39D3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35592" y="1124662"/>
                  <a:ext cx="119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9C71697-2F0C-4C8B-BCB0-EB182B201462}"/>
                    </a:ext>
                  </a:extLst>
                </p14:cNvPr>
                <p14:cNvContentPartPr/>
                <p14:nvPr/>
              </p14:nvContentPartPr>
              <p14:xfrm>
                <a:off x="5913272" y="1190182"/>
                <a:ext cx="238680" cy="232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9C71697-2F0C-4C8B-BCB0-EB182B20146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77272" y="1154542"/>
                  <a:ext cx="3103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D96578F-B7F4-4E2A-81C2-5A69CB1A1210}"/>
                    </a:ext>
                  </a:extLst>
                </p14:cNvPr>
                <p14:cNvContentPartPr/>
                <p14:nvPr/>
              </p14:nvContentPartPr>
              <p14:xfrm>
                <a:off x="6175712" y="1198462"/>
                <a:ext cx="144360" cy="170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D96578F-B7F4-4E2A-81C2-5A69CB1A121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39712" y="1162822"/>
                  <a:ext cx="2160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DA2113D-2EC8-4900-A2F3-03FAC7BEA457}"/>
              </a:ext>
            </a:extLst>
          </p:cNvPr>
          <p:cNvGrpSpPr/>
          <p:nvPr/>
        </p:nvGrpSpPr>
        <p:grpSpPr>
          <a:xfrm>
            <a:off x="4167272" y="2759422"/>
            <a:ext cx="2343240" cy="466200"/>
            <a:chOff x="4167272" y="2759422"/>
            <a:chExt cx="234324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2F32B87-FFCA-432E-BE48-427DC8294654}"/>
                    </a:ext>
                  </a:extLst>
                </p14:cNvPr>
                <p14:cNvContentPartPr/>
                <p14:nvPr/>
              </p14:nvContentPartPr>
              <p14:xfrm>
                <a:off x="4167272" y="2780662"/>
                <a:ext cx="246960" cy="4449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2F32B87-FFCA-432E-BE48-427DC82946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31632" y="2745022"/>
                  <a:ext cx="3186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F5B6C7F-AC88-4CCF-B74F-134FEA1CB47D}"/>
                    </a:ext>
                  </a:extLst>
                </p14:cNvPr>
                <p14:cNvContentPartPr/>
                <p14:nvPr/>
              </p14:nvContentPartPr>
              <p14:xfrm>
                <a:off x="4469672" y="2935102"/>
                <a:ext cx="164880" cy="243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F5B6C7F-AC88-4CCF-B74F-134FEA1CB47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34032" y="2899462"/>
                  <a:ext cx="236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4D7DD52-D55F-4E77-889E-0E734E1DCB0B}"/>
                    </a:ext>
                  </a:extLst>
                </p14:cNvPr>
                <p14:cNvContentPartPr/>
                <p14:nvPr/>
              </p14:nvContentPartPr>
              <p14:xfrm>
                <a:off x="4711952" y="2873902"/>
                <a:ext cx="383040" cy="292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4D7DD52-D55F-4E77-889E-0E734E1DCB0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675952" y="2837902"/>
                  <a:ext cx="454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61A6B82-A943-4775-9A50-D022A7379A0B}"/>
                    </a:ext>
                  </a:extLst>
                </p14:cNvPr>
                <p14:cNvContentPartPr/>
                <p14:nvPr/>
              </p14:nvContentPartPr>
              <p14:xfrm>
                <a:off x="5213072" y="2851942"/>
                <a:ext cx="461880" cy="275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61A6B82-A943-4775-9A50-D022A7379A0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77432" y="2815942"/>
                  <a:ext cx="5335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B2F0682-7895-492A-8675-3910B0E644E5}"/>
                    </a:ext>
                  </a:extLst>
                </p14:cNvPr>
                <p14:cNvContentPartPr/>
                <p14:nvPr/>
              </p14:nvContentPartPr>
              <p14:xfrm>
                <a:off x="6016952" y="2804782"/>
                <a:ext cx="131040" cy="323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B2F0682-7895-492A-8675-3910B0E644E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80952" y="2769142"/>
                  <a:ext cx="2026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AE3F655-AAC8-4281-B976-717407E5C655}"/>
                    </a:ext>
                  </a:extLst>
                </p14:cNvPr>
                <p14:cNvContentPartPr/>
                <p14:nvPr/>
              </p14:nvContentPartPr>
              <p14:xfrm>
                <a:off x="6272192" y="2759422"/>
                <a:ext cx="238320" cy="378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AE3F655-AAC8-4281-B976-717407E5C65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36552" y="2723422"/>
                  <a:ext cx="30996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3F1ACAB-699A-48B0-B1A7-CCBC1A0FA8FC}"/>
              </a:ext>
            </a:extLst>
          </p:cNvPr>
          <p:cNvGrpSpPr/>
          <p:nvPr/>
        </p:nvGrpSpPr>
        <p:grpSpPr>
          <a:xfrm>
            <a:off x="9126272" y="1573582"/>
            <a:ext cx="2075400" cy="569880"/>
            <a:chOff x="9126272" y="1573582"/>
            <a:chExt cx="207540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8C93E80-A1B5-47C9-B1B6-37A6CB143658}"/>
                    </a:ext>
                  </a:extLst>
                </p14:cNvPr>
                <p14:cNvContentPartPr/>
                <p14:nvPr/>
              </p14:nvContentPartPr>
              <p14:xfrm>
                <a:off x="9258032" y="1815862"/>
                <a:ext cx="240840" cy="249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8C93E80-A1B5-47C9-B1B6-37A6CB14365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22392" y="1779862"/>
                  <a:ext cx="3124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B1D5FBE-52C5-4053-A930-AE020765538D}"/>
                    </a:ext>
                  </a:extLst>
                </p14:cNvPr>
                <p14:cNvContentPartPr/>
                <p14:nvPr/>
              </p14:nvContentPartPr>
              <p14:xfrm>
                <a:off x="9126272" y="1664662"/>
                <a:ext cx="126000" cy="478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B1D5FBE-52C5-4053-A930-AE020765538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090632" y="1629022"/>
                  <a:ext cx="19764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063E679-47B3-4080-98BD-110D11CECA65}"/>
                    </a:ext>
                  </a:extLst>
                </p14:cNvPr>
                <p14:cNvContentPartPr/>
                <p14:nvPr/>
              </p14:nvContentPartPr>
              <p14:xfrm>
                <a:off x="9548912" y="1672582"/>
                <a:ext cx="199440" cy="397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063E679-47B3-4080-98BD-110D11CECA6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12912" y="1636942"/>
                  <a:ext cx="2710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59DE724-4749-49BF-9775-EE580EAF4826}"/>
                    </a:ext>
                  </a:extLst>
                </p14:cNvPr>
                <p14:cNvContentPartPr/>
                <p14:nvPr/>
              </p14:nvContentPartPr>
              <p14:xfrm>
                <a:off x="9833672" y="1830262"/>
                <a:ext cx="23760" cy="154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59DE724-4749-49BF-9775-EE580EAF482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98032" y="1794262"/>
                  <a:ext cx="95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7A58B47-3891-413C-B912-EABB3556A27D}"/>
                    </a:ext>
                  </a:extLst>
                </p14:cNvPr>
                <p14:cNvContentPartPr/>
                <p14:nvPr/>
              </p14:nvContentPartPr>
              <p14:xfrm>
                <a:off x="9871112" y="1659262"/>
                <a:ext cx="178200" cy="408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7A58B47-3891-413C-B912-EABB3556A27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35472" y="1623262"/>
                  <a:ext cx="2498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FE94521-C21C-42CD-9BC8-65D3CAF2CA93}"/>
                    </a:ext>
                  </a:extLst>
                </p14:cNvPr>
                <p14:cNvContentPartPr/>
                <p14:nvPr/>
              </p14:nvContentPartPr>
              <p14:xfrm>
                <a:off x="9781832" y="1748182"/>
                <a:ext cx="23760" cy="13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FE94521-C21C-42CD-9BC8-65D3CAF2CA9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746192" y="1712542"/>
                  <a:ext cx="95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FE4E74B-FF11-491D-8CFD-807C6902E13F}"/>
                    </a:ext>
                  </a:extLst>
                </p14:cNvPr>
                <p14:cNvContentPartPr/>
                <p14:nvPr/>
              </p14:nvContentPartPr>
              <p14:xfrm>
                <a:off x="10128512" y="1881022"/>
                <a:ext cx="147960" cy="15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FE4E74B-FF11-491D-8CFD-807C6902E13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92512" y="1845382"/>
                  <a:ext cx="219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53BA581-9F60-41D0-85DB-E3B3E40CA120}"/>
                    </a:ext>
                  </a:extLst>
                </p14:cNvPr>
                <p14:cNvContentPartPr/>
                <p14:nvPr/>
              </p14:nvContentPartPr>
              <p14:xfrm>
                <a:off x="10164152" y="1974622"/>
                <a:ext cx="164880" cy="1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53BA581-9F60-41D0-85DB-E3B3E40CA12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128512" y="1938982"/>
                  <a:ext cx="236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8333BD1-B4C3-440A-91B1-79F2764B1ADA}"/>
                    </a:ext>
                  </a:extLst>
                </p14:cNvPr>
                <p14:cNvContentPartPr/>
                <p14:nvPr/>
              </p14:nvContentPartPr>
              <p14:xfrm>
                <a:off x="10351352" y="1879222"/>
                <a:ext cx="186120" cy="7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8333BD1-B4C3-440A-91B1-79F2764B1AD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315712" y="1843222"/>
                  <a:ext cx="257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37C03B-3AFE-41AC-935C-C52B58944543}"/>
                    </a:ext>
                  </a:extLst>
                </p14:cNvPr>
                <p14:cNvContentPartPr/>
                <p14:nvPr/>
              </p14:nvContentPartPr>
              <p14:xfrm>
                <a:off x="10391672" y="1953022"/>
                <a:ext cx="135000" cy="8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37C03B-3AFE-41AC-935C-C52B5894454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356032" y="1917022"/>
                  <a:ext cx="206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C3EEF8-7C9B-47E7-81AC-DFF8C4BCEAEF}"/>
                    </a:ext>
                  </a:extLst>
                </p14:cNvPr>
                <p14:cNvContentPartPr/>
                <p14:nvPr/>
              </p14:nvContentPartPr>
              <p14:xfrm>
                <a:off x="11064872" y="1573582"/>
                <a:ext cx="136800" cy="455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C3EEF8-7C9B-47E7-81AC-DFF8C4BCEAE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029232" y="1537942"/>
                  <a:ext cx="20844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9FAFB0D-91BE-4B77-95EB-43C19EC4D9E7}"/>
                    </a:ext>
                  </a:extLst>
                </p14:cNvPr>
                <p14:cNvContentPartPr/>
                <p14:nvPr/>
              </p14:nvContentPartPr>
              <p14:xfrm>
                <a:off x="10640432" y="1741702"/>
                <a:ext cx="78840" cy="234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9FAFB0D-91BE-4B77-95EB-43C19EC4D9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04432" y="1706062"/>
                  <a:ext cx="1504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9A4E805-743A-472A-BFBC-9E0DE042AA92}"/>
                    </a:ext>
                  </a:extLst>
                </p14:cNvPr>
                <p14:cNvContentPartPr/>
                <p14:nvPr/>
              </p14:nvContentPartPr>
              <p14:xfrm>
                <a:off x="10801712" y="1730542"/>
                <a:ext cx="248040" cy="315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9A4E805-743A-472A-BFBC-9E0DE042AA9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66072" y="1694542"/>
                  <a:ext cx="319680" cy="38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45E96E1-C93B-48D8-AEDD-F4C9C136CA2B}"/>
                  </a:ext>
                </a:extLst>
              </p14:cNvPr>
              <p14:cNvContentPartPr/>
              <p14:nvPr/>
            </p14:nvContentPartPr>
            <p14:xfrm>
              <a:off x="2522792" y="4062982"/>
              <a:ext cx="399240" cy="3985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45E96E1-C93B-48D8-AEDD-F4C9C136CA2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487152" y="4027342"/>
                <a:ext cx="470880" cy="47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3CED101-E295-4501-9A68-D10BFA8EF12E}"/>
              </a:ext>
            </a:extLst>
          </p:cNvPr>
          <p:cNvGrpSpPr/>
          <p:nvPr/>
        </p:nvGrpSpPr>
        <p:grpSpPr>
          <a:xfrm>
            <a:off x="4011752" y="3840142"/>
            <a:ext cx="2196720" cy="545760"/>
            <a:chOff x="4011752" y="3840142"/>
            <a:chExt cx="219672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2C550ED-4C2D-4FD7-9423-FB65B2141F90}"/>
                    </a:ext>
                  </a:extLst>
                </p14:cNvPr>
                <p14:cNvContentPartPr/>
                <p14:nvPr/>
              </p14:nvContentPartPr>
              <p14:xfrm>
                <a:off x="4011752" y="4035982"/>
                <a:ext cx="194040" cy="331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2C550ED-4C2D-4FD7-9423-FB65B2141F9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75752" y="3999982"/>
                  <a:ext cx="2656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1D99871-614C-4D77-AA9B-57FC0AD0D0AE}"/>
                    </a:ext>
                  </a:extLst>
                </p14:cNvPr>
                <p14:cNvContentPartPr/>
                <p14:nvPr/>
              </p14:nvContentPartPr>
              <p14:xfrm>
                <a:off x="4365272" y="3878662"/>
                <a:ext cx="1378080" cy="507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1D99871-614C-4D77-AA9B-57FC0AD0D0A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29632" y="3842662"/>
                  <a:ext cx="144972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5E24F7F-8E88-4096-B486-E8C229A982A0}"/>
                    </a:ext>
                  </a:extLst>
                </p14:cNvPr>
                <p14:cNvContentPartPr/>
                <p14:nvPr/>
              </p14:nvContentPartPr>
              <p14:xfrm>
                <a:off x="5874392" y="3840142"/>
                <a:ext cx="334080" cy="439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5E24F7F-8E88-4096-B486-E8C229A982A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38752" y="3804142"/>
                  <a:ext cx="4057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7769107-6269-4462-B0BC-3C3DB1F24163}"/>
                    </a:ext>
                  </a:extLst>
                </p14:cNvPr>
                <p14:cNvContentPartPr/>
                <p14:nvPr/>
              </p14:nvContentPartPr>
              <p14:xfrm>
                <a:off x="5812472" y="4012222"/>
                <a:ext cx="103320" cy="18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7769107-6269-4462-B0BC-3C3DB1F2416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76472" y="3976222"/>
                  <a:ext cx="17496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FF1E93B-959B-46C5-AA88-7546EB81356B}"/>
              </a:ext>
            </a:extLst>
          </p:cNvPr>
          <p:cNvGrpSpPr/>
          <p:nvPr/>
        </p:nvGrpSpPr>
        <p:grpSpPr>
          <a:xfrm>
            <a:off x="1543952" y="5231542"/>
            <a:ext cx="2111040" cy="457560"/>
            <a:chOff x="1543952" y="5231542"/>
            <a:chExt cx="211104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2883C9A-009C-4B5A-BB3D-FD65C9F5C67A}"/>
                    </a:ext>
                  </a:extLst>
                </p14:cNvPr>
                <p14:cNvContentPartPr/>
                <p14:nvPr/>
              </p14:nvContentPartPr>
              <p14:xfrm>
                <a:off x="1543952" y="5231542"/>
                <a:ext cx="257040" cy="457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2883C9A-009C-4B5A-BB3D-FD65C9F5C6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08312" y="5195902"/>
                  <a:ext cx="3286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6CD05C7-F69D-48C1-A79B-D1D6B11D1B3B}"/>
                    </a:ext>
                  </a:extLst>
                </p14:cNvPr>
                <p14:cNvContentPartPr/>
                <p14:nvPr/>
              </p14:nvContentPartPr>
              <p14:xfrm>
                <a:off x="1880552" y="5334862"/>
                <a:ext cx="446040" cy="323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6CD05C7-F69D-48C1-A79B-D1D6B11D1B3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44552" y="5298862"/>
                  <a:ext cx="5176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982CAE4-E738-434C-B9A9-ACF55C64FCBE}"/>
                    </a:ext>
                  </a:extLst>
                </p14:cNvPr>
                <p14:cNvContentPartPr/>
                <p14:nvPr/>
              </p14:nvContentPartPr>
              <p14:xfrm>
                <a:off x="2324072" y="5324782"/>
                <a:ext cx="109080" cy="318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982CAE4-E738-434C-B9A9-ACF55C64FCB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88072" y="5289142"/>
                  <a:ext cx="1807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7F4A0E-C21A-4BAB-A147-43FBC4FC4B18}"/>
                    </a:ext>
                  </a:extLst>
                </p14:cNvPr>
                <p14:cNvContentPartPr/>
                <p14:nvPr/>
              </p14:nvContentPartPr>
              <p14:xfrm>
                <a:off x="2298512" y="5454382"/>
                <a:ext cx="137880" cy="72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7F4A0E-C21A-4BAB-A147-43FBC4FC4B1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62512" y="5418742"/>
                  <a:ext cx="209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B8E4CCC-59BA-44DC-A347-2B5622FBCD75}"/>
                    </a:ext>
                  </a:extLst>
                </p14:cNvPr>
                <p14:cNvContentPartPr/>
                <p14:nvPr/>
              </p14:nvContentPartPr>
              <p14:xfrm>
                <a:off x="2721512" y="5331982"/>
                <a:ext cx="123480" cy="296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B8E4CCC-59BA-44DC-A347-2B5622FBCD7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685512" y="5295982"/>
                  <a:ext cx="1951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D2EC82F-D78C-4FE8-9C4A-E98D4437E187}"/>
                    </a:ext>
                  </a:extLst>
                </p14:cNvPr>
                <p14:cNvContentPartPr/>
                <p14:nvPr/>
              </p14:nvContentPartPr>
              <p14:xfrm>
                <a:off x="2978552" y="5300302"/>
                <a:ext cx="676440" cy="312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D2EC82F-D78C-4FE8-9C4A-E98D4437E18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42912" y="5264302"/>
                  <a:ext cx="74808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ACD9123-7025-492B-9CD7-989F05CD17E5}"/>
              </a:ext>
            </a:extLst>
          </p:cNvPr>
          <p:cNvGrpSpPr/>
          <p:nvPr/>
        </p:nvGrpSpPr>
        <p:grpSpPr>
          <a:xfrm>
            <a:off x="1848872" y="6027862"/>
            <a:ext cx="2293920" cy="421560"/>
            <a:chOff x="1848872" y="6027862"/>
            <a:chExt cx="229392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2E80299-3EBD-4953-9DF2-BCFC9C560F67}"/>
                    </a:ext>
                  </a:extLst>
                </p14:cNvPr>
                <p14:cNvContentPartPr/>
                <p14:nvPr/>
              </p14:nvContentPartPr>
              <p14:xfrm>
                <a:off x="1848872" y="6027862"/>
                <a:ext cx="329760" cy="359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2E80299-3EBD-4953-9DF2-BCFC9C560F6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812872" y="5992222"/>
                  <a:ext cx="4014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EBD4ADF-B5DE-489C-BED7-669D59E23959}"/>
                    </a:ext>
                  </a:extLst>
                </p14:cNvPr>
                <p14:cNvContentPartPr/>
                <p14:nvPr/>
              </p14:nvContentPartPr>
              <p14:xfrm>
                <a:off x="2375552" y="6098062"/>
                <a:ext cx="597960" cy="351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EBD4ADF-B5DE-489C-BED7-669D59E2395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39552" y="6062062"/>
                  <a:ext cx="6696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06DE5BD-9D66-425F-9383-C2669F41B9E2}"/>
                    </a:ext>
                  </a:extLst>
                </p14:cNvPr>
                <p14:cNvContentPartPr/>
                <p14:nvPr/>
              </p14:nvContentPartPr>
              <p14:xfrm>
                <a:off x="3047312" y="6110662"/>
                <a:ext cx="80640" cy="247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06DE5BD-9D66-425F-9383-C2669F41B9E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11312" y="6075022"/>
                  <a:ext cx="152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72AD7A5-983C-4B33-A74F-0347B0472DA4}"/>
                    </a:ext>
                  </a:extLst>
                </p14:cNvPr>
                <p14:cNvContentPartPr/>
                <p14:nvPr/>
              </p14:nvContentPartPr>
              <p14:xfrm>
                <a:off x="2984312" y="6226942"/>
                <a:ext cx="103680" cy="42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72AD7A5-983C-4B33-A74F-0347B0472DA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48312" y="6190942"/>
                  <a:ext cx="175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B41B238-A7A2-41D7-BF78-2F3F4239D4E1}"/>
                    </a:ext>
                  </a:extLst>
                </p14:cNvPr>
                <p14:cNvContentPartPr/>
                <p14:nvPr/>
              </p14:nvContentPartPr>
              <p14:xfrm>
                <a:off x="3381032" y="6174022"/>
                <a:ext cx="149760" cy="255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B41B238-A7A2-41D7-BF78-2F3F4239D4E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45392" y="6138382"/>
                  <a:ext cx="221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3B4E187-E9E2-4CE5-B480-E0587E8ABE96}"/>
                    </a:ext>
                  </a:extLst>
                </p14:cNvPr>
                <p14:cNvContentPartPr/>
                <p14:nvPr/>
              </p14:nvContentPartPr>
              <p14:xfrm>
                <a:off x="3588392" y="6158542"/>
                <a:ext cx="554400" cy="234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3B4E187-E9E2-4CE5-B480-E0587E8ABE9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52752" y="6122902"/>
                  <a:ext cx="62604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AEE3AEA-13C8-4D55-8B10-7F8D145552B2}"/>
              </a:ext>
            </a:extLst>
          </p:cNvPr>
          <p:cNvGrpSpPr/>
          <p:nvPr/>
        </p:nvGrpSpPr>
        <p:grpSpPr>
          <a:xfrm>
            <a:off x="693992" y="2732422"/>
            <a:ext cx="1810800" cy="663120"/>
            <a:chOff x="693992" y="2732422"/>
            <a:chExt cx="1810800" cy="6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881495B-3AE4-4C4C-B123-8EA48048EE46}"/>
                    </a:ext>
                  </a:extLst>
                </p14:cNvPr>
                <p14:cNvContentPartPr/>
                <p14:nvPr/>
              </p14:nvContentPartPr>
              <p14:xfrm>
                <a:off x="880832" y="2732422"/>
                <a:ext cx="167760" cy="663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881495B-3AE4-4C4C-B123-8EA48048EE4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4832" y="2696422"/>
                  <a:ext cx="23940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DBF6762-DC00-4696-980B-237D559E19EF}"/>
                    </a:ext>
                  </a:extLst>
                </p14:cNvPr>
                <p14:cNvContentPartPr/>
                <p14:nvPr/>
              </p14:nvContentPartPr>
              <p14:xfrm>
                <a:off x="693992" y="3094222"/>
                <a:ext cx="223560" cy="100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DBF6762-DC00-4696-980B-237D559E19E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58352" y="3058222"/>
                  <a:ext cx="295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D363615-9FDA-403F-AFFB-7A2E50411F57}"/>
                    </a:ext>
                  </a:extLst>
                </p14:cNvPr>
                <p14:cNvContentPartPr/>
                <p14:nvPr/>
              </p14:nvContentPartPr>
              <p14:xfrm>
                <a:off x="1106912" y="2969662"/>
                <a:ext cx="83520" cy="358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D363615-9FDA-403F-AFFB-7A2E50411F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0912" y="2933662"/>
                  <a:ext cx="1551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83DD41F-7381-4AC7-A8F7-1977BEED3733}"/>
                    </a:ext>
                  </a:extLst>
                </p14:cNvPr>
                <p14:cNvContentPartPr/>
                <p14:nvPr/>
              </p14:nvContentPartPr>
              <p14:xfrm>
                <a:off x="1242632" y="3084502"/>
                <a:ext cx="274320" cy="156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83DD41F-7381-4AC7-A8F7-1977BEED373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06632" y="3048502"/>
                  <a:ext cx="345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4FCD672-F86D-4878-A4BA-395AC3ED4127}"/>
                    </a:ext>
                  </a:extLst>
                </p14:cNvPr>
                <p14:cNvContentPartPr/>
                <p14:nvPr/>
              </p14:nvContentPartPr>
              <p14:xfrm>
                <a:off x="1516952" y="2990182"/>
                <a:ext cx="447120" cy="291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4FCD672-F86D-4878-A4BA-395AC3ED41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481312" y="2954542"/>
                  <a:ext cx="5187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B18175D-72BF-4D27-8A63-BB88C5DF75E5}"/>
                    </a:ext>
                  </a:extLst>
                </p14:cNvPr>
                <p14:cNvContentPartPr/>
                <p14:nvPr/>
              </p14:nvContentPartPr>
              <p14:xfrm>
                <a:off x="1907912" y="3177382"/>
                <a:ext cx="130680" cy="27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B18175D-72BF-4D27-8A63-BB88C5DF75E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71912" y="3141742"/>
                  <a:ext cx="2023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58BCF69-8E18-410A-8EEF-F930B16B2D2C}"/>
                    </a:ext>
                  </a:extLst>
                </p14:cNvPr>
                <p14:cNvContentPartPr/>
                <p14:nvPr/>
              </p14:nvContentPartPr>
              <p14:xfrm>
                <a:off x="2223992" y="2935822"/>
                <a:ext cx="280800" cy="1922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58BCF69-8E18-410A-8EEF-F930B16B2D2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187992" y="2899822"/>
                  <a:ext cx="3524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1610DC8E-F118-4624-AEAA-CA1BB377CD8C}"/>
              </a:ext>
            </a:extLst>
          </p:cNvPr>
          <p:cNvGrpSpPr/>
          <p:nvPr/>
        </p:nvGrpSpPr>
        <p:grpSpPr>
          <a:xfrm>
            <a:off x="4482632" y="5070622"/>
            <a:ext cx="1688040" cy="1302840"/>
            <a:chOff x="4482632" y="5070622"/>
            <a:chExt cx="1688040" cy="13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BC219C1-C29D-43F4-88DA-4530A04812D8}"/>
                    </a:ext>
                  </a:extLst>
                </p14:cNvPr>
                <p14:cNvContentPartPr/>
                <p14:nvPr/>
              </p14:nvContentPartPr>
              <p14:xfrm>
                <a:off x="4482632" y="5281222"/>
                <a:ext cx="425520" cy="394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BC219C1-C29D-43F4-88DA-4530A04812D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46992" y="5245582"/>
                  <a:ext cx="4971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91B235D-BA47-4FB6-A77E-FC6F5EA6EA7C}"/>
                    </a:ext>
                  </a:extLst>
                </p14:cNvPr>
                <p14:cNvContentPartPr/>
                <p14:nvPr/>
              </p14:nvContentPartPr>
              <p14:xfrm>
                <a:off x="5061152" y="5175022"/>
                <a:ext cx="234720" cy="3819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91B235D-BA47-4FB6-A77E-FC6F5EA6EA7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25512" y="5139022"/>
                  <a:ext cx="3063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371DE9B-4FDA-469E-AD81-5C02FE58BF48}"/>
                    </a:ext>
                  </a:extLst>
                </p14:cNvPr>
                <p14:cNvContentPartPr/>
                <p14:nvPr/>
              </p14:nvContentPartPr>
              <p14:xfrm>
                <a:off x="5391632" y="5305342"/>
                <a:ext cx="24120" cy="217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371DE9B-4FDA-469E-AD81-5C02FE58BF4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55992" y="5269342"/>
                  <a:ext cx="95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2F86A6A-1762-4CB2-810F-FE4B9F54DBE8}"/>
                    </a:ext>
                  </a:extLst>
                </p14:cNvPr>
                <p14:cNvContentPartPr/>
                <p14:nvPr/>
              </p14:nvContentPartPr>
              <p14:xfrm>
                <a:off x="5472272" y="5070622"/>
                <a:ext cx="176400" cy="571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2F86A6A-1762-4CB2-810F-FE4B9F54DBE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36632" y="5034622"/>
                  <a:ext cx="24804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C5F05B-D44A-4A24-9568-00C682B2DFFB}"/>
                    </a:ext>
                  </a:extLst>
                </p14:cNvPr>
                <p14:cNvContentPartPr/>
                <p14:nvPr/>
              </p14:nvContentPartPr>
              <p14:xfrm>
                <a:off x="4938752" y="5899342"/>
                <a:ext cx="439200" cy="474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C5F05B-D44A-4A24-9568-00C682B2DFF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02752" y="5863702"/>
                  <a:ext cx="5108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81CBA54-B86C-46F4-9CA8-BBE02C51BF36}"/>
                    </a:ext>
                  </a:extLst>
                </p14:cNvPr>
                <p14:cNvContentPartPr/>
                <p14:nvPr/>
              </p14:nvContentPartPr>
              <p14:xfrm>
                <a:off x="5529872" y="5931022"/>
                <a:ext cx="214200" cy="396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81CBA54-B86C-46F4-9CA8-BBE02C51BF3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93872" y="5895382"/>
                  <a:ext cx="2858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08DCDB5-535D-44D2-9BD1-CEA1B23DD6BA}"/>
                    </a:ext>
                  </a:extLst>
                </p14:cNvPr>
                <p14:cNvContentPartPr/>
                <p14:nvPr/>
              </p14:nvContentPartPr>
              <p14:xfrm>
                <a:off x="5767472" y="6002662"/>
                <a:ext cx="269640" cy="282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08DCDB5-535D-44D2-9BD1-CEA1B23DD6B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731832" y="5967022"/>
                  <a:ext cx="3412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2135006-C13C-4409-949C-3F8FACE3E353}"/>
                    </a:ext>
                  </a:extLst>
                </p14:cNvPr>
                <p14:cNvContentPartPr/>
                <p14:nvPr/>
              </p14:nvContentPartPr>
              <p14:xfrm>
                <a:off x="6010472" y="5786662"/>
                <a:ext cx="160200" cy="572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2135006-C13C-4409-949C-3F8FACE3E35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74832" y="5750662"/>
                  <a:ext cx="231840" cy="64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AFAAF39-FD61-4B37-B4DD-49B3FFC9A5A8}"/>
              </a:ext>
            </a:extLst>
          </p:cNvPr>
          <p:cNvGrpSpPr/>
          <p:nvPr/>
        </p:nvGrpSpPr>
        <p:grpSpPr>
          <a:xfrm>
            <a:off x="8778872" y="4756342"/>
            <a:ext cx="588600" cy="674280"/>
            <a:chOff x="8778872" y="4756342"/>
            <a:chExt cx="58860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F98696D-A623-40D2-A406-DDF791734E51}"/>
                    </a:ext>
                  </a:extLst>
                </p14:cNvPr>
                <p14:cNvContentPartPr/>
                <p14:nvPr/>
              </p14:nvContentPartPr>
              <p14:xfrm>
                <a:off x="8863832" y="4756342"/>
                <a:ext cx="72360" cy="286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F98696D-A623-40D2-A406-DDF791734E5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27832" y="4720342"/>
                  <a:ext cx="144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774B4E5-B74B-4348-BC19-8A0577353D20}"/>
                    </a:ext>
                  </a:extLst>
                </p14:cNvPr>
                <p14:cNvContentPartPr/>
                <p14:nvPr/>
              </p14:nvContentPartPr>
              <p14:xfrm>
                <a:off x="8778872" y="4928422"/>
                <a:ext cx="349200" cy="384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774B4E5-B74B-4348-BC19-8A0577353D2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743232" y="4892782"/>
                  <a:ext cx="4208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0F37A8C-C856-4B30-8DF2-35BD14C45F72}"/>
                    </a:ext>
                  </a:extLst>
                </p14:cNvPr>
                <p14:cNvContentPartPr/>
                <p14:nvPr/>
              </p14:nvContentPartPr>
              <p14:xfrm>
                <a:off x="9064352" y="5100142"/>
                <a:ext cx="303120" cy="330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0F37A8C-C856-4B30-8DF2-35BD14C45F7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28712" y="5064502"/>
                  <a:ext cx="374760" cy="40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307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9E1041-D944-49FF-B74A-CCA9B1C636D0}"/>
              </a:ext>
            </a:extLst>
          </p:cNvPr>
          <p:cNvGrpSpPr/>
          <p:nvPr/>
        </p:nvGrpSpPr>
        <p:grpSpPr>
          <a:xfrm>
            <a:off x="1494992" y="897833"/>
            <a:ext cx="261360" cy="339480"/>
            <a:chOff x="1494992" y="897833"/>
            <a:chExt cx="26136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25BF928-ADE0-4D23-A7F7-5E449FD5F415}"/>
                    </a:ext>
                  </a:extLst>
                </p14:cNvPr>
                <p14:cNvContentPartPr/>
                <p14:nvPr/>
              </p14:nvContentPartPr>
              <p14:xfrm>
                <a:off x="1544312" y="897833"/>
                <a:ext cx="46800" cy="339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25BF928-ADE0-4D23-A7F7-5E449FD5F4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8672" y="862193"/>
                  <a:ext cx="1184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7BE13B-B6CC-46C0-BF25-0212D42DB547}"/>
                    </a:ext>
                  </a:extLst>
                </p14:cNvPr>
                <p14:cNvContentPartPr/>
                <p14:nvPr/>
              </p14:nvContentPartPr>
              <p14:xfrm>
                <a:off x="1494992" y="1202033"/>
                <a:ext cx="261360" cy="2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7BE13B-B6CC-46C0-BF25-0212D42DB5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9352" y="1166033"/>
                  <a:ext cx="33300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922D36-C4F1-4EC1-AA1D-BE2067A48626}"/>
              </a:ext>
            </a:extLst>
          </p:cNvPr>
          <p:cNvGrpSpPr/>
          <p:nvPr/>
        </p:nvGrpSpPr>
        <p:grpSpPr>
          <a:xfrm>
            <a:off x="1977392" y="832673"/>
            <a:ext cx="729720" cy="606240"/>
            <a:chOff x="1977392" y="832673"/>
            <a:chExt cx="72972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E1F7039-C2EA-4593-B635-0B55BAB7F8B5}"/>
                    </a:ext>
                  </a:extLst>
                </p14:cNvPr>
                <p14:cNvContentPartPr/>
                <p14:nvPr/>
              </p14:nvContentPartPr>
              <p14:xfrm>
                <a:off x="2002952" y="992153"/>
                <a:ext cx="78120" cy="186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E1F7039-C2EA-4593-B635-0B55BAB7F8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67312" y="956513"/>
                  <a:ext cx="1497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FADB8C1-B2A9-4070-8722-DEFCB86FD6C0}"/>
                    </a:ext>
                  </a:extLst>
                </p14:cNvPr>
                <p14:cNvContentPartPr/>
                <p14:nvPr/>
              </p14:nvContentPartPr>
              <p14:xfrm>
                <a:off x="1977392" y="1004033"/>
                <a:ext cx="133200" cy="129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ADB8C1-B2A9-4070-8722-DEFCB86FD6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1752" y="968033"/>
                  <a:ext cx="204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A84134A-27A4-42BA-A9C7-DDF4854DDF29}"/>
                    </a:ext>
                  </a:extLst>
                </p14:cNvPr>
                <p14:cNvContentPartPr/>
                <p14:nvPr/>
              </p14:nvContentPartPr>
              <p14:xfrm>
                <a:off x="2325512" y="832673"/>
                <a:ext cx="6120" cy="250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A84134A-27A4-42BA-A9C7-DDF4854DDF2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89872" y="796673"/>
                  <a:ext cx="77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2EEA60-15CC-439A-A8A0-56D63AE1715A}"/>
                    </a:ext>
                  </a:extLst>
                </p14:cNvPr>
                <p14:cNvContentPartPr/>
                <p14:nvPr/>
              </p14:nvContentPartPr>
              <p14:xfrm>
                <a:off x="2312912" y="993953"/>
                <a:ext cx="203040" cy="39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2EEA60-15CC-439A-A8A0-56D63AE171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7272" y="957953"/>
                  <a:ext cx="27468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F59842-DBC1-4BBA-918E-364117D529EC}"/>
                    </a:ext>
                  </a:extLst>
                </p14:cNvPr>
                <p14:cNvContentPartPr/>
                <p14:nvPr/>
              </p14:nvContentPartPr>
              <p14:xfrm>
                <a:off x="2525672" y="1170713"/>
                <a:ext cx="181440" cy="268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F59842-DBC1-4BBA-918E-364117D529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9672" y="1135073"/>
                  <a:ext cx="25308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6CEDE0-4F20-44D8-B2FA-4E2188703737}"/>
              </a:ext>
            </a:extLst>
          </p:cNvPr>
          <p:cNvGrpSpPr/>
          <p:nvPr/>
        </p:nvGrpSpPr>
        <p:grpSpPr>
          <a:xfrm>
            <a:off x="2995472" y="974513"/>
            <a:ext cx="315360" cy="350640"/>
            <a:chOff x="2995472" y="974513"/>
            <a:chExt cx="315360" cy="35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B91334-1DB7-4B64-80A2-D99D458B6489}"/>
                    </a:ext>
                  </a:extLst>
                </p14:cNvPr>
                <p14:cNvContentPartPr/>
                <p14:nvPr/>
              </p14:nvContentPartPr>
              <p14:xfrm>
                <a:off x="2995472" y="1119953"/>
                <a:ext cx="315360" cy="4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B91334-1DB7-4B64-80A2-D99D458B64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59472" y="1083953"/>
                  <a:ext cx="387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B078609-DC1E-4608-AB65-7621BE76FC74}"/>
                    </a:ext>
                  </a:extLst>
                </p14:cNvPr>
                <p14:cNvContentPartPr/>
                <p14:nvPr/>
              </p14:nvContentPartPr>
              <p14:xfrm>
                <a:off x="3157112" y="974513"/>
                <a:ext cx="48960" cy="350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B078609-DC1E-4608-AB65-7621BE76FC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21472" y="938873"/>
                  <a:ext cx="120600" cy="42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9D0B20-9DDA-4223-B336-BA04D1C7C230}"/>
              </a:ext>
            </a:extLst>
          </p:cNvPr>
          <p:cNvGrpSpPr/>
          <p:nvPr/>
        </p:nvGrpSpPr>
        <p:grpSpPr>
          <a:xfrm>
            <a:off x="3566432" y="938873"/>
            <a:ext cx="1746720" cy="508320"/>
            <a:chOff x="3566432" y="938873"/>
            <a:chExt cx="174672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FC8E9B2-421E-4EC8-9DC3-10F8396B4C0A}"/>
                    </a:ext>
                  </a:extLst>
                </p14:cNvPr>
                <p14:cNvContentPartPr/>
                <p14:nvPr/>
              </p14:nvContentPartPr>
              <p14:xfrm>
                <a:off x="3566432" y="938873"/>
                <a:ext cx="320760" cy="35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FC8E9B2-421E-4EC8-9DC3-10F8396B4C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30792" y="902873"/>
                  <a:ext cx="3924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09337C-4B62-4049-8329-5EEC6A9D9627}"/>
                    </a:ext>
                  </a:extLst>
                </p14:cNvPr>
                <p14:cNvContentPartPr/>
                <p14:nvPr/>
              </p14:nvContentPartPr>
              <p14:xfrm>
                <a:off x="4014272" y="996113"/>
                <a:ext cx="173160" cy="263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09337C-4B62-4049-8329-5EEC6A9D96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78632" y="960113"/>
                  <a:ext cx="2448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49B21EE-8AE6-47E2-A194-5EB90B33F143}"/>
                    </a:ext>
                  </a:extLst>
                </p14:cNvPr>
                <p14:cNvContentPartPr/>
                <p14:nvPr/>
              </p14:nvContentPartPr>
              <p14:xfrm>
                <a:off x="3995912" y="1065593"/>
                <a:ext cx="191520" cy="155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49B21EE-8AE6-47E2-A194-5EB90B33F1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59912" y="1029953"/>
                  <a:ext cx="263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D19C6E-7FF4-4D53-9A88-59FD1E3B6560}"/>
                    </a:ext>
                  </a:extLst>
                </p14:cNvPr>
                <p14:cNvContentPartPr/>
                <p14:nvPr/>
              </p14:nvContentPartPr>
              <p14:xfrm>
                <a:off x="4363112" y="997193"/>
                <a:ext cx="18000" cy="16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D19C6E-7FF4-4D53-9A88-59FD1E3B65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27112" y="961553"/>
                  <a:ext cx="89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C3EAA16-6082-44A5-996D-974D5B49B4E2}"/>
                    </a:ext>
                  </a:extLst>
                </p14:cNvPr>
                <p14:cNvContentPartPr/>
                <p14:nvPr/>
              </p14:nvContentPartPr>
              <p14:xfrm>
                <a:off x="4331432" y="1085033"/>
                <a:ext cx="199080" cy="330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C3EAA16-6082-44A5-996D-974D5B49B4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95792" y="1049033"/>
                  <a:ext cx="2707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BBC890-50F8-48A2-BF60-FF36C268B434}"/>
                    </a:ext>
                  </a:extLst>
                </p14:cNvPr>
                <p14:cNvContentPartPr/>
                <p14:nvPr/>
              </p14:nvContentPartPr>
              <p14:xfrm>
                <a:off x="4520072" y="1257113"/>
                <a:ext cx="278640" cy="190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BBC890-50F8-48A2-BF60-FF36C268B4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84432" y="1221473"/>
                  <a:ext cx="350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26B888-B222-4BDE-8C9B-D18814E022F5}"/>
                    </a:ext>
                  </a:extLst>
                </p14:cNvPr>
                <p14:cNvContentPartPr/>
                <p14:nvPr/>
              </p14:nvContentPartPr>
              <p14:xfrm>
                <a:off x="5125232" y="1114913"/>
                <a:ext cx="18000" cy="231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26B888-B222-4BDE-8C9B-D18814E022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89592" y="1078913"/>
                  <a:ext cx="896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1035E1-2195-4692-BEB3-91DD9B38A5A0}"/>
                    </a:ext>
                  </a:extLst>
                </p14:cNvPr>
                <p14:cNvContentPartPr/>
                <p14:nvPr/>
              </p14:nvContentPartPr>
              <p14:xfrm>
                <a:off x="5003912" y="1172153"/>
                <a:ext cx="309240" cy="22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1035E1-2195-4692-BEB3-91DD9B38A5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68272" y="1136513"/>
                  <a:ext cx="38088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35E30E-DBFA-45AF-9364-142D325E2D45}"/>
              </a:ext>
            </a:extLst>
          </p:cNvPr>
          <p:cNvGrpSpPr/>
          <p:nvPr/>
        </p:nvGrpSpPr>
        <p:grpSpPr>
          <a:xfrm>
            <a:off x="5719592" y="1164233"/>
            <a:ext cx="368640" cy="13320"/>
            <a:chOff x="5719592" y="1164233"/>
            <a:chExt cx="368640" cy="1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76E1C4D-8305-4E2C-95E5-5D2857C7DE3D}"/>
                    </a:ext>
                  </a:extLst>
                </p14:cNvPr>
                <p14:cNvContentPartPr/>
                <p14:nvPr/>
              </p14:nvContentPartPr>
              <p14:xfrm>
                <a:off x="5719592" y="1164233"/>
                <a:ext cx="24120" cy="5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76E1C4D-8305-4E2C-95E5-5D2857C7DE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83952" y="1128233"/>
                  <a:ext cx="95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547D11D-9E1F-4076-A7C7-0D85CBFD6F84}"/>
                    </a:ext>
                  </a:extLst>
                </p14:cNvPr>
                <p14:cNvContentPartPr/>
                <p14:nvPr/>
              </p14:nvContentPartPr>
              <p14:xfrm>
                <a:off x="5879072" y="1172513"/>
                <a:ext cx="15120" cy="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547D11D-9E1F-4076-A7C7-0D85CBFD6F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43432" y="1136513"/>
                  <a:ext cx="86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AC3CCE7-1FFD-452F-866E-0A2D29179FC7}"/>
                    </a:ext>
                  </a:extLst>
                </p14:cNvPr>
                <p14:cNvContentPartPr/>
                <p14:nvPr/>
              </p14:nvContentPartPr>
              <p14:xfrm>
                <a:off x="6074912" y="1175033"/>
                <a:ext cx="13320" cy="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AC3CCE7-1FFD-452F-866E-0A2D29179F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9272" y="1139393"/>
                  <a:ext cx="8496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BBA7E95-2A6A-43F6-A03F-6A63D6C081B5}"/>
              </a:ext>
            </a:extLst>
          </p:cNvPr>
          <p:cNvGrpSpPr/>
          <p:nvPr/>
        </p:nvGrpSpPr>
        <p:grpSpPr>
          <a:xfrm>
            <a:off x="6383432" y="1104833"/>
            <a:ext cx="1252800" cy="236880"/>
            <a:chOff x="6383432" y="1104833"/>
            <a:chExt cx="125280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98B2C8-3B7A-401F-8E92-C233A1FCD0C8}"/>
                    </a:ext>
                  </a:extLst>
                </p14:cNvPr>
                <p14:cNvContentPartPr/>
                <p14:nvPr/>
              </p14:nvContentPartPr>
              <p14:xfrm>
                <a:off x="6383432" y="1120673"/>
                <a:ext cx="184320" cy="221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98B2C8-3B7A-401F-8E92-C233A1FCD0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47432" y="1084673"/>
                  <a:ext cx="255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30EF59-9D61-4D87-87A6-885C95B73FDF}"/>
                    </a:ext>
                  </a:extLst>
                </p14:cNvPr>
                <p14:cNvContentPartPr/>
                <p14:nvPr/>
              </p14:nvContentPartPr>
              <p14:xfrm>
                <a:off x="6455432" y="1218593"/>
                <a:ext cx="259200" cy="22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30EF59-9D61-4D87-87A6-885C95B73F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19432" y="1182593"/>
                  <a:ext cx="330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7D8248-88EB-4C22-BDC6-E6B8DF14B185}"/>
                    </a:ext>
                  </a:extLst>
                </p14:cNvPr>
                <p14:cNvContentPartPr/>
                <p14:nvPr/>
              </p14:nvContentPartPr>
              <p14:xfrm>
                <a:off x="6954032" y="1122833"/>
                <a:ext cx="203040" cy="18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7D8248-88EB-4C22-BDC6-E6B8DF14B18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18392" y="1087193"/>
                  <a:ext cx="2746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0427C9-3B9B-4495-9155-44C33C695E5F}"/>
                    </a:ext>
                  </a:extLst>
                </p14:cNvPr>
                <p14:cNvContentPartPr/>
                <p14:nvPr/>
              </p14:nvContentPartPr>
              <p14:xfrm>
                <a:off x="7394672" y="1104833"/>
                <a:ext cx="124560" cy="221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0427C9-3B9B-4495-9155-44C33C695E5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59032" y="1069193"/>
                  <a:ext cx="196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66FF5A-33CA-49B9-AF02-676A72485CA7}"/>
                    </a:ext>
                  </a:extLst>
                </p14:cNvPr>
                <p14:cNvContentPartPr/>
                <p14:nvPr/>
              </p14:nvContentPartPr>
              <p14:xfrm>
                <a:off x="7382792" y="1148393"/>
                <a:ext cx="253440" cy="142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66FF5A-33CA-49B9-AF02-676A72485C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46792" y="1112753"/>
                  <a:ext cx="32508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A83ACE-927C-4151-9A44-2A94A6BA9152}"/>
              </a:ext>
            </a:extLst>
          </p:cNvPr>
          <p:cNvGrpSpPr/>
          <p:nvPr/>
        </p:nvGrpSpPr>
        <p:grpSpPr>
          <a:xfrm>
            <a:off x="7898312" y="1053353"/>
            <a:ext cx="428400" cy="481680"/>
            <a:chOff x="7898312" y="1053353"/>
            <a:chExt cx="42840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2E143F8-87EA-48C6-B767-CDE76BCE17F2}"/>
                    </a:ext>
                  </a:extLst>
                </p14:cNvPr>
                <p14:cNvContentPartPr/>
                <p14:nvPr/>
              </p14:nvContentPartPr>
              <p14:xfrm>
                <a:off x="7898312" y="1053353"/>
                <a:ext cx="204840" cy="48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2E143F8-87EA-48C6-B767-CDE76BCE17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62312" y="1017713"/>
                  <a:ext cx="27648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49403A-EB1B-4649-B795-3B2C4A44F156}"/>
                    </a:ext>
                  </a:extLst>
                </p14:cNvPr>
                <p14:cNvContentPartPr/>
                <p14:nvPr/>
              </p14:nvContentPartPr>
              <p14:xfrm>
                <a:off x="8149232" y="1346393"/>
                <a:ext cx="177480" cy="162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49403A-EB1B-4649-B795-3B2C4A44F15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13232" y="1310753"/>
                  <a:ext cx="249120" cy="23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DD7AB94-F132-4FCD-9001-856BF744B56B}"/>
                  </a:ext>
                </a:extLst>
              </p14:cNvPr>
              <p14:cNvContentPartPr/>
              <p14:nvPr/>
            </p14:nvContentPartPr>
            <p14:xfrm>
              <a:off x="1223912" y="2214713"/>
              <a:ext cx="317160" cy="17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DD7AB94-F132-4FCD-9001-856BF744B56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88272" y="2178713"/>
                <a:ext cx="3888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95BF732-30FC-4BD3-B680-7135D869D250}"/>
                  </a:ext>
                </a:extLst>
              </p14:cNvPr>
              <p14:cNvContentPartPr/>
              <p14:nvPr/>
            </p14:nvContentPartPr>
            <p14:xfrm>
              <a:off x="1268912" y="2412353"/>
              <a:ext cx="295200" cy="1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95BF732-30FC-4BD3-B680-7135D869D25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32912" y="2376353"/>
                <a:ext cx="36684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1229FD4-BE78-4EB4-B411-4155DB0BF25F}"/>
              </a:ext>
            </a:extLst>
          </p:cNvPr>
          <p:cNvGrpSpPr/>
          <p:nvPr/>
        </p:nvGrpSpPr>
        <p:grpSpPr>
          <a:xfrm>
            <a:off x="2064872" y="2003753"/>
            <a:ext cx="460080" cy="437760"/>
            <a:chOff x="2064872" y="2003753"/>
            <a:chExt cx="46008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59B2C5-2449-4349-BC55-6F75F95211CC}"/>
                    </a:ext>
                  </a:extLst>
                </p14:cNvPr>
                <p14:cNvContentPartPr/>
                <p14:nvPr/>
              </p14:nvContentPartPr>
              <p14:xfrm>
                <a:off x="2064872" y="2003753"/>
                <a:ext cx="35640" cy="281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59B2C5-2449-4349-BC55-6F75F95211C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28872" y="1968113"/>
                  <a:ext cx="107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14C3D2-00F5-4F53-8BB5-EA595B4385F5}"/>
                    </a:ext>
                  </a:extLst>
                </p14:cNvPr>
                <p14:cNvContentPartPr/>
                <p14:nvPr/>
              </p14:nvContentPartPr>
              <p14:xfrm>
                <a:off x="2154872" y="2207153"/>
                <a:ext cx="84600" cy="219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14C3D2-00F5-4F53-8BB5-EA595B4385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19232" y="2171513"/>
                  <a:ext cx="156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0A1CA61-0C47-49C4-9A32-4CF197D0CE42}"/>
                    </a:ext>
                  </a:extLst>
                </p14:cNvPr>
                <p14:cNvContentPartPr/>
                <p14:nvPr/>
              </p14:nvContentPartPr>
              <p14:xfrm>
                <a:off x="2316152" y="2289233"/>
                <a:ext cx="208800" cy="152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0A1CA61-0C47-49C4-9A32-4CF197D0CE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80512" y="2253233"/>
                  <a:ext cx="280440" cy="22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6355902-E20D-41E3-8144-73ACFC333507}"/>
                  </a:ext>
                </a:extLst>
              </p14:cNvPr>
              <p14:cNvContentPartPr/>
              <p14:nvPr/>
            </p14:nvContentPartPr>
            <p14:xfrm>
              <a:off x="2920592" y="1929233"/>
              <a:ext cx="150120" cy="464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6355902-E20D-41E3-8144-73ACFC33350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84952" y="1893593"/>
                <a:ext cx="221760" cy="53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EED59EB4-379A-45D2-AAA0-9C0D3C5FB7F2}"/>
              </a:ext>
            </a:extLst>
          </p:cNvPr>
          <p:cNvGrpSpPr/>
          <p:nvPr/>
        </p:nvGrpSpPr>
        <p:grpSpPr>
          <a:xfrm>
            <a:off x="3334232" y="2017433"/>
            <a:ext cx="2052720" cy="329760"/>
            <a:chOff x="3334232" y="2017433"/>
            <a:chExt cx="205272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AD19E5-042D-41D3-B855-234AA69EB726}"/>
                    </a:ext>
                  </a:extLst>
                </p14:cNvPr>
                <p14:cNvContentPartPr/>
                <p14:nvPr/>
              </p14:nvContentPartPr>
              <p14:xfrm>
                <a:off x="3334232" y="2059193"/>
                <a:ext cx="52920" cy="250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AD19E5-042D-41D3-B855-234AA69EB72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98592" y="2023193"/>
                  <a:ext cx="124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AF8BB5-342B-4219-8270-FB76DFC0A856}"/>
                    </a:ext>
                  </a:extLst>
                </p14:cNvPr>
                <p14:cNvContentPartPr/>
                <p14:nvPr/>
              </p14:nvContentPartPr>
              <p14:xfrm>
                <a:off x="3640232" y="2017433"/>
                <a:ext cx="77400" cy="260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AF8BB5-342B-4219-8270-FB76DFC0A85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04592" y="1981433"/>
                  <a:ext cx="1490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3C120B-D003-4C1F-91AC-BC15135A4DBA}"/>
                    </a:ext>
                  </a:extLst>
                </p14:cNvPr>
                <p14:cNvContentPartPr/>
                <p14:nvPr/>
              </p14:nvContentPartPr>
              <p14:xfrm>
                <a:off x="3542672" y="2147393"/>
                <a:ext cx="295200" cy="17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3C120B-D003-4C1F-91AC-BC15135A4D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06672" y="2111753"/>
                  <a:ext cx="366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834505A-58D2-4E8F-AB7D-9F422C8149FF}"/>
                    </a:ext>
                  </a:extLst>
                </p14:cNvPr>
                <p14:cNvContentPartPr/>
                <p14:nvPr/>
              </p14:nvContentPartPr>
              <p14:xfrm>
                <a:off x="4009592" y="2051273"/>
                <a:ext cx="467280" cy="249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834505A-58D2-4E8F-AB7D-9F422C8149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73592" y="2015633"/>
                  <a:ext cx="538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34ED99-B479-4138-A93C-40D7772195DB}"/>
                    </a:ext>
                  </a:extLst>
                </p14:cNvPr>
                <p14:cNvContentPartPr/>
                <p14:nvPr/>
              </p14:nvContentPartPr>
              <p14:xfrm>
                <a:off x="4369232" y="2199593"/>
                <a:ext cx="191880" cy="11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34ED99-B479-4138-A93C-40D7772195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33232" y="2163953"/>
                  <a:ext cx="263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D69E996-091C-4389-8DD8-6847CCDD2926}"/>
                    </a:ext>
                  </a:extLst>
                </p14:cNvPr>
                <p14:cNvContentPartPr/>
                <p14:nvPr/>
              </p14:nvContentPartPr>
              <p14:xfrm>
                <a:off x="4766672" y="2040473"/>
                <a:ext cx="192240" cy="306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D69E996-091C-4389-8DD8-6847CCDD29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0672" y="2004473"/>
                  <a:ext cx="263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DCB7C70-8B56-4DFE-BF59-690AD521C8BC}"/>
                    </a:ext>
                  </a:extLst>
                </p14:cNvPr>
                <p14:cNvContentPartPr/>
                <p14:nvPr/>
              </p14:nvContentPartPr>
              <p14:xfrm>
                <a:off x="5133512" y="2043353"/>
                <a:ext cx="127080" cy="298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DCB7C70-8B56-4DFE-BF59-690AD521C8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97872" y="2007713"/>
                  <a:ext cx="198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960EA90-4004-4E83-8ABE-A12D220A7B80}"/>
                    </a:ext>
                  </a:extLst>
                </p14:cNvPr>
                <p14:cNvContentPartPr/>
                <p14:nvPr/>
              </p14:nvContentPartPr>
              <p14:xfrm>
                <a:off x="5145032" y="2219393"/>
                <a:ext cx="241920" cy="18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960EA90-4004-4E83-8ABE-A12D220A7B8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09032" y="2183753"/>
                  <a:ext cx="31356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70CD7AA-103F-4564-9933-F85F0B576449}"/>
                  </a:ext>
                </a:extLst>
              </p14:cNvPr>
              <p14:cNvContentPartPr/>
              <p14:nvPr/>
            </p14:nvContentPartPr>
            <p14:xfrm>
              <a:off x="5632832" y="2250713"/>
              <a:ext cx="353880" cy="10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70CD7AA-103F-4564-9933-F85F0B57644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96832" y="2214713"/>
                <a:ext cx="425520" cy="8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C00046BE-C3F4-43BD-9E50-6C416CEB5682}"/>
              </a:ext>
            </a:extLst>
          </p:cNvPr>
          <p:cNvGrpSpPr/>
          <p:nvPr/>
        </p:nvGrpSpPr>
        <p:grpSpPr>
          <a:xfrm>
            <a:off x="6236192" y="1959113"/>
            <a:ext cx="542880" cy="529200"/>
            <a:chOff x="6236192" y="1959113"/>
            <a:chExt cx="542880" cy="52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EBC53D-92FB-4755-9140-81F11CE02B78}"/>
                    </a:ext>
                  </a:extLst>
                </p14:cNvPr>
                <p14:cNvContentPartPr/>
                <p14:nvPr/>
              </p14:nvContentPartPr>
              <p14:xfrm>
                <a:off x="6236192" y="2165393"/>
                <a:ext cx="365400" cy="184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EBC53D-92FB-4755-9140-81F11CE02B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0552" y="2129393"/>
                  <a:ext cx="437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FB8CE9-FD42-4126-ACD2-E9997E548B28}"/>
                    </a:ext>
                  </a:extLst>
                </p14:cNvPr>
                <p14:cNvContentPartPr/>
                <p14:nvPr/>
              </p14:nvContentPartPr>
              <p14:xfrm>
                <a:off x="6673592" y="1959113"/>
                <a:ext cx="105480" cy="529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FB8CE9-FD42-4126-ACD2-E9997E548B2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37952" y="1923113"/>
                  <a:ext cx="177120" cy="60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3BC9E73-0D59-45F8-8B34-7D3881F5D954}"/>
              </a:ext>
            </a:extLst>
          </p:cNvPr>
          <p:cNvGrpSpPr/>
          <p:nvPr/>
        </p:nvGrpSpPr>
        <p:grpSpPr>
          <a:xfrm>
            <a:off x="1532792" y="3017153"/>
            <a:ext cx="89640" cy="126720"/>
            <a:chOff x="1532792" y="3017153"/>
            <a:chExt cx="8964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849B5C2-C0D9-47BF-925A-C8AB4D7F67CD}"/>
                    </a:ext>
                  </a:extLst>
                </p14:cNvPr>
                <p14:cNvContentPartPr/>
                <p14:nvPr/>
              </p14:nvContentPartPr>
              <p14:xfrm>
                <a:off x="1544672" y="3017153"/>
                <a:ext cx="52920" cy="16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849B5C2-C0D9-47BF-925A-C8AB4D7F67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08672" y="2981153"/>
                  <a:ext cx="124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BE6DC8A-1700-4B10-85CA-B9DFFF6C3499}"/>
                    </a:ext>
                  </a:extLst>
                </p14:cNvPr>
                <p14:cNvContentPartPr/>
                <p14:nvPr/>
              </p14:nvContentPartPr>
              <p14:xfrm>
                <a:off x="1532792" y="3127673"/>
                <a:ext cx="89640" cy="1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BE6DC8A-1700-4B10-85CA-B9DFFF6C34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97152" y="3091673"/>
                  <a:ext cx="16128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9B45808-7401-40E0-A444-914881A4F48C}"/>
              </a:ext>
            </a:extLst>
          </p:cNvPr>
          <p:cNvGrpSpPr/>
          <p:nvPr/>
        </p:nvGrpSpPr>
        <p:grpSpPr>
          <a:xfrm>
            <a:off x="1978832" y="2924993"/>
            <a:ext cx="578160" cy="468360"/>
            <a:chOff x="1978832" y="2924993"/>
            <a:chExt cx="57816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CDA11B9-6B77-420B-9C56-CAAF61119B6B}"/>
                    </a:ext>
                  </a:extLst>
                </p14:cNvPr>
                <p14:cNvContentPartPr/>
                <p14:nvPr/>
              </p14:nvContentPartPr>
              <p14:xfrm>
                <a:off x="1978832" y="2924993"/>
                <a:ext cx="253080" cy="442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CDA11B9-6B77-420B-9C56-CAAF61119B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43192" y="2888993"/>
                  <a:ext cx="3247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96DB0F6-8BB5-46B8-B868-7E84593C03EB}"/>
                    </a:ext>
                  </a:extLst>
                </p14:cNvPr>
                <p14:cNvContentPartPr/>
                <p14:nvPr/>
              </p14:nvContentPartPr>
              <p14:xfrm>
                <a:off x="2203472" y="3236033"/>
                <a:ext cx="353520" cy="157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96DB0F6-8BB5-46B8-B868-7E84593C03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7832" y="3200033"/>
                  <a:ext cx="42516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B763004-756B-4FF9-8025-CD539FE23325}"/>
              </a:ext>
            </a:extLst>
          </p:cNvPr>
          <p:cNvGrpSpPr/>
          <p:nvPr/>
        </p:nvGrpSpPr>
        <p:grpSpPr>
          <a:xfrm>
            <a:off x="2992592" y="2614673"/>
            <a:ext cx="1818360" cy="964800"/>
            <a:chOff x="2992592" y="2614673"/>
            <a:chExt cx="1818360" cy="96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2B9874-2336-4D5B-936B-ECD7605E5458}"/>
                    </a:ext>
                  </a:extLst>
                </p14:cNvPr>
                <p14:cNvContentPartPr/>
                <p14:nvPr/>
              </p14:nvContentPartPr>
              <p14:xfrm>
                <a:off x="3038672" y="2800793"/>
                <a:ext cx="21240" cy="43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2B9874-2336-4D5B-936B-ECD7605E54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03032" y="2764793"/>
                  <a:ext cx="92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E6949E-40D6-4785-B611-631290108AB1}"/>
                    </a:ext>
                  </a:extLst>
                </p14:cNvPr>
                <p14:cNvContentPartPr/>
                <p14:nvPr/>
              </p14:nvContentPartPr>
              <p14:xfrm>
                <a:off x="3055952" y="3158633"/>
                <a:ext cx="1301040" cy="30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E6949E-40D6-4785-B611-631290108AB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20312" y="3122993"/>
                  <a:ext cx="1372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2F69674-5877-45D0-9D07-84CBFD9FE85C}"/>
                    </a:ext>
                  </a:extLst>
                </p14:cNvPr>
                <p14:cNvContentPartPr/>
                <p14:nvPr/>
              </p14:nvContentPartPr>
              <p14:xfrm>
                <a:off x="2992592" y="2797913"/>
                <a:ext cx="44064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2F69674-5877-45D0-9D07-84CBFD9FE8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56592" y="2761913"/>
                  <a:ext cx="512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D44EC6-5A61-4214-88A3-BA1FA0EB9ABF}"/>
                    </a:ext>
                  </a:extLst>
                </p14:cNvPr>
                <p14:cNvContentPartPr/>
                <p14:nvPr/>
              </p14:nvContentPartPr>
              <p14:xfrm>
                <a:off x="3662552" y="2751473"/>
                <a:ext cx="78480" cy="318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D44EC6-5A61-4214-88A3-BA1FA0EB9AB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6552" y="2715473"/>
                  <a:ext cx="1501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8834ECA-978F-45A5-BABB-F7398C30660C}"/>
                    </a:ext>
                  </a:extLst>
                </p14:cNvPr>
                <p14:cNvContentPartPr/>
                <p14:nvPr/>
              </p14:nvContentPartPr>
              <p14:xfrm>
                <a:off x="3868832" y="2828873"/>
                <a:ext cx="284040" cy="171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8834ECA-978F-45A5-BABB-F7398C30660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33192" y="2793233"/>
                  <a:ext cx="355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FCAD74-1A32-4959-BA9F-BBA0CD25BC78}"/>
                    </a:ext>
                  </a:extLst>
                </p14:cNvPr>
                <p14:cNvContentPartPr/>
                <p14:nvPr/>
              </p14:nvContentPartPr>
              <p14:xfrm>
                <a:off x="4358432" y="2782793"/>
                <a:ext cx="34560" cy="193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CFCAD74-1A32-4959-BA9F-BBA0CD25BC7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22432" y="2747153"/>
                  <a:ext cx="106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C6861AA-6BB2-4324-8700-D1D3B631A2A5}"/>
                    </a:ext>
                  </a:extLst>
                </p14:cNvPr>
                <p14:cNvContentPartPr/>
                <p14:nvPr/>
              </p14:nvContentPartPr>
              <p14:xfrm>
                <a:off x="4282112" y="2754713"/>
                <a:ext cx="335880" cy="18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C6861AA-6BB2-4324-8700-D1D3B631A2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46112" y="2718713"/>
                  <a:ext cx="4075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31446C6-CC69-4D59-9114-8663683E4FB9}"/>
                    </a:ext>
                  </a:extLst>
                </p14:cNvPr>
                <p14:cNvContentPartPr/>
                <p14:nvPr/>
              </p14:nvContentPartPr>
              <p14:xfrm>
                <a:off x="4751912" y="2614673"/>
                <a:ext cx="59040" cy="41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31446C6-CC69-4D59-9114-8663683E4FB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16272" y="2578673"/>
                  <a:ext cx="13068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74612D-5E42-4725-95F5-D8383AD01AE5}"/>
                    </a:ext>
                  </a:extLst>
                </p14:cNvPr>
                <p14:cNvContentPartPr/>
                <p14:nvPr/>
              </p14:nvContentPartPr>
              <p14:xfrm>
                <a:off x="4210112" y="3080873"/>
                <a:ext cx="406800" cy="82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74612D-5E42-4725-95F5-D8383AD01A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74472" y="3045233"/>
                  <a:ext cx="478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64A6FC4-68F9-4B73-A216-FC47CEF575C4}"/>
                    </a:ext>
                  </a:extLst>
                </p14:cNvPr>
                <p14:cNvContentPartPr/>
                <p14:nvPr/>
              </p14:nvContentPartPr>
              <p14:xfrm>
                <a:off x="3645992" y="3305153"/>
                <a:ext cx="362880" cy="274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64A6FC4-68F9-4B73-A216-FC47CEF575C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09992" y="3269153"/>
                  <a:ext cx="434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F5F6101-9477-47A0-A97B-F86AAC4D9274}"/>
                    </a:ext>
                  </a:extLst>
                </p14:cNvPr>
                <p14:cNvContentPartPr/>
                <p14:nvPr/>
              </p14:nvContentPartPr>
              <p14:xfrm>
                <a:off x="3126512" y="2679473"/>
                <a:ext cx="212040" cy="410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F5F6101-9477-47A0-A97B-F86AAC4D927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090872" y="2643473"/>
                  <a:ext cx="283680" cy="48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448C77A-DB12-4382-A8CB-B78753DA5E31}"/>
                  </a:ext>
                </a:extLst>
              </p14:cNvPr>
              <p14:cNvContentPartPr/>
              <p14:nvPr/>
            </p14:nvContentPartPr>
            <p14:xfrm>
              <a:off x="2032112" y="3225953"/>
              <a:ext cx="545400" cy="460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448C77A-DB12-4382-A8CB-B78753DA5E3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96112" y="3189953"/>
                <a:ext cx="617040" cy="53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D500BA8C-85EA-4C7C-A9B1-F18A71CCDDE1}"/>
              </a:ext>
            </a:extLst>
          </p:cNvPr>
          <p:cNvGrpSpPr/>
          <p:nvPr/>
        </p:nvGrpSpPr>
        <p:grpSpPr>
          <a:xfrm>
            <a:off x="1395272" y="4339073"/>
            <a:ext cx="163800" cy="146160"/>
            <a:chOff x="1395272" y="4339073"/>
            <a:chExt cx="16380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B8D7BE9-E785-4C1F-966F-4964729B183A}"/>
                    </a:ext>
                  </a:extLst>
                </p14:cNvPr>
                <p14:cNvContentPartPr/>
                <p14:nvPr/>
              </p14:nvContentPartPr>
              <p14:xfrm>
                <a:off x="1395272" y="4339073"/>
                <a:ext cx="139320" cy="15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B8D7BE9-E785-4C1F-966F-4964729B18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59272" y="4303073"/>
                  <a:ext cx="2109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6541626-C50C-4D83-A609-68CE42DA474E}"/>
                    </a:ext>
                  </a:extLst>
                </p14:cNvPr>
                <p14:cNvContentPartPr/>
                <p14:nvPr/>
              </p14:nvContentPartPr>
              <p14:xfrm>
                <a:off x="1473752" y="4460393"/>
                <a:ext cx="85320" cy="24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6541626-C50C-4D83-A609-68CE42DA47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37752" y="4424393"/>
                  <a:ext cx="1569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7817358-825E-4041-A918-84B0778BD171}"/>
              </a:ext>
            </a:extLst>
          </p:cNvPr>
          <p:cNvGrpSpPr/>
          <p:nvPr/>
        </p:nvGrpSpPr>
        <p:grpSpPr>
          <a:xfrm>
            <a:off x="1858232" y="3948473"/>
            <a:ext cx="1095840" cy="842760"/>
            <a:chOff x="1858232" y="3948473"/>
            <a:chExt cx="1095840" cy="84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A25024F-95B2-4093-8BD3-5520619DA894}"/>
                    </a:ext>
                  </a:extLst>
                </p14:cNvPr>
                <p14:cNvContentPartPr/>
                <p14:nvPr/>
              </p14:nvContentPartPr>
              <p14:xfrm>
                <a:off x="1858232" y="4309193"/>
                <a:ext cx="1095840" cy="111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A25024F-95B2-4093-8BD3-5520619DA8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22232" y="4273553"/>
                  <a:ext cx="1167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E83AB9B-686E-409A-93D2-8F814056F9DA}"/>
                    </a:ext>
                  </a:extLst>
                </p14:cNvPr>
                <p14:cNvContentPartPr/>
                <p14:nvPr/>
              </p14:nvContentPartPr>
              <p14:xfrm>
                <a:off x="1940312" y="4055393"/>
                <a:ext cx="311040" cy="204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E83AB9B-686E-409A-93D2-8F814056F9D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04672" y="4019753"/>
                  <a:ext cx="3826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AC1BEC6-6831-4D19-B6EC-F2E66A8A9703}"/>
                    </a:ext>
                  </a:extLst>
                </p14:cNvPr>
                <p14:cNvContentPartPr/>
                <p14:nvPr/>
              </p14:nvContentPartPr>
              <p14:xfrm>
                <a:off x="2491832" y="3984833"/>
                <a:ext cx="57240" cy="234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AC1BEC6-6831-4D19-B6EC-F2E66A8A97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56192" y="3948833"/>
                  <a:ext cx="128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ACD211F-86F7-4918-8C33-00671C08F1E1}"/>
                    </a:ext>
                  </a:extLst>
                </p14:cNvPr>
                <p14:cNvContentPartPr/>
                <p14:nvPr/>
              </p14:nvContentPartPr>
              <p14:xfrm>
                <a:off x="2371232" y="3948473"/>
                <a:ext cx="474480" cy="266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ACD211F-86F7-4918-8C33-00671C08F1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35592" y="3912473"/>
                  <a:ext cx="5461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D224C31-578E-48F3-961D-627A68F7DB83}"/>
                    </a:ext>
                  </a:extLst>
                </p14:cNvPr>
                <p14:cNvContentPartPr/>
                <p14:nvPr/>
              </p14:nvContentPartPr>
              <p14:xfrm>
                <a:off x="2227592" y="4532753"/>
                <a:ext cx="426600" cy="258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D224C31-578E-48F3-961D-627A68F7DB8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91952" y="4496753"/>
                  <a:ext cx="49824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6CF9BCB-B952-4CB8-9DB4-F5F8ADE2BC62}"/>
              </a:ext>
            </a:extLst>
          </p:cNvPr>
          <p:cNvGrpSpPr/>
          <p:nvPr/>
        </p:nvGrpSpPr>
        <p:grpSpPr>
          <a:xfrm>
            <a:off x="704792" y="5313593"/>
            <a:ext cx="1798560" cy="637200"/>
            <a:chOff x="704792" y="5313593"/>
            <a:chExt cx="1798560" cy="63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1FDC4CD-3E91-4828-AE35-A275397C350D}"/>
                    </a:ext>
                  </a:extLst>
                </p14:cNvPr>
                <p14:cNvContentPartPr/>
                <p14:nvPr/>
              </p14:nvContentPartPr>
              <p14:xfrm>
                <a:off x="728192" y="5405393"/>
                <a:ext cx="357120" cy="54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1FDC4CD-3E91-4828-AE35-A275397C350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2192" y="5369393"/>
                  <a:ext cx="42876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13DED3D-60B3-40CF-99DF-FE69E1A69252}"/>
                    </a:ext>
                  </a:extLst>
                </p14:cNvPr>
                <p14:cNvContentPartPr/>
                <p14:nvPr/>
              </p14:nvContentPartPr>
              <p14:xfrm>
                <a:off x="704792" y="5663513"/>
                <a:ext cx="253440" cy="93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13DED3D-60B3-40CF-99DF-FE69E1A6925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8792" y="5627873"/>
                  <a:ext cx="325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49E7CF2-B79F-4D65-B377-80A283D001A4}"/>
                    </a:ext>
                  </a:extLst>
                </p14:cNvPr>
                <p14:cNvContentPartPr/>
                <p14:nvPr/>
              </p14:nvContentPartPr>
              <p14:xfrm>
                <a:off x="1208432" y="5420153"/>
                <a:ext cx="76320" cy="402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49E7CF2-B79F-4D65-B377-80A283D001A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72792" y="5384513"/>
                  <a:ext cx="1479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AD60599-FF13-4497-88FA-C3F7A4EF0F7E}"/>
                    </a:ext>
                  </a:extLst>
                </p14:cNvPr>
                <p14:cNvContentPartPr/>
                <p14:nvPr/>
              </p14:nvContentPartPr>
              <p14:xfrm>
                <a:off x="1367912" y="5529593"/>
                <a:ext cx="297000" cy="195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AD60599-FF13-4497-88FA-C3F7A4EF0F7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331912" y="5493593"/>
                  <a:ext cx="368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1E53A7D-B51C-4952-8869-282FB1758206}"/>
                    </a:ext>
                  </a:extLst>
                </p14:cNvPr>
                <p14:cNvContentPartPr/>
                <p14:nvPr/>
              </p14:nvContentPartPr>
              <p14:xfrm>
                <a:off x="1684352" y="5313593"/>
                <a:ext cx="210600" cy="449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1E53A7D-B51C-4952-8869-282FB175820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648352" y="5277593"/>
                  <a:ext cx="2822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83234E-52EE-47D4-9386-B001CDEF56FC}"/>
                    </a:ext>
                  </a:extLst>
                </p14:cNvPr>
                <p14:cNvContentPartPr/>
                <p14:nvPr/>
              </p14:nvContentPartPr>
              <p14:xfrm>
                <a:off x="2171072" y="5423393"/>
                <a:ext cx="247680" cy="34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83234E-52EE-47D4-9386-B001CDEF56F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35432" y="5387753"/>
                  <a:ext cx="319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3DD8C09-F750-4A39-A2A5-939CFAFFE162}"/>
                    </a:ext>
                  </a:extLst>
                </p14:cNvPr>
                <p14:cNvContentPartPr/>
                <p14:nvPr/>
              </p14:nvContentPartPr>
              <p14:xfrm>
                <a:off x="2261072" y="5596913"/>
                <a:ext cx="242280" cy="22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3DD8C09-F750-4A39-A2A5-939CFAFFE16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25432" y="5560913"/>
                  <a:ext cx="31392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2C39ADE-00A6-4866-9B21-009DF865AFD6}"/>
              </a:ext>
            </a:extLst>
          </p:cNvPr>
          <p:cNvGrpSpPr/>
          <p:nvPr/>
        </p:nvGrpSpPr>
        <p:grpSpPr>
          <a:xfrm>
            <a:off x="2911592" y="4940993"/>
            <a:ext cx="1285560" cy="673560"/>
            <a:chOff x="2911592" y="4940993"/>
            <a:chExt cx="128556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EC6F931-9E97-4033-BA1E-B4F842858EE8}"/>
                    </a:ext>
                  </a:extLst>
                </p14:cNvPr>
                <p14:cNvContentPartPr/>
                <p14:nvPr/>
              </p14:nvContentPartPr>
              <p14:xfrm>
                <a:off x="2911592" y="5139713"/>
                <a:ext cx="470520" cy="474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EC6F931-9E97-4033-BA1E-B4F842858E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75592" y="5103713"/>
                  <a:ext cx="5421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B7B3C41-9590-4A6D-9D43-85800A4D4574}"/>
                    </a:ext>
                  </a:extLst>
                </p14:cNvPr>
                <p14:cNvContentPartPr/>
                <p14:nvPr/>
              </p14:nvContentPartPr>
              <p14:xfrm>
                <a:off x="3523232" y="4960793"/>
                <a:ext cx="204480" cy="493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B7B3C41-9590-4A6D-9D43-85800A4D457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87592" y="4924793"/>
                  <a:ext cx="27612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71D6FD8-B615-49D9-BAD8-89F0DBAEEE41}"/>
                    </a:ext>
                  </a:extLst>
                </p14:cNvPr>
                <p14:cNvContentPartPr/>
                <p14:nvPr/>
              </p14:nvContentPartPr>
              <p14:xfrm>
                <a:off x="3721952" y="5118113"/>
                <a:ext cx="300240" cy="244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71D6FD8-B615-49D9-BAD8-89F0DBAEEE4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86312" y="5082113"/>
                  <a:ext cx="371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3C8EADF-E4C3-4952-9095-EF0C593DE95B}"/>
                    </a:ext>
                  </a:extLst>
                </p14:cNvPr>
                <p14:cNvContentPartPr/>
                <p14:nvPr/>
              </p14:nvContentPartPr>
              <p14:xfrm>
                <a:off x="4008872" y="4940993"/>
                <a:ext cx="188280" cy="506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3C8EADF-E4C3-4952-9095-EF0C593DE95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73232" y="4905353"/>
                  <a:ext cx="259920" cy="57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1525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3BBEA8-22CD-4411-BBC8-D18D2ACF5297}"/>
              </a:ext>
            </a:extLst>
          </p:cNvPr>
          <p:cNvSpPr txBox="1"/>
          <p:nvPr/>
        </p:nvSpPr>
        <p:spPr>
          <a:xfrm>
            <a:off x="335902" y="279918"/>
            <a:ext cx="1143933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 example: (Multiplication of matrix A[n x n] and matrix B [ n x n ]</a:t>
            </a:r>
          </a:p>
          <a:p>
            <a:endParaRPr lang="en-US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</a:rPr>
              <a:t>Input: matrices </a:t>
            </a:r>
            <a:r>
              <a:rPr lang="en-US" sz="2400" b="0" i="1" dirty="0">
                <a:solidFill>
                  <a:srgbClr val="202122"/>
                </a:solidFill>
                <a:effectLst/>
              </a:rPr>
              <a:t>A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 and </a:t>
            </a:r>
            <a:r>
              <a:rPr lang="en-US" sz="2400" b="0" i="1" dirty="0">
                <a:solidFill>
                  <a:srgbClr val="202122"/>
                </a:solidFill>
                <a:effectLst/>
              </a:rPr>
              <a:t>B</a:t>
            </a:r>
            <a:endParaRPr lang="en-US" sz="2400" b="0" i="0" dirty="0">
              <a:solidFill>
                <a:srgbClr val="202122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</a:rPr>
              <a:t>Let </a:t>
            </a:r>
            <a:r>
              <a:rPr lang="en-US" sz="2400" b="0" i="1" dirty="0">
                <a:solidFill>
                  <a:srgbClr val="202122"/>
                </a:solidFill>
                <a:effectLst/>
              </a:rPr>
              <a:t>C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 be a new matrix of the appropriate size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</a:rPr>
              <a:t>For </a:t>
            </a:r>
            <a:r>
              <a:rPr lang="en-US" sz="2400" b="0" i="1" dirty="0" err="1">
                <a:solidFill>
                  <a:srgbClr val="202122"/>
                </a:solidFill>
                <a:effectLst/>
              </a:rPr>
              <a:t>i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 from 1 to </a:t>
            </a:r>
            <a:r>
              <a:rPr lang="en-US" sz="2400" b="0" i="1" dirty="0">
                <a:solidFill>
                  <a:srgbClr val="202122"/>
                </a:solidFill>
                <a:effectLst/>
              </a:rPr>
              <a:t>n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</a:rPr>
              <a:t>For </a:t>
            </a:r>
            <a:r>
              <a:rPr lang="en-US" sz="2400" b="0" i="1" dirty="0">
                <a:solidFill>
                  <a:srgbClr val="202122"/>
                </a:solidFill>
                <a:effectLst/>
              </a:rPr>
              <a:t>j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 from 1 to n: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</a:rPr>
              <a:t>Let sum = 0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</a:rPr>
              <a:t>For </a:t>
            </a:r>
            <a:r>
              <a:rPr lang="en-US" sz="2400" b="0" i="1" dirty="0">
                <a:solidFill>
                  <a:srgbClr val="202122"/>
                </a:solidFill>
                <a:effectLst/>
              </a:rPr>
              <a:t>k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 from 1 </a:t>
            </a:r>
            <a:r>
              <a:rPr lang="en-US" sz="2400" b="0" i="0">
                <a:solidFill>
                  <a:srgbClr val="202122"/>
                </a:solidFill>
                <a:effectLst/>
              </a:rPr>
              <a:t>to n:</a:t>
            </a:r>
            <a:endParaRPr lang="en-US" sz="2400" b="0" i="0" dirty="0">
              <a:solidFill>
                <a:srgbClr val="202122"/>
              </a:solidFill>
              <a:effectLst/>
            </a:endParaRPr>
          </a:p>
          <a:p>
            <a:pPr marL="1600200" lvl="3" indent="-2286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</a:rPr>
              <a:t>Set sum ← sum + </a:t>
            </a:r>
            <a:r>
              <a:rPr lang="en-US" sz="2400" b="0" i="1" dirty="0" err="1">
                <a:solidFill>
                  <a:srgbClr val="202122"/>
                </a:solidFill>
                <a:effectLst/>
              </a:rPr>
              <a:t>A</a:t>
            </a:r>
            <a:r>
              <a:rPr lang="en-US" sz="2400" b="0" i="1" baseline="-25000" dirty="0" err="1">
                <a:solidFill>
                  <a:srgbClr val="202122"/>
                </a:solidFill>
                <a:effectLst/>
              </a:rPr>
              <a:t>ik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 × </a:t>
            </a:r>
            <a:r>
              <a:rPr lang="en-US" sz="2400" b="0" i="1" dirty="0" err="1">
                <a:solidFill>
                  <a:srgbClr val="202122"/>
                </a:solidFill>
                <a:effectLst/>
              </a:rPr>
              <a:t>B</a:t>
            </a:r>
            <a:r>
              <a:rPr lang="en-US" sz="2400" b="0" i="1" baseline="-25000" dirty="0" err="1">
                <a:solidFill>
                  <a:srgbClr val="202122"/>
                </a:solidFill>
                <a:effectLst/>
              </a:rPr>
              <a:t>kj</a:t>
            </a:r>
            <a:endParaRPr lang="en-US" sz="2400" b="0" i="0" dirty="0">
              <a:solidFill>
                <a:srgbClr val="202122"/>
              </a:solidFill>
              <a:effectLst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</a:rPr>
              <a:t>Set </a:t>
            </a:r>
            <a:r>
              <a:rPr lang="en-US" sz="2400" b="0" i="1" dirty="0" err="1">
                <a:solidFill>
                  <a:srgbClr val="202122"/>
                </a:solidFill>
                <a:effectLst/>
              </a:rPr>
              <a:t>C</a:t>
            </a:r>
            <a:r>
              <a:rPr lang="en-US" sz="2400" b="0" i="1" baseline="-25000" dirty="0" err="1">
                <a:solidFill>
                  <a:srgbClr val="202122"/>
                </a:solidFill>
                <a:effectLst/>
              </a:rPr>
              <a:t>ij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 ← sum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</a:rPr>
              <a:t>Return </a:t>
            </a:r>
            <a:r>
              <a:rPr lang="en-US" sz="2400" b="0" i="1" dirty="0">
                <a:solidFill>
                  <a:srgbClr val="202122"/>
                </a:solidFill>
                <a:effectLst/>
              </a:rPr>
              <a:t>C</a:t>
            </a:r>
            <a:endParaRPr lang="en-US" sz="2400" b="0" i="0" dirty="0">
              <a:solidFill>
                <a:srgbClr val="202122"/>
              </a:solidFill>
              <a:effectLst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IN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E77125-BBAF-4694-B10E-115820532ADC}"/>
                  </a:ext>
                </a:extLst>
              </p14:cNvPr>
              <p14:cNvContentPartPr/>
              <p14:nvPr/>
            </p14:nvContentPartPr>
            <p14:xfrm>
              <a:off x="4434752" y="673553"/>
              <a:ext cx="566640" cy="4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E77125-BBAF-4694-B10E-115820532A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9112" y="637553"/>
                <a:ext cx="6382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1E1BFA-18C5-4E24-85C5-235658BFF30B}"/>
                  </a:ext>
                </a:extLst>
              </p14:cNvPr>
              <p14:cNvContentPartPr/>
              <p14:nvPr/>
            </p14:nvContentPartPr>
            <p14:xfrm>
              <a:off x="6376232" y="692993"/>
              <a:ext cx="476640" cy="95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1E1BFA-18C5-4E24-85C5-235658BFF3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232" y="657353"/>
                <a:ext cx="5482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8C5862-59EF-4565-AD47-FA75EA9CE21D}"/>
                  </a:ext>
                </a:extLst>
              </p14:cNvPr>
              <p14:cNvContentPartPr/>
              <p14:nvPr/>
            </p14:nvContentPartPr>
            <p14:xfrm>
              <a:off x="1999712" y="3642833"/>
              <a:ext cx="2520" cy="11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8C5862-59EF-4565-AD47-FA75EA9CE21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4072" y="3607193"/>
                <a:ext cx="74160" cy="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FA7450-5CBA-46DF-8E8D-C5A87C106B80}"/>
              </a:ext>
            </a:extLst>
          </p:cNvPr>
          <p:cNvGrpSpPr/>
          <p:nvPr/>
        </p:nvGrpSpPr>
        <p:grpSpPr>
          <a:xfrm>
            <a:off x="126272" y="1783433"/>
            <a:ext cx="537120" cy="2022120"/>
            <a:chOff x="126272" y="1783433"/>
            <a:chExt cx="537120" cy="20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61646D8-AC8A-4725-A964-429FC486BA8F}"/>
                    </a:ext>
                  </a:extLst>
                </p14:cNvPr>
                <p14:cNvContentPartPr/>
                <p14:nvPr/>
              </p14:nvContentPartPr>
              <p14:xfrm>
                <a:off x="240032" y="1783433"/>
                <a:ext cx="101880" cy="57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61646D8-AC8A-4725-A964-429FC486BA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4032" y="1747793"/>
                  <a:ext cx="173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9FCDD7-04E3-478B-9A0B-B71425A26395}"/>
                    </a:ext>
                  </a:extLst>
                </p14:cNvPr>
                <p14:cNvContentPartPr/>
                <p14:nvPr/>
              </p14:nvContentPartPr>
              <p14:xfrm>
                <a:off x="186752" y="1848953"/>
                <a:ext cx="47520" cy="146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9FCDD7-04E3-478B-9A0B-B71425A263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112" y="1813313"/>
                  <a:ext cx="119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22669B1-1F66-4930-90AA-ED816C8966C5}"/>
                    </a:ext>
                  </a:extLst>
                </p14:cNvPr>
                <p14:cNvContentPartPr/>
                <p14:nvPr/>
              </p14:nvContentPartPr>
              <p14:xfrm>
                <a:off x="126272" y="2007353"/>
                <a:ext cx="537120" cy="1798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22669B1-1F66-4930-90AA-ED816C8966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0272" y="1971353"/>
                  <a:ext cx="608760" cy="18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7538DA3-1C20-418F-9D06-1F13FF24D580}"/>
                  </a:ext>
                </a:extLst>
              </p14:cNvPr>
              <p14:cNvContentPartPr/>
              <p14:nvPr/>
            </p14:nvContentPartPr>
            <p14:xfrm>
              <a:off x="9918272" y="4315313"/>
              <a:ext cx="581400" cy="237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7538DA3-1C20-418F-9D06-1F13FF24D58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82632" y="4279673"/>
                <a:ext cx="65304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249E2E27-55DE-4063-A3EA-B06E6031D381}"/>
              </a:ext>
            </a:extLst>
          </p:cNvPr>
          <p:cNvGrpSpPr/>
          <p:nvPr/>
        </p:nvGrpSpPr>
        <p:grpSpPr>
          <a:xfrm>
            <a:off x="6230432" y="3628793"/>
            <a:ext cx="4482000" cy="1744560"/>
            <a:chOff x="6230432" y="3628793"/>
            <a:chExt cx="4482000" cy="174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A0CF469-0B91-4691-87F4-B7ED1A443F2B}"/>
                    </a:ext>
                  </a:extLst>
                </p14:cNvPr>
                <p14:cNvContentPartPr/>
                <p14:nvPr/>
              </p14:nvContentPartPr>
              <p14:xfrm>
                <a:off x="7605992" y="4055033"/>
                <a:ext cx="69480" cy="264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A0CF469-0B91-4691-87F4-B7ED1A443F2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570352" y="4019033"/>
                  <a:ext cx="1411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4ED968-B9ED-4D8C-9451-AD67340162B8}"/>
                    </a:ext>
                  </a:extLst>
                </p14:cNvPr>
                <p14:cNvContentPartPr/>
                <p14:nvPr/>
              </p14:nvContentPartPr>
              <p14:xfrm>
                <a:off x="7681952" y="3930833"/>
                <a:ext cx="6120" cy="1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4ED968-B9ED-4D8C-9451-AD67340162B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45952" y="3895193"/>
                  <a:ext cx="77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D68D11-FB16-42E7-87EF-2FB3E515FBDF}"/>
                    </a:ext>
                  </a:extLst>
                </p14:cNvPr>
                <p14:cNvContentPartPr/>
                <p14:nvPr/>
              </p14:nvContentPartPr>
              <p14:xfrm>
                <a:off x="7835312" y="4028033"/>
                <a:ext cx="135000" cy="1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D68D11-FB16-42E7-87EF-2FB3E515FBD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99672" y="3992033"/>
                  <a:ext cx="206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D5EF3C-112B-4D08-8BB2-B24DFA812EAD}"/>
                    </a:ext>
                  </a:extLst>
                </p14:cNvPr>
                <p14:cNvContentPartPr/>
                <p14:nvPr/>
              </p14:nvContentPartPr>
              <p14:xfrm>
                <a:off x="8276312" y="3956393"/>
                <a:ext cx="32040" cy="54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D5EF3C-112B-4D08-8BB2-B24DFA812EA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40312" y="3920753"/>
                  <a:ext cx="103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F2155AC-95F3-4954-916D-055D872A75A6}"/>
                    </a:ext>
                  </a:extLst>
                </p14:cNvPr>
                <p14:cNvContentPartPr/>
                <p14:nvPr/>
              </p14:nvContentPartPr>
              <p14:xfrm>
                <a:off x="8237792" y="4110473"/>
                <a:ext cx="83880" cy="13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F2155AC-95F3-4954-916D-055D872A75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02152" y="4074473"/>
                  <a:ext cx="155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395DC3-C859-419E-91B7-332B90DA7903}"/>
                    </a:ext>
                  </a:extLst>
                </p14:cNvPr>
                <p14:cNvContentPartPr/>
                <p14:nvPr/>
              </p14:nvContentPartPr>
              <p14:xfrm>
                <a:off x="7569272" y="4462193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395DC3-C859-419E-91B7-332B90DA790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33272" y="442619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90BB022-5250-4A06-A7B9-D690DB558FC8}"/>
                    </a:ext>
                  </a:extLst>
                </p14:cNvPr>
                <p14:cNvContentPartPr/>
                <p14:nvPr/>
              </p14:nvContentPartPr>
              <p14:xfrm>
                <a:off x="6230432" y="4213793"/>
                <a:ext cx="99360" cy="201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90BB022-5250-4A06-A7B9-D690DB558F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94432" y="4178153"/>
                  <a:ext cx="171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CC7183A-7A34-4EAA-A023-67EB92C400E0}"/>
                    </a:ext>
                  </a:extLst>
                </p14:cNvPr>
                <p14:cNvContentPartPr/>
                <p14:nvPr/>
              </p14:nvContentPartPr>
              <p14:xfrm>
                <a:off x="7409072" y="5351033"/>
                <a:ext cx="8640" cy="22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CC7183A-7A34-4EAA-A023-67EB92C400E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73072" y="5315393"/>
                  <a:ext cx="80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358622-40D7-45CF-8782-13D70CFED79B}"/>
                    </a:ext>
                  </a:extLst>
                </p14:cNvPr>
                <p14:cNvContentPartPr/>
                <p14:nvPr/>
              </p14:nvContentPartPr>
              <p14:xfrm>
                <a:off x="8594912" y="3925793"/>
                <a:ext cx="43560" cy="262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358622-40D7-45CF-8782-13D70CFED79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558912" y="3890153"/>
                  <a:ext cx="115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9D9229-2831-41E8-8B43-51629A9B4A8B}"/>
                    </a:ext>
                  </a:extLst>
                </p14:cNvPr>
                <p14:cNvContentPartPr/>
                <p14:nvPr/>
              </p14:nvContentPartPr>
              <p14:xfrm>
                <a:off x="8709032" y="3749753"/>
                <a:ext cx="4680" cy="28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9D9229-2831-41E8-8B43-51629A9B4A8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73392" y="3714113"/>
                  <a:ext cx="76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881A9E-4E3A-480A-B8C0-974814F7C336}"/>
                    </a:ext>
                  </a:extLst>
                </p14:cNvPr>
                <p14:cNvContentPartPr/>
                <p14:nvPr/>
              </p14:nvContentPartPr>
              <p14:xfrm>
                <a:off x="8912792" y="4019393"/>
                <a:ext cx="174240" cy="13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881A9E-4E3A-480A-B8C0-974814F7C33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877152" y="3983753"/>
                  <a:ext cx="245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D082C61-3108-4A7C-A73C-E2ECB18BF8C4}"/>
                    </a:ext>
                  </a:extLst>
                </p14:cNvPr>
                <p14:cNvContentPartPr/>
                <p14:nvPr/>
              </p14:nvContentPartPr>
              <p14:xfrm>
                <a:off x="8930432" y="4115513"/>
                <a:ext cx="164880" cy="10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D082C61-3108-4A7C-A73C-E2ECB18BF8C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94792" y="4079873"/>
                  <a:ext cx="2365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ACB6100-3D1E-4CD8-AE5D-0C71E3C2D224}"/>
                    </a:ext>
                  </a:extLst>
                </p14:cNvPr>
                <p14:cNvContentPartPr/>
                <p14:nvPr/>
              </p14:nvContentPartPr>
              <p14:xfrm>
                <a:off x="9245792" y="3912113"/>
                <a:ext cx="229320" cy="256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ACB6100-3D1E-4CD8-AE5D-0C71E3C2D22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10152" y="3876473"/>
                  <a:ext cx="3009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245DAD-10B6-4FB8-8841-1DED2F1D368C}"/>
                    </a:ext>
                  </a:extLst>
                </p14:cNvPr>
                <p14:cNvContentPartPr/>
                <p14:nvPr/>
              </p14:nvContentPartPr>
              <p14:xfrm>
                <a:off x="9668072" y="3933353"/>
                <a:ext cx="7560" cy="7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245DAD-10B6-4FB8-8841-1DED2F1D368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632072" y="3897353"/>
                  <a:ext cx="79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A36D3A-1651-40CB-84E1-314E692B2BCB}"/>
                    </a:ext>
                  </a:extLst>
                </p14:cNvPr>
                <p14:cNvContentPartPr/>
                <p14:nvPr/>
              </p14:nvContentPartPr>
              <p14:xfrm>
                <a:off x="9602192" y="4046753"/>
                <a:ext cx="98640" cy="191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A36D3A-1651-40CB-84E1-314E692B2B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566552" y="4010753"/>
                  <a:ext cx="1702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A9FE82-CF10-49D0-87D1-3574D9DBC385}"/>
                    </a:ext>
                  </a:extLst>
                </p14:cNvPr>
                <p14:cNvContentPartPr/>
                <p14:nvPr/>
              </p14:nvContentPartPr>
              <p14:xfrm>
                <a:off x="9926192" y="3844793"/>
                <a:ext cx="73440" cy="283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A9FE82-CF10-49D0-87D1-3574D9DBC38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90552" y="3808793"/>
                  <a:ext cx="145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224A1EF-86B2-49EB-9EAE-0A69D4C8BFE2}"/>
                    </a:ext>
                  </a:extLst>
                </p14:cNvPr>
                <p14:cNvContentPartPr/>
                <p14:nvPr/>
              </p14:nvContentPartPr>
              <p14:xfrm>
                <a:off x="9973352" y="3657233"/>
                <a:ext cx="9000" cy="14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224A1EF-86B2-49EB-9EAE-0A69D4C8BFE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937352" y="3621593"/>
                  <a:ext cx="80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4CB868-2AB8-489E-AE77-87EE3AC8E67A}"/>
                    </a:ext>
                  </a:extLst>
                </p14:cNvPr>
                <p14:cNvContentPartPr/>
                <p14:nvPr/>
              </p14:nvContentPartPr>
              <p14:xfrm>
                <a:off x="10010072" y="3964673"/>
                <a:ext cx="237600" cy="29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4CB868-2AB8-489E-AE77-87EE3AC8E67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974432" y="3929033"/>
                  <a:ext cx="309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E7A243-EEB7-424A-A2B1-80718B0DD066}"/>
                    </a:ext>
                  </a:extLst>
                </p14:cNvPr>
                <p14:cNvContentPartPr/>
                <p14:nvPr/>
              </p14:nvContentPartPr>
              <p14:xfrm>
                <a:off x="10159112" y="3872153"/>
                <a:ext cx="15120" cy="180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E7A243-EEB7-424A-A2B1-80718B0DD06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123112" y="3836513"/>
                  <a:ext cx="86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C3F3360-59B9-4B6B-A3D1-FCCD669E94A6}"/>
                    </a:ext>
                  </a:extLst>
                </p14:cNvPr>
                <p14:cNvContentPartPr/>
                <p14:nvPr/>
              </p14:nvContentPartPr>
              <p14:xfrm>
                <a:off x="10339472" y="3807713"/>
                <a:ext cx="202680" cy="223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C3F3360-59B9-4B6B-A3D1-FCCD669E94A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303472" y="3771713"/>
                  <a:ext cx="274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3D5099B-10E8-4C21-A687-E9F7D4C0730A}"/>
                    </a:ext>
                  </a:extLst>
                </p14:cNvPr>
                <p14:cNvContentPartPr/>
                <p14:nvPr/>
              </p14:nvContentPartPr>
              <p14:xfrm>
                <a:off x="10561952" y="3628793"/>
                <a:ext cx="150480" cy="549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3D5099B-10E8-4C21-A687-E9F7D4C0730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525952" y="3592793"/>
                  <a:ext cx="222120" cy="62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9BBD575-54F0-45C8-A64D-0B1D346FDF84}"/>
              </a:ext>
            </a:extLst>
          </p:cNvPr>
          <p:cNvGrpSpPr/>
          <p:nvPr/>
        </p:nvGrpSpPr>
        <p:grpSpPr>
          <a:xfrm>
            <a:off x="2677592" y="1683713"/>
            <a:ext cx="4547880" cy="433440"/>
            <a:chOff x="2677592" y="1683713"/>
            <a:chExt cx="454788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99E27D-EC87-48C1-BD12-FCE01A1B1E82}"/>
                    </a:ext>
                  </a:extLst>
                </p14:cNvPr>
                <p14:cNvContentPartPr/>
                <p14:nvPr/>
              </p14:nvContentPartPr>
              <p14:xfrm>
                <a:off x="2677592" y="1806113"/>
                <a:ext cx="4076280" cy="170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99E27D-EC87-48C1-BD12-FCE01A1B1E8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641952" y="1770113"/>
                  <a:ext cx="4147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F35BFA-35D5-4DE9-8F24-3B5C466A90A6}"/>
                    </a:ext>
                  </a:extLst>
                </p14:cNvPr>
                <p14:cNvContentPartPr/>
                <p14:nvPr/>
              </p14:nvContentPartPr>
              <p14:xfrm>
                <a:off x="6582512" y="1832033"/>
                <a:ext cx="215640" cy="28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F35BFA-35D5-4DE9-8F24-3B5C466A90A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46512" y="1796393"/>
                  <a:ext cx="2872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8FDF0B-C516-4800-A8E6-B33920BA3EE8}"/>
                    </a:ext>
                  </a:extLst>
                </p14:cNvPr>
                <p14:cNvContentPartPr/>
                <p14:nvPr/>
              </p14:nvContentPartPr>
              <p14:xfrm>
                <a:off x="6876992" y="1683713"/>
                <a:ext cx="348480" cy="415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8FDF0B-C516-4800-A8E6-B33920BA3EE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41352" y="1647713"/>
                  <a:ext cx="420120" cy="48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2372C14-F54F-421F-9A91-D010279F68DD}"/>
                  </a:ext>
                </a:extLst>
              </p14:cNvPr>
              <p14:cNvContentPartPr/>
              <p14:nvPr/>
            </p14:nvContentPartPr>
            <p14:xfrm>
              <a:off x="6904712" y="2256113"/>
              <a:ext cx="169920" cy="18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2372C14-F54F-421F-9A91-D010279F68D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869072" y="2220473"/>
                <a:ext cx="24156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C1C3F25-F8E6-49E5-9E6A-58DBD28595F8}"/>
              </a:ext>
            </a:extLst>
          </p:cNvPr>
          <p:cNvGrpSpPr/>
          <p:nvPr/>
        </p:nvGrpSpPr>
        <p:grpSpPr>
          <a:xfrm>
            <a:off x="6923432" y="2217233"/>
            <a:ext cx="350280" cy="76680"/>
            <a:chOff x="6923432" y="2217233"/>
            <a:chExt cx="35028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6A74DD7-9CCF-4F27-831C-93F8D1947761}"/>
                    </a:ext>
                  </a:extLst>
                </p14:cNvPr>
                <p14:cNvContentPartPr/>
                <p14:nvPr/>
              </p14:nvContentPartPr>
              <p14:xfrm>
                <a:off x="6923432" y="2217233"/>
                <a:ext cx="350280" cy="14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6A74DD7-9CCF-4F27-831C-93F8D194776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887792" y="2181233"/>
                  <a:ext cx="421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40B6EA4-7BC6-4884-909C-4319D0BE6770}"/>
                    </a:ext>
                  </a:extLst>
                </p14:cNvPr>
                <p14:cNvContentPartPr/>
                <p14:nvPr/>
              </p14:nvContentPartPr>
              <p14:xfrm>
                <a:off x="7026752" y="2283473"/>
                <a:ext cx="219600" cy="10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40B6EA4-7BC6-4884-909C-4319D0BE677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991112" y="2247833"/>
                  <a:ext cx="29124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1A9543-1794-4ABA-A033-B24243FA3CFF}"/>
                  </a:ext>
                </a:extLst>
              </p14:cNvPr>
              <p14:cNvContentPartPr/>
              <p14:nvPr/>
            </p14:nvContentPartPr>
            <p14:xfrm>
              <a:off x="405632" y="1906553"/>
              <a:ext cx="307440" cy="33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1A9543-1794-4ABA-A033-B24243FA3CFF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96632" y="1897553"/>
                <a:ext cx="32508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840B286-1F90-47E1-9F7F-D90EF4C8D91F}"/>
                  </a:ext>
                </a:extLst>
              </p14:cNvPr>
              <p14:cNvContentPartPr/>
              <p14:nvPr/>
            </p14:nvContentPartPr>
            <p14:xfrm>
              <a:off x="1735112" y="453419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840B286-1F90-47E1-9F7F-D90EF4C8D91F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699112" y="449855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808507B-73DB-45EB-80EA-1AE9A5240F8C}"/>
                  </a:ext>
                </a:extLst>
              </p14:cNvPr>
              <p14:cNvContentPartPr/>
              <p14:nvPr/>
            </p14:nvContentPartPr>
            <p14:xfrm>
              <a:off x="610112" y="2152793"/>
              <a:ext cx="494280" cy="1605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808507B-73DB-45EB-80EA-1AE9A5240F8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74472" y="2117153"/>
                <a:ext cx="565920" cy="16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5653601-23D7-4498-8F2A-35C204C60F23}"/>
                  </a:ext>
                </a:extLst>
              </p14:cNvPr>
              <p14:cNvContentPartPr/>
              <p14:nvPr/>
            </p14:nvContentPartPr>
            <p14:xfrm>
              <a:off x="1301672" y="4964393"/>
              <a:ext cx="6480" cy="33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5653601-23D7-4498-8F2A-35C204C60F2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265672" y="4928393"/>
                <a:ext cx="7812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680BB6D-C13F-4C2B-BC39-10764701A1B3}"/>
              </a:ext>
            </a:extLst>
          </p:cNvPr>
          <p:cNvGrpSpPr/>
          <p:nvPr/>
        </p:nvGrpSpPr>
        <p:grpSpPr>
          <a:xfrm>
            <a:off x="1185752" y="5170313"/>
            <a:ext cx="552600" cy="329400"/>
            <a:chOff x="1185752" y="5170313"/>
            <a:chExt cx="55260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E93E90-E1DB-4FFA-9663-4DF2EC478FCE}"/>
                    </a:ext>
                  </a:extLst>
                </p14:cNvPr>
                <p14:cNvContentPartPr/>
                <p14:nvPr/>
              </p14:nvContentPartPr>
              <p14:xfrm>
                <a:off x="1185752" y="5201273"/>
                <a:ext cx="52200" cy="29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E93E90-E1DB-4FFA-9663-4DF2EC478FC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50112" y="5165273"/>
                  <a:ext cx="123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7349EB3-CDE8-4468-9675-07B051E2C5B8}"/>
                    </a:ext>
                  </a:extLst>
                </p14:cNvPr>
                <p14:cNvContentPartPr/>
                <p14:nvPr/>
              </p14:nvContentPartPr>
              <p14:xfrm>
                <a:off x="1358192" y="5245913"/>
                <a:ext cx="214920" cy="37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7349EB3-CDE8-4468-9675-07B051E2C5B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22552" y="5210273"/>
                  <a:ext cx="286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03CB4C6-2F28-4E57-8915-FBB5440D3DCF}"/>
                    </a:ext>
                  </a:extLst>
                </p14:cNvPr>
                <p14:cNvContentPartPr/>
                <p14:nvPr/>
              </p14:nvContentPartPr>
              <p14:xfrm>
                <a:off x="1400312" y="5170313"/>
                <a:ext cx="338040" cy="228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03CB4C6-2F28-4E57-8915-FBB5440D3DC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364672" y="5134673"/>
                  <a:ext cx="40968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6C741CA-5B99-415D-ADCE-B02135EA25F6}"/>
              </a:ext>
            </a:extLst>
          </p:cNvPr>
          <p:cNvGrpSpPr/>
          <p:nvPr/>
        </p:nvGrpSpPr>
        <p:grpSpPr>
          <a:xfrm>
            <a:off x="2665712" y="4971233"/>
            <a:ext cx="664200" cy="459720"/>
            <a:chOff x="2665712" y="4971233"/>
            <a:chExt cx="66420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28AA13-8FBF-47EA-9D70-1484735E5F9A}"/>
                    </a:ext>
                  </a:extLst>
                </p14:cNvPr>
                <p14:cNvContentPartPr/>
                <p14:nvPr/>
              </p14:nvContentPartPr>
              <p14:xfrm>
                <a:off x="2665712" y="5133953"/>
                <a:ext cx="116640" cy="265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28AA13-8FBF-47EA-9D70-1484735E5F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29712" y="5098313"/>
                  <a:ext cx="1882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3FE0C7-5F5C-4536-BD83-3713F46828B9}"/>
                    </a:ext>
                  </a:extLst>
                </p14:cNvPr>
                <p14:cNvContentPartPr/>
                <p14:nvPr/>
              </p14:nvContentPartPr>
              <p14:xfrm>
                <a:off x="2858672" y="4971233"/>
                <a:ext cx="6840" cy="13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3FE0C7-5F5C-4536-BD83-3713F46828B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822672" y="4935233"/>
                  <a:ext cx="78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D06712-9191-4939-8FBB-65BFBDF7E342}"/>
                    </a:ext>
                  </a:extLst>
                </p14:cNvPr>
                <p14:cNvContentPartPr/>
                <p14:nvPr/>
              </p14:nvContentPartPr>
              <p14:xfrm>
                <a:off x="2922392" y="5241233"/>
                <a:ext cx="144720" cy="1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D06712-9191-4939-8FBB-65BFBDF7E34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886752" y="5205233"/>
                  <a:ext cx="216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A2EA170-0AFB-4964-87A8-85986B88740C}"/>
                    </a:ext>
                  </a:extLst>
                </p14:cNvPr>
                <p14:cNvContentPartPr/>
                <p14:nvPr/>
              </p14:nvContentPartPr>
              <p14:xfrm>
                <a:off x="2951912" y="5318993"/>
                <a:ext cx="163800" cy="9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A2EA170-0AFB-4964-87A8-85986B88740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916272" y="5282993"/>
                  <a:ext cx="235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2DB2CE3-8DFE-4F4D-8613-8061F1892E1F}"/>
                    </a:ext>
                  </a:extLst>
                </p14:cNvPr>
                <p14:cNvContentPartPr/>
                <p14:nvPr/>
              </p14:nvContentPartPr>
              <p14:xfrm>
                <a:off x="3310832" y="5120633"/>
                <a:ext cx="19080" cy="310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2DB2CE3-8DFE-4F4D-8613-8061F1892E1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275192" y="5084993"/>
                  <a:ext cx="90720" cy="38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0189D19-558A-4381-A25A-AE22F60A46B2}"/>
              </a:ext>
            </a:extLst>
          </p:cNvPr>
          <p:cNvGrpSpPr/>
          <p:nvPr/>
        </p:nvGrpSpPr>
        <p:grpSpPr>
          <a:xfrm>
            <a:off x="3676592" y="5259953"/>
            <a:ext cx="239400" cy="37800"/>
            <a:chOff x="3676592" y="5259953"/>
            <a:chExt cx="239400" cy="3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7DF0954-B991-48A3-8F3D-9702EB916671}"/>
                    </a:ext>
                  </a:extLst>
                </p14:cNvPr>
                <p14:cNvContentPartPr/>
                <p14:nvPr/>
              </p14:nvContentPartPr>
              <p14:xfrm>
                <a:off x="3676592" y="5259953"/>
                <a:ext cx="18720" cy="27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7DF0954-B991-48A3-8F3D-9702EB91667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40592" y="5224313"/>
                  <a:ext cx="90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E554B81-8F07-4A53-A3C1-32710625EBDD}"/>
                    </a:ext>
                  </a:extLst>
                </p14:cNvPr>
                <p14:cNvContentPartPr/>
                <p14:nvPr/>
              </p14:nvContentPartPr>
              <p14:xfrm>
                <a:off x="3815912" y="5286233"/>
                <a:ext cx="100080" cy="1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E554B81-8F07-4A53-A3C1-32710625EBD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79912" y="5250233"/>
                  <a:ext cx="17172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D6D58DC-450C-41B9-B371-B3FDC6DAAC5E}"/>
                  </a:ext>
                </a:extLst>
              </p14:cNvPr>
              <p14:cNvContentPartPr/>
              <p14:nvPr/>
            </p14:nvContentPartPr>
            <p14:xfrm>
              <a:off x="4182032" y="5167073"/>
              <a:ext cx="226440" cy="216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D6D58DC-450C-41B9-B371-B3FDC6DAAC5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146392" y="5131073"/>
                <a:ext cx="298080" cy="28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CF2A43A-21DA-419B-BB51-AEB9E96CC3D3}"/>
              </a:ext>
            </a:extLst>
          </p:cNvPr>
          <p:cNvGrpSpPr/>
          <p:nvPr/>
        </p:nvGrpSpPr>
        <p:grpSpPr>
          <a:xfrm>
            <a:off x="1220672" y="5729393"/>
            <a:ext cx="696600" cy="378360"/>
            <a:chOff x="1220672" y="5729393"/>
            <a:chExt cx="69660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9217134-F6A6-419E-A507-CD36B6544A53}"/>
                    </a:ext>
                  </a:extLst>
                </p14:cNvPr>
                <p14:cNvContentPartPr/>
                <p14:nvPr/>
              </p14:nvContentPartPr>
              <p14:xfrm>
                <a:off x="1220672" y="5845673"/>
                <a:ext cx="87480" cy="262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9217134-F6A6-419E-A507-CD36B6544A5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84672" y="5809673"/>
                  <a:ext cx="1591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5781A6D-6541-487C-9C48-C2A5CCE2DC10}"/>
                    </a:ext>
                  </a:extLst>
                </p14:cNvPr>
                <p14:cNvContentPartPr/>
                <p14:nvPr/>
              </p14:nvContentPartPr>
              <p14:xfrm>
                <a:off x="1264592" y="5740193"/>
                <a:ext cx="2880" cy="18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5781A6D-6541-487C-9C48-C2A5CCE2DC1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28592" y="5704193"/>
                  <a:ext cx="74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C1B2ED8-577F-483F-ADC9-EEC43A7A415D}"/>
                    </a:ext>
                  </a:extLst>
                </p14:cNvPr>
                <p14:cNvContentPartPr/>
                <p14:nvPr/>
              </p14:nvContentPartPr>
              <p14:xfrm>
                <a:off x="1389512" y="5838833"/>
                <a:ext cx="114120" cy="9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C1B2ED8-577F-483F-ADC9-EEC43A7A415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353872" y="5803193"/>
                  <a:ext cx="185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B05D262-9B72-43B8-9C84-7E0FB2123B6B}"/>
                    </a:ext>
                  </a:extLst>
                </p14:cNvPr>
                <p14:cNvContentPartPr/>
                <p14:nvPr/>
              </p14:nvContentPartPr>
              <p14:xfrm>
                <a:off x="1417952" y="5962673"/>
                <a:ext cx="131760" cy="14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B05D262-9B72-43B8-9C84-7E0FB2123B6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82312" y="5926673"/>
                  <a:ext cx="203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1492C49-AADD-415E-A6C3-FB3ACA4D732F}"/>
                    </a:ext>
                  </a:extLst>
                </p14:cNvPr>
                <p14:cNvContentPartPr/>
                <p14:nvPr/>
              </p14:nvContentPartPr>
              <p14:xfrm>
                <a:off x="1625312" y="5729393"/>
                <a:ext cx="291960" cy="214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1492C49-AADD-415E-A6C3-FB3ACA4D732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589312" y="5693753"/>
                  <a:ext cx="36360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ADFC107-0D4C-456A-9B9F-EA9705BD2D93}"/>
              </a:ext>
            </a:extLst>
          </p:cNvPr>
          <p:cNvGrpSpPr/>
          <p:nvPr/>
        </p:nvGrpSpPr>
        <p:grpSpPr>
          <a:xfrm>
            <a:off x="2627192" y="5632913"/>
            <a:ext cx="306000" cy="307080"/>
            <a:chOff x="2627192" y="5632913"/>
            <a:chExt cx="30600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B5E63AF-A01B-4F75-8C19-97E54C0BC29F}"/>
                    </a:ext>
                  </a:extLst>
                </p14:cNvPr>
                <p14:cNvContentPartPr/>
                <p14:nvPr/>
              </p14:nvContentPartPr>
              <p14:xfrm>
                <a:off x="2627192" y="5704553"/>
                <a:ext cx="112320" cy="235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B5E63AF-A01B-4F75-8C19-97E54C0BC29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91552" y="5668553"/>
                  <a:ext cx="183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857A00F-6CB1-45ED-AECC-4016C9928396}"/>
                    </a:ext>
                  </a:extLst>
                </p14:cNvPr>
                <p14:cNvContentPartPr/>
                <p14:nvPr/>
              </p14:nvContentPartPr>
              <p14:xfrm>
                <a:off x="2708552" y="5632913"/>
                <a:ext cx="6840" cy="15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857A00F-6CB1-45ED-AECC-4016C992839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72552" y="5596913"/>
                  <a:ext cx="78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DE86AB9-4481-42BA-9644-32027B07443D}"/>
                    </a:ext>
                  </a:extLst>
                </p14:cNvPr>
                <p14:cNvContentPartPr/>
                <p14:nvPr/>
              </p14:nvContentPartPr>
              <p14:xfrm>
                <a:off x="2817632" y="5796353"/>
                <a:ext cx="114480" cy="1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DE86AB9-4481-42BA-9644-32027B07443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781992" y="5760713"/>
                  <a:ext cx="186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69E61A0-DA12-4E17-9434-D11A4E219623}"/>
                    </a:ext>
                  </a:extLst>
                </p14:cNvPr>
                <p14:cNvContentPartPr/>
                <p14:nvPr/>
              </p14:nvContentPartPr>
              <p14:xfrm>
                <a:off x="2831312" y="5878433"/>
                <a:ext cx="101880" cy="7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69E61A0-DA12-4E17-9434-D11A4E21962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795312" y="5842433"/>
                  <a:ext cx="17352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5DC13C2-EBC2-48A4-9109-FB2F9FE61FE7}"/>
              </a:ext>
            </a:extLst>
          </p:cNvPr>
          <p:cNvGrpSpPr/>
          <p:nvPr/>
        </p:nvGrpSpPr>
        <p:grpSpPr>
          <a:xfrm>
            <a:off x="3157472" y="5689793"/>
            <a:ext cx="484920" cy="219600"/>
            <a:chOff x="3157472" y="5689793"/>
            <a:chExt cx="48492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FE67028-7941-4B8B-B2D5-397C55A97AD3}"/>
                    </a:ext>
                  </a:extLst>
                </p14:cNvPr>
                <p14:cNvContentPartPr/>
                <p14:nvPr/>
              </p14:nvContentPartPr>
              <p14:xfrm>
                <a:off x="3157472" y="5689793"/>
                <a:ext cx="232200" cy="21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FE67028-7941-4B8B-B2D5-397C55A97AD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121832" y="5654153"/>
                  <a:ext cx="303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1A2716-566C-46E2-8781-EDB99EB5FEAB}"/>
                    </a:ext>
                  </a:extLst>
                </p14:cNvPr>
                <p14:cNvContentPartPr/>
                <p14:nvPr/>
              </p14:nvContentPartPr>
              <p14:xfrm>
                <a:off x="3491552" y="5828033"/>
                <a:ext cx="150840" cy="7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1A2716-566C-46E2-8781-EDB99EB5FEA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455912" y="5792393"/>
                  <a:ext cx="22248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6960DB2-17F2-4333-9409-FA061594782F}"/>
                  </a:ext>
                </a:extLst>
              </p14:cNvPr>
              <p14:cNvContentPartPr/>
              <p14:nvPr/>
            </p14:nvContentPartPr>
            <p14:xfrm>
              <a:off x="3836072" y="5732633"/>
              <a:ext cx="246960" cy="1688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6960DB2-17F2-4333-9409-FA061594782F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800072" y="5696633"/>
                <a:ext cx="31860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8989CD2-B027-45AC-82C9-E13516351CD2}"/>
              </a:ext>
            </a:extLst>
          </p:cNvPr>
          <p:cNvGrpSpPr/>
          <p:nvPr/>
        </p:nvGrpSpPr>
        <p:grpSpPr>
          <a:xfrm>
            <a:off x="3362672" y="2098433"/>
            <a:ext cx="1816920" cy="407520"/>
            <a:chOff x="3362672" y="2098433"/>
            <a:chExt cx="181692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AFC145C-F688-4824-AC11-CCBCF37BC7E2}"/>
                    </a:ext>
                  </a:extLst>
                </p14:cNvPr>
                <p14:cNvContentPartPr/>
                <p14:nvPr/>
              </p14:nvContentPartPr>
              <p14:xfrm>
                <a:off x="3362672" y="2291393"/>
                <a:ext cx="1028520" cy="73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AFC145C-F688-4824-AC11-CCBCF37BC7E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327032" y="2255393"/>
                  <a:ext cx="1100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D24F2F8-39BC-4F33-9A27-F67DCD5C8B49}"/>
                    </a:ext>
                  </a:extLst>
                </p14:cNvPr>
                <p14:cNvContentPartPr/>
                <p14:nvPr/>
              </p14:nvContentPartPr>
              <p14:xfrm>
                <a:off x="4253312" y="2271233"/>
                <a:ext cx="3960" cy="3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D24F2F8-39BC-4F33-9A27-F67DCD5C8B4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217312" y="2235593"/>
                  <a:ext cx="75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A434F91-D559-49E1-A483-73719A871B99}"/>
                    </a:ext>
                  </a:extLst>
                </p14:cNvPr>
                <p14:cNvContentPartPr/>
                <p14:nvPr/>
              </p14:nvContentPartPr>
              <p14:xfrm>
                <a:off x="4257632" y="2275913"/>
                <a:ext cx="143280" cy="2160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A434F91-D559-49E1-A483-73719A871B9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221992" y="2239913"/>
                  <a:ext cx="214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86029AC-9925-440F-AC29-2D4E7FF2A6A5}"/>
                    </a:ext>
                  </a:extLst>
                </p14:cNvPr>
                <p14:cNvContentPartPr/>
                <p14:nvPr/>
              </p14:nvContentPartPr>
              <p14:xfrm>
                <a:off x="4603232" y="2266553"/>
                <a:ext cx="297360" cy="2394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86029AC-9925-440F-AC29-2D4E7FF2A6A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67232" y="2230913"/>
                  <a:ext cx="369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2BF568E-3594-4987-A483-FBE7FF6EC0CE}"/>
                    </a:ext>
                  </a:extLst>
                </p14:cNvPr>
                <p14:cNvContentPartPr/>
                <p14:nvPr/>
              </p14:nvContentPartPr>
              <p14:xfrm>
                <a:off x="4895552" y="2098433"/>
                <a:ext cx="284040" cy="180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2BF568E-3594-4987-A483-FBE7FF6EC0C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59912" y="2062433"/>
                  <a:ext cx="355680" cy="25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D2BF5DA-2896-4477-87FA-07FFE5AC8002}"/>
              </a:ext>
            </a:extLst>
          </p:cNvPr>
          <p:cNvGrpSpPr/>
          <p:nvPr/>
        </p:nvGrpSpPr>
        <p:grpSpPr>
          <a:xfrm>
            <a:off x="5829392" y="5042153"/>
            <a:ext cx="666360" cy="409680"/>
            <a:chOff x="5829392" y="5042153"/>
            <a:chExt cx="66636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2917055-A6FF-4C22-812E-93D786F6C6CD}"/>
                    </a:ext>
                  </a:extLst>
                </p14:cNvPr>
                <p14:cNvContentPartPr/>
                <p14:nvPr/>
              </p14:nvContentPartPr>
              <p14:xfrm>
                <a:off x="5829392" y="5178233"/>
                <a:ext cx="196920" cy="273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2917055-A6FF-4C22-812E-93D786F6C6C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793752" y="5142593"/>
                  <a:ext cx="268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B92B843-9B38-493B-94AB-D284776039EC}"/>
                    </a:ext>
                  </a:extLst>
                </p14:cNvPr>
                <p14:cNvContentPartPr/>
                <p14:nvPr/>
              </p14:nvContentPartPr>
              <p14:xfrm>
                <a:off x="6030272" y="5042153"/>
                <a:ext cx="57240" cy="4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B92B843-9B38-493B-94AB-D284776039E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994632" y="5006153"/>
                  <a:ext cx="128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FAC626A-1F6B-4DE7-A56A-9D4A533B9A6D}"/>
                    </a:ext>
                  </a:extLst>
                </p14:cNvPr>
                <p14:cNvContentPartPr/>
                <p14:nvPr/>
              </p14:nvContentPartPr>
              <p14:xfrm>
                <a:off x="6148352" y="5259953"/>
                <a:ext cx="182520" cy="28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FAC626A-1F6B-4DE7-A56A-9D4A533B9A6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112352" y="5224313"/>
                  <a:ext cx="254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0EEE704-2272-4E50-8BA2-940C034AD5E7}"/>
                    </a:ext>
                  </a:extLst>
                </p14:cNvPr>
                <p14:cNvContentPartPr/>
                <p14:nvPr/>
              </p14:nvContentPartPr>
              <p14:xfrm>
                <a:off x="6193712" y="5335913"/>
                <a:ext cx="192960" cy="21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0EEE704-2272-4E50-8BA2-940C034AD5E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157712" y="5299913"/>
                  <a:ext cx="264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E578E21-B13C-4731-8062-8A745C3D543A}"/>
                    </a:ext>
                  </a:extLst>
                </p14:cNvPr>
                <p14:cNvContentPartPr/>
                <p14:nvPr/>
              </p14:nvContentPartPr>
              <p14:xfrm>
                <a:off x="6474512" y="5165273"/>
                <a:ext cx="21240" cy="250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E578E21-B13C-4731-8062-8A745C3D543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438872" y="5129633"/>
                  <a:ext cx="9288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C72265A-BAA9-4E86-BDBA-74887EBA2124}"/>
              </a:ext>
            </a:extLst>
          </p:cNvPr>
          <p:cNvGrpSpPr/>
          <p:nvPr/>
        </p:nvGrpSpPr>
        <p:grpSpPr>
          <a:xfrm>
            <a:off x="7455872" y="5108753"/>
            <a:ext cx="1585800" cy="288360"/>
            <a:chOff x="7455872" y="5108753"/>
            <a:chExt cx="1585800" cy="2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03305EA-C648-415C-A85B-79E6AE3202C8}"/>
                    </a:ext>
                  </a:extLst>
                </p14:cNvPr>
                <p14:cNvContentPartPr/>
                <p14:nvPr/>
              </p14:nvContentPartPr>
              <p14:xfrm>
                <a:off x="7482152" y="5115593"/>
                <a:ext cx="21600" cy="281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03305EA-C648-415C-A85B-79E6AE3202C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446152" y="5079953"/>
                  <a:ext cx="932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76D7302-D0F5-42E1-A3BD-E1A020A7403D}"/>
                    </a:ext>
                  </a:extLst>
                </p14:cNvPr>
                <p14:cNvContentPartPr/>
                <p14:nvPr/>
              </p14:nvContentPartPr>
              <p14:xfrm>
                <a:off x="7455872" y="5119553"/>
                <a:ext cx="209880" cy="276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76D7302-D0F5-42E1-A3BD-E1A020A7403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420232" y="5083913"/>
                  <a:ext cx="2815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E2B24C8-CC8A-4731-AE26-9537AB6CAAAD}"/>
                    </a:ext>
                  </a:extLst>
                </p14:cNvPr>
                <p14:cNvContentPartPr/>
                <p14:nvPr/>
              </p14:nvContentPartPr>
              <p14:xfrm>
                <a:off x="7770872" y="5229713"/>
                <a:ext cx="202680" cy="8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E2B24C8-CC8A-4731-AE26-9537AB6CAAA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34872" y="5193713"/>
                  <a:ext cx="274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6AFC234-5254-449E-BD7A-103F67C40DCA}"/>
                    </a:ext>
                  </a:extLst>
                </p14:cNvPr>
                <p14:cNvContentPartPr/>
                <p14:nvPr/>
              </p14:nvContentPartPr>
              <p14:xfrm>
                <a:off x="7814072" y="5302073"/>
                <a:ext cx="180360" cy="10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6AFC234-5254-449E-BD7A-103F67C40DC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78072" y="5266433"/>
                  <a:ext cx="252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05F697E-0B70-4604-B4ED-1E49D10261DD}"/>
                    </a:ext>
                  </a:extLst>
                </p14:cNvPr>
                <p14:cNvContentPartPr/>
                <p14:nvPr/>
              </p14:nvContentPartPr>
              <p14:xfrm>
                <a:off x="8142032" y="5108753"/>
                <a:ext cx="226800" cy="260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05F697E-0B70-4604-B4ED-1E49D10261D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06392" y="5073113"/>
                  <a:ext cx="298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6C87C57-6210-4278-9FF1-5156176F8353}"/>
                    </a:ext>
                  </a:extLst>
                </p14:cNvPr>
                <p14:cNvContentPartPr/>
                <p14:nvPr/>
              </p14:nvContentPartPr>
              <p14:xfrm>
                <a:off x="8482232" y="5271833"/>
                <a:ext cx="127080" cy="13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6C87C57-6210-4278-9FF1-5156176F835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46232" y="5235833"/>
                  <a:ext cx="198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CC81C3B-7A60-4707-B188-2EF6A96D24C5}"/>
                    </a:ext>
                  </a:extLst>
                </p14:cNvPr>
                <p14:cNvContentPartPr/>
                <p14:nvPr/>
              </p14:nvContentPartPr>
              <p14:xfrm>
                <a:off x="8751152" y="5253473"/>
                <a:ext cx="6840" cy="1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CC81C3B-7A60-4707-B188-2EF6A96D24C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715512" y="5217473"/>
                  <a:ext cx="78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AD355B8-7D9A-4B1A-BD56-EDAB22C675EC}"/>
                    </a:ext>
                  </a:extLst>
                </p14:cNvPr>
                <p14:cNvContentPartPr/>
                <p14:nvPr/>
              </p14:nvContentPartPr>
              <p14:xfrm>
                <a:off x="8828552" y="5142953"/>
                <a:ext cx="213120" cy="217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AD355B8-7D9A-4B1A-BD56-EDAB22C675E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792912" y="5107313"/>
                  <a:ext cx="28476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D566396-28CA-4A5C-BF87-BB6D87C88AAD}"/>
              </a:ext>
            </a:extLst>
          </p:cNvPr>
          <p:cNvGrpSpPr/>
          <p:nvPr/>
        </p:nvGrpSpPr>
        <p:grpSpPr>
          <a:xfrm>
            <a:off x="5879072" y="5641193"/>
            <a:ext cx="922680" cy="406080"/>
            <a:chOff x="5879072" y="5641193"/>
            <a:chExt cx="92268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D67AC46-133B-4553-8AE8-BBB1B658F9F8}"/>
                    </a:ext>
                  </a:extLst>
                </p14:cNvPr>
                <p14:cNvContentPartPr/>
                <p14:nvPr/>
              </p14:nvContentPartPr>
              <p14:xfrm>
                <a:off x="5879072" y="5736233"/>
                <a:ext cx="160560" cy="311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D67AC46-133B-4553-8AE8-BBB1B658F9F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843432" y="5700593"/>
                  <a:ext cx="232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85DB8CE-3379-4B06-BBAF-C538B59FD19C}"/>
                    </a:ext>
                  </a:extLst>
                </p14:cNvPr>
                <p14:cNvContentPartPr/>
                <p14:nvPr/>
              </p14:nvContentPartPr>
              <p14:xfrm>
                <a:off x="6128552" y="5641193"/>
                <a:ext cx="16200" cy="23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85DB8CE-3379-4B06-BBAF-C538B59FD19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092552" y="5605193"/>
                  <a:ext cx="87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E161588-04D6-4C71-8685-57462D6186FD}"/>
                    </a:ext>
                  </a:extLst>
                </p14:cNvPr>
                <p14:cNvContentPartPr/>
                <p14:nvPr/>
              </p14:nvContentPartPr>
              <p14:xfrm>
                <a:off x="6202712" y="5867633"/>
                <a:ext cx="149760" cy="18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E161588-04D6-4C71-8685-57462D6186F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67072" y="5831633"/>
                  <a:ext cx="221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38B3DB7-4E8E-4F54-8E09-E6964A350D0C}"/>
                    </a:ext>
                  </a:extLst>
                </p14:cNvPr>
                <p14:cNvContentPartPr/>
                <p14:nvPr/>
              </p14:nvContentPartPr>
              <p14:xfrm>
                <a:off x="6255992" y="5918033"/>
                <a:ext cx="119520" cy="5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38B3DB7-4E8E-4F54-8E09-E6964A350D0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219992" y="5882033"/>
                  <a:ext cx="191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225E94E-DF90-4B11-AC6D-8D241251DEA6}"/>
                    </a:ext>
                  </a:extLst>
                </p14:cNvPr>
                <p14:cNvContentPartPr/>
                <p14:nvPr/>
              </p14:nvContentPartPr>
              <p14:xfrm>
                <a:off x="6507632" y="5701313"/>
                <a:ext cx="294120" cy="268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225E94E-DF90-4B11-AC6D-8D241251DEA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71632" y="5665313"/>
                  <a:ext cx="365760" cy="34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25FEBAC-8D5B-4D8B-8A4A-2E7E51410370}"/>
              </a:ext>
            </a:extLst>
          </p:cNvPr>
          <p:cNvGrpSpPr/>
          <p:nvPr/>
        </p:nvGrpSpPr>
        <p:grpSpPr>
          <a:xfrm>
            <a:off x="7609232" y="5739473"/>
            <a:ext cx="1504080" cy="250560"/>
            <a:chOff x="7609232" y="5739473"/>
            <a:chExt cx="150408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318A1B1-1075-470A-8359-4D1905651355}"/>
                    </a:ext>
                  </a:extLst>
                </p14:cNvPr>
                <p14:cNvContentPartPr/>
                <p14:nvPr/>
              </p14:nvContentPartPr>
              <p14:xfrm>
                <a:off x="7609232" y="5761793"/>
                <a:ext cx="15840" cy="228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318A1B1-1075-470A-8359-4D190565135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573592" y="5725793"/>
                  <a:ext cx="874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DF7CDAE-55F9-4A2B-86C7-322B1F7C4BB5}"/>
                    </a:ext>
                  </a:extLst>
                </p14:cNvPr>
                <p14:cNvContentPartPr/>
                <p14:nvPr/>
              </p14:nvContentPartPr>
              <p14:xfrm>
                <a:off x="7618952" y="5739473"/>
                <a:ext cx="215280" cy="245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DF7CDAE-55F9-4A2B-86C7-322B1F7C4BB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82952" y="5703473"/>
                  <a:ext cx="2869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6EB27AD-7AB0-4786-AD80-841168B43501}"/>
                    </a:ext>
                  </a:extLst>
                </p14:cNvPr>
                <p14:cNvContentPartPr/>
                <p14:nvPr/>
              </p14:nvContentPartPr>
              <p14:xfrm>
                <a:off x="7976072" y="5825513"/>
                <a:ext cx="198720" cy="3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6EB27AD-7AB0-4786-AD80-841168B4350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940072" y="5789873"/>
                  <a:ext cx="270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3474F0A-B6ED-4360-90E7-6419DFB24611}"/>
                    </a:ext>
                  </a:extLst>
                </p14:cNvPr>
                <p14:cNvContentPartPr/>
                <p14:nvPr/>
              </p14:nvContentPartPr>
              <p14:xfrm>
                <a:off x="7975352" y="5934233"/>
                <a:ext cx="19332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3474F0A-B6ED-4360-90E7-6419DFB2461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939352" y="5898233"/>
                  <a:ext cx="264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B04D9D4-6E95-4D42-84EE-4E1F60669646}"/>
                    </a:ext>
                  </a:extLst>
                </p14:cNvPr>
                <p14:cNvContentPartPr/>
                <p14:nvPr/>
              </p14:nvContentPartPr>
              <p14:xfrm>
                <a:off x="8351912" y="5749553"/>
                <a:ext cx="6480" cy="226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B04D9D4-6E95-4D42-84EE-4E1F6066964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316272" y="5713913"/>
                  <a:ext cx="781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5C3DF0C-E063-4FC1-BA6E-CE6B6E4CC13F}"/>
                    </a:ext>
                  </a:extLst>
                </p14:cNvPr>
                <p14:cNvContentPartPr/>
                <p14:nvPr/>
              </p14:nvContentPartPr>
              <p14:xfrm>
                <a:off x="8483312" y="5893553"/>
                <a:ext cx="229320" cy="30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5C3DF0C-E063-4FC1-BA6E-CE6B6E4CC13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447312" y="5857913"/>
                  <a:ext cx="300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C78073F-B09C-4CBC-ACE7-8779574FC0FC}"/>
                    </a:ext>
                  </a:extLst>
                </p14:cNvPr>
                <p14:cNvContentPartPr/>
                <p14:nvPr/>
              </p14:nvContentPartPr>
              <p14:xfrm>
                <a:off x="8821712" y="5761433"/>
                <a:ext cx="291600" cy="207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C78073F-B09C-4CBC-ACE7-8779574FC0F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785712" y="5725433"/>
                  <a:ext cx="363240" cy="27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18CAC47-162A-41F7-8D77-25B44748427A}"/>
                  </a:ext>
                </a:extLst>
              </p14:cNvPr>
              <p14:cNvContentPartPr/>
              <p14:nvPr/>
            </p14:nvContentPartPr>
            <p14:xfrm>
              <a:off x="7127912" y="6281993"/>
              <a:ext cx="360" cy="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18CAC47-162A-41F7-8D77-25B44748427A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091912" y="624635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BBBCB22-C60C-43B2-9979-6E4C4E1715D6}"/>
                  </a:ext>
                </a:extLst>
              </p14:cNvPr>
              <p14:cNvContentPartPr/>
              <p14:nvPr/>
            </p14:nvContentPartPr>
            <p14:xfrm>
              <a:off x="7122152" y="6387113"/>
              <a:ext cx="2880" cy="54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BBBCB22-C60C-43B2-9979-6E4C4E1715D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086152" y="6351473"/>
                <a:ext cx="745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5F04E3D-9DE2-4F4B-8B35-7315FA432BF0}"/>
                  </a:ext>
                </a:extLst>
              </p14:cNvPr>
              <p14:cNvContentPartPr/>
              <p14:nvPr/>
            </p14:nvContentPartPr>
            <p14:xfrm>
              <a:off x="7119272" y="6542273"/>
              <a:ext cx="6840" cy="14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5F04E3D-9DE2-4F4B-8B35-7315FA432BF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083272" y="6506273"/>
                <a:ext cx="7848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C00A156-7738-4418-83C4-2BCD01B302FF}"/>
              </a:ext>
            </a:extLst>
          </p:cNvPr>
          <p:cNvGrpSpPr/>
          <p:nvPr/>
        </p:nvGrpSpPr>
        <p:grpSpPr>
          <a:xfrm>
            <a:off x="5429792" y="3017513"/>
            <a:ext cx="621720" cy="575280"/>
            <a:chOff x="5429792" y="3017513"/>
            <a:chExt cx="62172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18F1AB3-B87D-4C75-88F5-34A457137830}"/>
                    </a:ext>
                  </a:extLst>
                </p14:cNvPr>
                <p14:cNvContentPartPr/>
                <p14:nvPr/>
              </p14:nvContentPartPr>
              <p14:xfrm>
                <a:off x="5429792" y="3424673"/>
                <a:ext cx="360" cy="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18F1AB3-B87D-4C75-88F5-34A45713783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93792" y="338903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00A1DF8-8B8A-40D2-9515-B9086B7E12F9}"/>
                    </a:ext>
                  </a:extLst>
                </p14:cNvPr>
                <p14:cNvContentPartPr/>
                <p14:nvPr/>
              </p14:nvContentPartPr>
              <p14:xfrm>
                <a:off x="5535992" y="3274553"/>
                <a:ext cx="329400" cy="318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00A1DF8-8B8A-40D2-9515-B9086B7E12F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499992" y="3238913"/>
                  <a:ext cx="4010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B7313F7-2226-46EF-B9B3-3BE0747D9289}"/>
                    </a:ext>
                  </a:extLst>
                </p14:cNvPr>
                <p14:cNvContentPartPr/>
                <p14:nvPr/>
              </p14:nvContentPartPr>
              <p14:xfrm>
                <a:off x="5822912" y="3017513"/>
                <a:ext cx="228600" cy="201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B7313F7-2226-46EF-B9B3-3BE0747D928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787272" y="2981873"/>
                  <a:ext cx="300240" cy="27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F76691A1-D37E-4AB7-829D-52979E7D13CE}"/>
                  </a:ext>
                </a:extLst>
              </p14:cNvPr>
              <p14:cNvContentPartPr/>
              <p14:nvPr/>
            </p14:nvContentPartPr>
            <p14:xfrm>
              <a:off x="1557992" y="3206153"/>
              <a:ext cx="398520" cy="2847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F76691A1-D37E-4AB7-829D-52979E7D13CE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521992" y="3170513"/>
                <a:ext cx="4701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CF9E1F8-4E5A-47C0-9CE9-F1DF49F24D93}"/>
                  </a:ext>
                </a:extLst>
              </p14:cNvPr>
              <p14:cNvContentPartPr/>
              <p14:nvPr/>
            </p14:nvContentPartPr>
            <p14:xfrm>
              <a:off x="7808672" y="1091513"/>
              <a:ext cx="360720" cy="327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CF9E1F8-4E5A-47C0-9CE9-F1DF49F24D93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7772672" y="1055513"/>
                <a:ext cx="432360" cy="39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AAD9437-E19A-4435-8B1D-3F6DC7981F66}"/>
              </a:ext>
            </a:extLst>
          </p:cNvPr>
          <p:cNvGrpSpPr/>
          <p:nvPr/>
        </p:nvGrpSpPr>
        <p:grpSpPr>
          <a:xfrm>
            <a:off x="8305112" y="798473"/>
            <a:ext cx="3164760" cy="677160"/>
            <a:chOff x="8305112" y="798473"/>
            <a:chExt cx="3164760" cy="67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2451D19-DE10-48C1-81C5-312B29FD6006}"/>
                    </a:ext>
                  </a:extLst>
                </p14:cNvPr>
                <p14:cNvContentPartPr/>
                <p14:nvPr/>
              </p14:nvContentPartPr>
              <p14:xfrm>
                <a:off x="8424272" y="1079993"/>
                <a:ext cx="11160" cy="46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2451D19-DE10-48C1-81C5-312B29FD600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388272" y="1043993"/>
                  <a:ext cx="82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F530F45-5CB4-4EDB-8806-3483CE1F8C41}"/>
                    </a:ext>
                  </a:extLst>
                </p14:cNvPr>
                <p14:cNvContentPartPr/>
                <p14:nvPr/>
              </p14:nvContentPartPr>
              <p14:xfrm>
                <a:off x="8393312" y="1322273"/>
                <a:ext cx="6480" cy="41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F530F45-5CB4-4EDB-8806-3483CE1F8C4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357672" y="1286273"/>
                  <a:ext cx="78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29DDEF3-F327-4E52-8B36-12E85D60429A}"/>
                    </a:ext>
                  </a:extLst>
                </p14:cNvPr>
                <p14:cNvContentPartPr/>
                <p14:nvPr/>
              </p14:nvContentPartPr>
              <p14:xfrm>
                <a:off x="8305112" y="1204553"/>
                <a:ext cx="343800" cy="14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29DDEF3-F327-4E52-8B36-12E85D60429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112" y="1168553"/>
                  <a:ext cx="41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3A7C626-5CF1-4B3D-AFBF-9DC96A41018C}"/>
                    </a:ext>
                  </a:extLst>
                </p14:cNvPr>
                <p14:cNvContentPartPr/>
                <p14:nvPr/>
              </p14:nvContentPartPr>
              <p14:xfrm>
                <a:off x="8369912" y="1018793"/>
                <a:ext cx="51840" cy="303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3A7C626-5CF1-4B3D-AFBF-9DC96A41018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334272" y="983153"/>
                  <a:ext cx="123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EFB0EB7-6313-4076-804B-0AC23A42ABDF}"/>
                    </a:ext>
                  </a:extLst>
                </p14:cNvPr>
                <p14:cNvContentPartPr/>
                <p14:nvPr/>
              </p14:nvContentPartPr>
              <p14:xfrm>
                <a:off x="8865992" y="1094393"/>
                <a:ext cx="196560" cy="211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EFB0EB7-6313-4076-804B-0AC23A42ABD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830352" y="1058393"/>
                  <a:ext cx="2682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0A80445-9D6F-43EA-A995-D8B9CD0766B9}"/>
                    </a:ext>
                  </a:extLst>
                </p14:cNvPr>
                <p14:cNvContentPartPr/>
                <p14:nvPr/>
              </p14:nvContentPartPr>
              <p14:xfrm>
                <a:off x="9007112" y="798473"/>
                <a:ext cx="355320" cy="164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0A80445-9D6F-43EA-A995-D8B9CD0766B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971112" y="762473"/>
                  <a:ext cx="426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B6AD7EF-47AC-4194-AB4F-3342658D1B69}"/>
                    </a:ext>
                  </a:extLst>
                </p14:cNvPr>
                <p14:cNvContentPartPr/>
                <p14:nvPr/>
              </p14:nvContentPartPr>
              <p14:xfrm>
                <a:off x="9323552" y="1234433"/>
                <a:ext cx="268920" cy="21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B6AD7EF-47AC-4194-AB4F-3342658D1B6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287912" y="1198433"/>
                  <a:ext cx="340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77E54CA-18F2-4F85-8BEE-1CC59A3C9D70}"/>
                    </a:ext>
                  </a:extLst>
                </p14:cNvPr>
                <p14:cNvContentPartPr/>
                <p14:nvPr/>
              </p14:nvContentPartPr>
              <p14:xfrm>
                <a:off x="9453152" y="1110233"/>
                <a:ext cx="35640" cy="266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77E54CA-18F2-4F85-8BEE-1CC59A3C9D7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417512" y="1074593"/>
                  <a:ext cx="1072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83CE4E1-8B19-4CBB-87F7-36EE8EC1FBDE}"/>
                    </a:ext>
                  </a:extLst>
                </p14:cNvPr>
                <p14:cNvContentPartPr/>
                <p14:nvPr/>
              </p14:nvContentPartPr>
              <p14:xfrm>
                <a:off x="9718832" y="1142633"/>
                <a:ext cx="268200" cy="243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83CE4E1-8B19-4CBB-87F7-36EE8EC1FBD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682832" y="1106993"/>
                  <a:ext cx="339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9A4C2D8-4604-4DAA-9D39-D846B2049B75}"/>
                    </a:ext>
                  </a:extLst>
                </p14:cNvPr>
                <p14:cNvContentPartPr/>
                <p14:nvPr/>
              </p14:nvContentPartPr>
              <p14:xfrm>
                <a:off x="10041752" y="940673"/>
                <a:ext cx="388800" cy="147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9A4C2D8-4604-4DAA-9D39-D846B2049B7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006112" y="905033"/>
                  <a:ext cx="460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0AEF953-5A11-4D3A-AF34-5F8B630D50BE}"/>
                    </a:ext>
                  </a:extLst>
                </p14:cNvPr>
                <p14:cNvContentPartPr/>
                <p14:nvPr/>
              </p14:nvContentPartPr>
              <p14:xfrm>
                <a:off x="10364672" y="1333793"/>
                <a:ext cx="305280" cy="32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0AEF953-5A11-4D3A-AF34-5F8B630D50B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328672" y="1298153"/>
                  <a:ext cx="376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80A5347-76DA-415B-B8AD-575648B85950}"/>
                    </a:ext>
                  </a:extLst>
                </p14:cNvPr>
                <p14:cNvContentPartPr/>
                <p14:nvPr/>
              </p14:nvContentPartPr>
              <p14:xfrm>
                <a:off x="10449272" y="1175393"/>
                <a:ext cx="36000" cy="281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80A5347-76DA-415B-B8AD-575648B8595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413632" y="1139753"/>
                  <a:ext cx="107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402C3B9-0796-45E5-BDFB-03FA0CEBFD31}"/>
                    </a:ext>
                  </a:extLst>
                </p14:cNvPr>
                <p14:cNvContentPartPr/>
                <p14:nvPr/>
              </p14:nvContentPartPr>
              <p14:xfrm>
                <a:off x="10807112" y="1211753"/>
                <a:ext cx="334080" cy="263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402C3B9-0796-45E5-BDFB-03FA0CEBFD3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771472" y="1175753"/>
                  <a:ext cx="4057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01BFE0D-C9B9-4246-B4B2-F1EC7BCC9DAD}"/>
                    </a:ext>
                  </a:extLst>
                </p14:cNvPr>
                <p14:cNvContentPartPr/>
                <p14:nvPr/>
              </p14:nvContentPartPr>
              <p14:xfrm>
                <a:off x="11173592" y="984233"/>
                <a:ext cx="296280" cy="155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01BFE0D-C9B9-4246-B4B2-F1EC7BCC9DA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137952" y="948593"/>
                  <a:ext cx="3679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F1DF8787-1185-4376-8B18-147B966B4C8F}"/>
              </a:ext>
            </a:extLst>
          </p:cNvPr>
          <p:cNvGrpSpPr/>
          <p:nvPr/>
        </p:nvGrpSpPr>
        <p:grpSpPr>
          <a:xfrm>
            <a:off x="8385752" y="1541513"/>
            <a:ext cx="1780200" cy="528840"/>
            <a:chOff x="8385752" y="1541513"/>
            <a:chExt cx="178020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D03973B-A68E-4E20-B994-90D25861C9B4}"/>
                    </a:ext>
                  </a:extLst>
                </p14:cNvPr>
                <p14:cNvContentPartPr/>
                <p14:nvPr/>
              </p14:nvContentPartPr>
              <p14:xfrm>
                <a:off x="8450552" y="1745633"/>
                <a:ext cx="33840" cy="262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D03973B-A68E-4E20-B994-90D25861C9B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414552" y="1709993"/>
                  <a:ext cx="1054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6565F60-7F5E-4BB8-BE33-C643638F9E10}"/>
                    </a:ext>
                  </a:extLst>
                </p14:cNvPr>
                <p14:cNvContentPartPr/>
                <p14:nvPr/>
              </p14:nvContentPartPr>
              <p14:xfrm>
                <a:off x="8385752" y="1846793"/>
                <a:ext cx="271080" cy="28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6565F60-7F5E-4BB8-BE33-C643638F9E1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349752" y="1811153"/>
                  <a:ext cx="342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152A33B-EA25-4BB6-8210-59729EB4CE29}"/>
                    </a:ext>
                  </a:extLst>
                </p14:cNvPr>
                <p14:cNvContentPartPr/>
                <p14:nvPr/>
              </p14:nvContentPartPr>
              <p14:xfrm>
                <a:off x="8771312" y="1738433"/>
                <a:ext cx="233280" cy="275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152A33B-EA25-4BB6-8210-59729EB4CE2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735672" y="1702793"/>
                  <a:ext cx="3049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319E83C-3DA9-4F94-AD5F-D6867EAEED44}"/>
                    </a:ext>
                  </a:extLst>
                </p14:cNvPr>
                <p14:cNvContentPartPr/>
                <p14:nvPr/>
              </p14:nvContentPartPr>
              <p14:xfrm>
                <a:off x="8946992" y="1541513"/>
                <a:ext cx="164520" cy="210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319E83C-3DA9-4F94-AD5F-D6867EAEED4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910992" y="1505513"/>
                  <a:ext cx="2361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3B1308F-DB90-4C96-9EF0-0F4DE534E71F}"/>
                    </a:ext>
                  </a:extLst>
                </p14:cNvPr>
                <p14:cNvContentPartPr/>
                <p14:nvPr/>
              </p14:nvContentPartPr>
              <p14:xfrm>
                <a:off x="9298352" y="1767593"/>
                <a:ext cx="16200" cy="260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3B1308F-DB90-4C96-9EF0-0F4DE534E71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262712" y="1731593"/>
                  <a:ext cx="87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E8157F0-FF80-470E-B8E1-618933D30C54}"/>
                    </a:ext>
                  </a:extLst>
                </p14:cNvPr>
                <p14:cNvContentPartPr/>
                <p14:nvPr/>
              </p14:nvContentPartPr>
              <p14:xfrm>
                <a:off x="9192152" y="1920953"/>
                <a:ext cx="330480" cy="41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E8157F0-FF80-470E-B8E1-618933D30C5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56512" y="1884953"/>
                  <a:ext cx="402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A484D69-BA2E-4B85-8EB0-9ECF149E6531}"/>
                    </a:ext>
                  </a:extLst>
                </p14:cNvPr>
                <p14:cNvContentPartPr/>
                <p14:nvPr/>
              </p14:nvContentPartPr>
              <p14:xfrm>
                <a:off x="9525872" y="1821593"/>
                <a:ext cx="319680" cy="248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A484D69-BA2E-4B85-8EB0-9ECF149E653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490232" y="1785593"/>
                  <a:ext cx="3913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2AFF925-52D5-4270-AFB7-37ABC7995644}"/>
                    </a:ext>
                  </a:extLst>
                </p14:cNvPr>
                <p14:cNvContentPartPr/>
                <p14:nvPr/>
              </p14:nvContentPartPr>
              <p14:xfrm>
                <a:off x="9843032" y="1650593"/>
                <a:ext cx="322920" cy="132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2AFF925-52D5-4270-AFB7-37ABC799564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07032" y="1614953"/>
                  <a:ext cx="39456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8958573-87BA-4AE6-9C18-520AF6191C22}"/>
              </a:ext>
            </a:extLst>
          </p:cNvPr>
          <p:cNvGrpSpPr/>
          <p:nvPr/>
        </p:nvGrpSpPr>
        <p:grpSpPr>
          <a:xfrm>
            <a:off x="10160192" y="1809713"/>
            <a:ext cx="496800" cy="310320"/>
            <a:chOff x="10160192" y="1809713"/>
            <a:chExt cx="49680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442B1F3-2163-48BE-B522-3EAA941618F7}"/>
                    </a:ext>
                  </a:extLst>
                </p14:cNvPr>
                <p14:cNvContentPartPr/>
                <p14:nvPr/>
              </p14:nvContentPartPr>
              <p14:xfrm>
                <a:off x="10259552" y="1809713"/>
                <a:ext cx="44280" cy="250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442B1F3-2163-48BE-B522-3EAA941618F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223552" y="1773713"/>
                  <a:ext cx="1159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4C2FA5F-24EF-4941-B1A0-72EC13FE3049}"/>
                    </a:ext>
                  </a:extLst>
                </p14:cNvPr>
                <p14:cNvContentPartPr/>
                <p14:nvPr/>
              </p14:nvContentPartPr>
              <p14:xfrm>
                <a:off x="10160192" y="1954433"/>
                <a:ext cx="328320" cy="47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4C2FA5F-24EF-4941-B1A0-72EC13FE304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124192" y="1918433"/>
                  <a:ext cx="399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EB6CD3D-207A-47D0-81CB-8682E29B3687}"/>
                    </a:ext>
                  </a:extLst>
                </p14:cNvPr>
                <p14:cNvContentPartPr/>
                <p14:nvPr/>
              </p14:nvContentPartPr>
              <p14:xfrm>
                <a:off x="10643312" y="1901513"/>
                <a:ext cx="13680" cy="218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EB6CD3D-207A-47D0-81CB-8682E29B368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607312" y="1865873"/>
                  <a:ext cx="8532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958C59A-EA16-4576-A1E9-75420D8BA3CF}"/>
              </a:ext>
            </a:extLst>
          </p:cNvPr>
          <p:cNvGrpSpPr/>
          <p:nvPr/>
        </p:nvGrpSpPr>
        <p:grpSpPr>
          <a:xfrm>
            <a:off x="9834032" y="5268953"/>
            <a:ext cx="196920" cy="238320"/>
            <a:chOff x="9834032" y="5268953"/>
            <a:chExt cx="19692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6AA2333-F5C4-410F-97BD-AA91229D45B1}"/>
                    </a:ext>
                  </a:extLst>
                </p14:cNvPr>
                <p14:cNvContentPartPr/>
                <p14:nvPr/>
              </p14:nvContentPartPr>
              <p14:xfrm>
                <a:off x="9861752" y="5268953"/>
                <a:ext cx="169200" cy="2383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6AA2333-F5C4-410F-97BD-AA91229D45B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825752" y="5233313"/>
                  <a:ext cx="2408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446D62F-F1EE-4038-8FB8-38BBD1BD9F50}"/>
                    </a:ext>
                  </a:extLst>
                </p14:cNvPr>
                <p14:cNvContentPartPr/>
                <p14:nvPr/>
              </p14:nvContentPartPr>
              <p14:xfrm>
                <a:off x="9834032" y="5378393"/>
                <a:ext cx="63720" cy="37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446D62F-F1EE-4038-8FB8-38BBD1BD9F5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798392" y="5342753"/>
                  <a:ext cx="13536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E8D6665-D875-407E-BF5D-BBEE7C90EED5}"/>
              </a:ext>
            </a:extLst>
          </p:cNvPr>
          <p:cNvGrpSpPr/>
          <p:nvPr/>
        </p:nvGrpSpPr>
        <p:grpSpPr>
          <a:xfrm>
            <a:off x="7521032" y="2322713"/>
            <a:ext cx="4176000" cy="632160"/>
            <a:chOff x="7521032" y="2322713"/>
            <a:chExt cx="417600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8A5DC75-C41A-4E52-8AA8-0DB2515138AA}"/>
                    </a:ext>
                  </a:extLst>
                </p14:cNvPr>
                <p14:cNvContentPartPr/>
                <p14:nvPr/>
              </p14:nvContentPartPr>
              <p14:xfrm>
                <a:off x="7545152" y="2531513"/>
                <a:ext cx="164520" cy="393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8A5DC75-C41A-4E52-8AA8-0DB2515138A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509152" y="2495513"/>
                  <a:ext cx="236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2439434-8745-4CCB-A87D-1DEA4B3F7FE2}"/>
                    </a:ext>
                  </a:extLst>
                </p14:cNvPr>
                <p14:cNvContentPartPr/>
                <p14:nvPr/>
              </p14:nvContentPartPr>
              <p14:xfrm>
                <a:off x="7521032" y="2667953"/>
                <a:ext cx="299160" cy="69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2439434-8745-4CCB-A87D-1DEA4B3F7FE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485392" y="2631953"/>
                  <a:ext cx="37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2ECB1EF-EFF1-4BEC-8D59-3CD4175A45B2}"/>
                    </a:ext>
                  </a:extLst>
                </p14:cNvPr>
                <p14:cNvContentPartPr/>
                <p14:nvPr/>
              </p14:nvContentPartPr>
              <p14:xfrm>
                <a:off x="7878872" y="2575793"/>
                <a:ext cx="145440" cy="359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2ECB1EF-EFF1-4BEC-8D59-3CD4175A45B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842872" y="2539793"/>
                  <a:ext cx="2170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E70B774-5190-4737-9C77-F3DDAE34EEB7}"/>
                    </a:ext>
                  </a:extLst>
                </p14:cNvPr>
                <p14:cNvContentPartPr/>
                <p14:nvPr/>
              </p14:nvContentPartPr>
              <p14:xfrm>
                <a:off x="8016392" y="2698193"/>
                <a:ext cx="215280" cy="187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E70B774-5190-4737-9C77-F3DDAE34EEB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980392" y="2662553"/>
                  <a:ext cx="286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37E86B8-FF40-410A-A788-033BA34EFB17}"/>
                    </a:ext>
                  </a:extLst>
                </p14:cNvPr>
                <p14:cNvContentPartPr/>
                <p14:nvPr/>
              </p14:nvContentPartPr>
              <p14:xfrm>
                <a:off x="8298272" y="2616113"/>
                <a:ext cx="81720" cy="338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37E86B8-FF40-410A-A788-033BA34EFB1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262632" y="2580113"/>
                  <a:ext cx="1533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84185FE-872F-4DCC-8D69-D0AA64E5AB7A}"/>
                    </a:ext>
                  </a:extLst>
                </p14:cNvPr>
                <p14:cNvContentPartPr/>
                <p14:nvPr/>
              </p14:nvContentPartPr>
              <p14:xfrm>
                <a:off x="8592752" y="2725193"/>
                <a:ext cx="179280" cy="3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84185FE-872F-4DCC-8D69-D0AA64E5AB7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56752" y="2689553"/>
                  <a:ext cx="250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3153ED0-58AB-4703-8F09-933765FB0807}"/>
                    </a:ext>
                  </a:extLst>
                </p14:cNvPr>
                <p14:cNvContentPartPr/>
                <p14:nvPr/>
              </p14:nvContentPartPr>
              <p14:xfrm>
                <a:off x="8647832" y="2823473"/>
                <a:ext cx="132480" cy="7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3153ED0-58AB-4703-8F09-933765FB080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612192" y="2787833"/>
                  <a:ext cx="204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3B1251B-91F8-42A8-A766-952574628BB0}"/>
                    </a:ext>
                  </a:extLst>
                </p14:cNvPr>
                <p14:cNvContentPartPr/>
                <p14:nvPr/>
              </p14:nvContentPartPr>
              <p14:xfrm>
                <a:off x="8971472" y="2635913"/>
                <a:ext cx="245160" cy="294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3B1251B-91F8-42A8-A766-952574628BB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935472" y="2599913"/>
                  <a:ext cx="3168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6A6FCCD-384C-4029-864B-6A322D900E61}"/>
                    </a:ext>
                  </a:extLst>
                </p14:cNvPr>
                <p14:cNvContentPartPr/>
                <p14:nvPr/>
              </p14:nvContentPartPr>
              <p14:xfrm>
                <a:off x="9135272" y="2322713"/>
                <a:ext cx="191880" cy="277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6A6FCCD-384C-4029-864B-6A322D900E6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099632" y="2286713"/>
                  <a:ext cx="263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7E0EA4C-CE42-46E8-B2BD-FD14C16A79CB}"/>
                    </a:ext>
                  </a:extLst>
                </p14:cNvPr>
                <p14:cNvContentPartPr/>
                <p14:nvPr/>
              </p14:nvContentPartPr>
              <p14:xfrm>
                <a:off x="9486992" y="2624753"/>
                <a:ext cx="23760" cy="237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7E0EA4C-CE42-46E8-B2BD-FD14C16A79C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450992" y="2588753"/>
                  <a:ext cx="95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73334D0-559C-4275-B3B5-01EFE6BAEBA4}"/>
                    </a:ext>
                  </a:extLst>
                </p14:cNvPr>
                <p14:cNvContentPartPr/>
                <p14:nvPr/>
              </p14:nvContentPartPr>
              <p14:xfrm>
                <a:off x="9363512" y="2716193"/>
                <a:ext cx="277920" cy="23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73334D0-559C-4275-B3B5-01EFE6BAEBA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27872" y="2680193"/>
                  <a:ext cx="349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640523B-A6E8-412C-9842-0996D1FB7263}"/>
                    </a:ext>
                  </a:extLst>
                </p14:cNvPr>
                <p14:cNvContentPartPr/>
                <p14:nvPr/>
              </p14:nvContentPartPr>
              <p14:xfrm>
                <a:off x="9667352" y="2611073"/>
                <a:ext cx="275400" cy="246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640523B-A6E8-412C-9842-0996D1FB726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631712" y="2575073"/>
                  <a:ext cx="3470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998DC1D-D2CF-4423-AA49-CEF311AE7E7A}"/>
                    </a:ext>
                  </a:extLst>
                </p14:cNvPr>
                <p14:cNvContentPartPr/>
                <p14:nvPr/>
              </p14:nvContentPartPr>
              <p14:xfrm>
                <a:off x="9887672" y="2693153"/>
                <a:ext cx="14760" cy="2599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998DC1D-D2CF-4423-AA49-CEF311AE7E7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851672" y="2657513"/>
                  <a:ext cx="86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EA44CEA-63F2-4B2A-AACD-7435C08377FA}"/>
                    </a:ext>
                  </a:extLst>
                </p14:cNvPr>
                <p14:cNvContentPartPr/>
                <p14:nvPr/>
              </p14:nvContentPartPr>
              <p14:xfrm>
                <a:off x="10113032" y="2681273"/>
                <a:ext cx="246960" cy="236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EA44CEA-63F2-4B2A-AACD-7435C08377F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077392" y="2645633"/>
                  <a:ext cx="318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4DDE570-07A2-4BAF-844C-2A693811ED2E}"/>
                    </a:ext>
                  </a:extLst>
                </p14:cNvPr>
                <p14:cNvContentPartPr/>
                <p14:nvPr/>
              </p14:nvContentPartPr>
              <p14:xfrm>
                <a:off x="10247312" y="2417753"/>
                <a:ext cx="190800" cy="100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4DDE570-07A2-4BAF-844C-2A693811ED2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211672" y="2381753"/>
                  <a:ext cx="262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D27C94F-DF8F-4AB4-BA65-1448878C39CD}"/>
                    </a:ext>
                  </a:extLst>
                </p14:cNvPr>
                <p14:cNvContentPartPr/>
                <p14:nvPr/>
              </p14:nvContentPartPr>
              <p14:xfrm>
                <a:off x="10589312" y="2606033"/>
                <a:ext cx="8640" cy="281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D27C94F-DF8F-4AB4-BA65-1448878C39C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553312" y="2570393"/>
                  <a:ext cx="80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7470A1C-90B0-489C-A764-BB3E6AE01FB9}"/>
                    </a:ext>
                  </a:extLst>
                </p14:cNvPr>
                <p14:cNvContentPartPr/>
                <p14:nvPr/>
              </p14:nvContentPartPr>
              <p14:xfrm>
                <a:off x="10451792" y="2729873"/>
                <a:ext cx="272520" cy="18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7470A1C-90B0-489C-A764-BB3E6AE01FB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416152" y="2693873"/>
                  <a:ext cx="344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19DD3F5-B478-4BB4-9F6F-859FBAF7C495}"/>
                    </a:ext>
                  </a:extLst>
                </p14:cNvPr>
                <p14:cNvContentPartPr/>
                <p14:nvPr/>
              </p14:nvContentPartPr>
              <p14:xfrm>
                <a:off x="10863632" y="2626193"/>
                <a:ext cx="205200" cy="262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19DD3F5-B478-4BB4-9F6F-859FBAF7C49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827992" y="2590553"/>
                  <a:ext cx="2768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5F9777F-E885-46DE-B99C-62BB27584426}"/>
                    </a:ext>
                  </a:extLst>
                </p14:cNvPr>
                <p14:cNvContentPartPr/>
                <p14:nvPr/>
              </p14:nvContentPartPr>
              <p14:xfrm>
                <a:off x="11281232" y="2630873"/>
                <a:ext cx="55080" cy="252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5F9777F-E885-46DE-B99C-62BB275844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245592" y="2594873"/>
                  <a:ext cx="1267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6AF43FB-7F15-40F0-8C68-2B0143449FD3}"/>
                    </a:ext>
                  </a:extLst>
                </p14:cNvPr>
                <p14:cNvContentPartPr/>
                <p14:nvPr/>
              </p14:nvContentPartPr>
              <p14:xfrm>
                <a:off x="11200952" y="2741393"/>
                <a:ext cx="361080" cy="21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6AF43FB-7F15-40F0-8C68-2B0143449FD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164952" y="2705393"/>
                  <a:ext cx="432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297FA69-A685-478B-8916-B7EEFBD9B4F0}"/>
                    </a:ext>
                  </a:extLst>
                </p14:cNvPr>
                <p14:cNvContentPartPr/>
                <p14:nvPr/>
              </p14:nvContentPartPr>
              <p14:xfrm>
                <a:off x="11655272" y="2653193"/>
                <a:ext cx="41760" cy="268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297FA69-A685-478B-8916-B7EEFBD9B4F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619632" y="2617193"/>
                  <a:ext cx="113400" cy="34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772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BF759F-8EF6-466A-8953-59F2158EE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23" y="167950"/>
            <a:ext cx="9937103" cy="63074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7A5019-E8E7-4E10-8B50-8397F496FDB1}"/>
                  </a:ext>
                </a:extLst>
              </p14:cNvPr>
              <p14:cNvContentPartPr/>
              <p14:nvPr/>
            </p14:nvContentPartPr>
            <p14:xfrm>
              <a:off x="6044312" y="5929913"/>
              <a:ext cx="421920" cy="3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7A5019-E8E7-4E10-8B50-8397F496FD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8312" y="5893913"/>
                <a:ext cx="49356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F59A94B-A6CC-4C0E-A2D6-FAE119A20FF3}"/>
              </a:ext>
            </a:extLst>
          </p:cNvPr>
          <p:cNvGrpSpPr/>
          <p:nvPr/>
        </p:nvGrpSpPr>
        <p:grpSpPr>
          <a:xfrm>
            <a:off x="444512" y="5349233"/>
            <a:ext cx="1886040" cy="573480"/>
            <a:chOff x="444512" y="5349233"/>
            <a:chExt cx="1886040" cy="57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BDB6E2D-C4E4-4DFF-9036-DE4C6058BE21}"/>
                    </a:ext>
                  </a:extLst>
                </p14:cNvPr>
                <p14:cNvContentPartPr/>
                <p14:nvPr/>
              </p14:nvContentPartPr>
              <p14:xfrm>
                <a:off x="521912" y="5360033"/>
                <a:ext cx="150840" cy="354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BDB6E2D-C4E4-4DFF-9036-DE4C6058BE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6272" y="5324393"/>
                  <a:ext cx="2224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CE1D4A1-7792-49CB-AAE4-CC9B9877B4B0}"/>
                    </a:ext>
                  </a:extLst>
                </p14:cNvPr>
                <p14:cNvContentPartPr/>
                <p14:nvPr/>
              </p14:nvContentPartPr>
              <p14:xfrm>
                <a:off x="444512" y="5558753"/>
                <a:ext cx="79560" cy="36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CE1D4A1-7792-49CB-AAE4-CC9B9877B4B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8512" y="5523113"/>
                  <a:ext cx="151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3E451A-A7C3-4021-ABDC-328ED2FF5B94}"/>
                    </a:ext>
                  </a:extLst>
                </p14:cNvPr>
                <p14:cNvContentPartPr/>
                <p14:nvPr/>
              </p14:nvContentPartPr>
              <p14:xfrm>
                <a:off x="674912" y="5405393"/>
                <a:ext cx="69840" cy="302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3E451A-A7C3-4021-ABDC-328ED2FF5B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9272" y="5369393"/>
                  <a:ext cx="1414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57DBB8-1956-40A6-9D56-91E054D18150}"/>
                    </a:ext>
                  </a:extLst>
                </p14:cNvPr>
                <p14:cNvContentPartPr/>
                <p14:nvPr/>
              </p14:nvContentPartPr>
              <p14:xfrm>
                <a:off x="750512" y="5513753"/>
                <a:ext cx="168840" cy="165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57DBB8-1956-40A6-9D56-91E054D181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4512" y="5478113"/>
                  <a:ext cx="240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679EA4-759C-4459-82C5-C42C91079F3B}"/>
                    </a:ext>
                  </a:extLst>
                </p14:cNvPr>
                <p14:cNvContentPartPr/>
                <p14:nvPr/>
              </p14:nvContentPartPr>
              <p14:xfrm>
                <a:off x="933032" y="5405393"/>
                <a:ext cx="291240" cy="26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679EA4-759C-4459-82C5-C42C91079F3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7392" y="5369753"/>
                  <a:ext cx="362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E28A7E-7D74-4E2C-A616-E5A070763443}"/>
                    </a:ext>
                  </a:extLst>
                </p14:cNvPr>
                <p14:cNvContentPartPr/>
                <p14:nvPr/>
              </p14:nvContentPartPr>
              <p14:xfrm>
                <a:off x="1186112" y="5583953"/>
                <a:ext cx="78120" cy="20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E28A7E-7D74-4E2C-A616-E5A0707634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0112" y="5547953"/>
                  <a:ext cx="149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DC6B28-8723-4CF2-8BD4-5205C40201CE}"/>
                    </a:ext>
                  </a:extLst>
                </p14:cNvPr>
                <p14:cNvContentPartPr/>
                <p14:nvPr/>
              </p14:nvContentPartPr>
              <p14:xfrm>
                <a:off x="1425152" y="5349233"/>
                <a:ext cx="79560" cy="334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DC6B28-8723-4CF2-8BD4-5205C40201C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89512" y="5313593"/>
                  <a:ext cx="1512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794739-F79D-4A96-8159-454833736CD4}"/>
                    </a:ext>
                  </a:extLst>
                </p14:cNvPr>
                <p14:cNvContentPartPr/>
                <p14:nvPr/>
              </p14:nvContentPartPr>
              <p14:xfrm>
                <a:off x="1580672" y="5526713"/>
                <a:ext cx="102960" cy="140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794739-F79D-4A96-8159-454833736CD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44672" y="5491073"/>
                  <a:ext cx="174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FF64343-956E-44B1-8C26-979AC4F93DEB}"/>
                    </a:ext>
                  </a:extLst>
                </p14:cNvPr>
                <p14:cNvContentPartPr/>
                <p14:nvPr/>
              </p14:nvContentPartPr>
              <p14:xfrm>
                <a:off x="1729712" y="5489273"/>
                <a:ext cx="140760" cy="433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FF64343-956E-44B1-8C26-979AC4F93DE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94072" y="5453633"/>
                  <a:ext cx="2124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A640429-19E2-4851-99EB-A2F5BD631A39}"/>
                    </a:ext>
                  </a:extLst>
                </p14:cNvPr>
                <p14:cNvContentPartPr/>
                <p14:nvPr/>
              </p14:nvContentPartPr>
              <p14:xfrm>
                <a:off x="2040752" y="5458313"/>
                <a:ext cx="289800" cy="181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A640429-19E2-4851-99EB-A2F5BD631A3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04752" y="5422313"/>
                  <a:ext cx="361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A8FED4B-8CA2-408E-AB78-012D65826EF3}"/>
                    </a:ext>
                  </a:extLst>
                </p14:cNvPr>
                <p14:cNvContentPartPr/>
                <p14:nvPr/>
              </p14:nvContentPartPr>
              <p14:xfrm>
                <a:off x="1949672" y="5709593"/>
                <a:ext cx="198720" cy="134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A8FED4B-8CA2-408E-AB78-012D65826E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13672" y="5673953"/>
                  <a:ext cx="27036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0E1F01-F5F1-4AF4-B110-3E30CFA572C8}"/>
              </a:ext>
            </a:extLst>
          </p:cNvPr>
          <p:cNvGrpSpPr/>
          <p:nvPr/>
        </p:nvGrpSpPr>
        <p:grpSpPr>
          <a:xfrm>
            <a:off x="9780392" y="4247273"/>
            <a:ext cx="2160000" cy="501840"/>
            <a:chOff x="9780392" y="4247273"/>
            <a:chExt cx="216000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342525A-DE45-4314-B662-6B4D63098709}"/>
                    </a:ext>
                  </a:extLst>
                </p14:cNvPr>
                <p14:cNvContentPartPr/>
                <p14:nvPr/>
              </p14:nvContentPartPr>
              <p14:xfrm>
                <a:off x="9780392" y="4247273"/>
                <a:ext cx="50760" cy="374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342525A-DE45-4314-B662-6B4D630987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44752" y="4211273"/>
                  <a:ext cx="122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FB5E17-9EE5-41CB-902E-7B55034AE9C0}"/>
                    </a:ext>
                  </a:extLst>
                </p14:cNvPr>
                <p14:cNvContentPartPr/>
                <p14:nvPr/>
              </p14:nvContentPartPr>
              <p14:xfrm>
                <a:off x="9937352" y="4437713"/>
                <a:ext cx="34920" cy="189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FB5E17-9EE5-41CB-902E-7B55034AE9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01712" y="4402073"/>
                  <a:ext cx="106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87A2BA-8E27-4577-86D0-C2B482518853}"/>
                    </a:ext>
                  </a:extLst>
                </p14:cNvPr>
                <p14:cNvContentPartPr/>
                <p14:nvPr/>
              </p14:nvContentPartPr>
              <p14:xfrm>
                <a:off x="10012232" y="4356713"/>
                <a:ext cx="8280" cy="1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87A2BA-8E27-4577-86D0-C2B48251885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976592" y="4320713"/>
                  <a:ext cx="79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64EEFE-6B5D-4B71-85A7-19E3AAEF7FF6}"/>
                    </a:ext>
                  </a:extLst>
                </p14:cNvPr>
                <p14:cNvContentPartPr/>
                <p14:nvPr/>
              </p14:nvContentPartPr>
              <p14:xfrm>
                <a:off x="10029872" y="4398113"/>
                <a:ext cx="649800" cy="21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64EEFE-6B5D-4B71-85A7-19E3AAEF7FF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94232" y="4362113"/>
                  <a:ext cx="7214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2CCC42-E62B-4390-B111-091ED9DA89D6}"/>
                    </a:ext>
                  </a:extLst>
                </p14:cNvPr>
                <p14:cNvContentPartPr/>
                <p14:nvPr/>
              </p14:nvContentPartPr>
              <p14:xfrm>
                <a:off x="10915112" y="4440593"/>
                <a:ext cx="252360" cy="30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2CCC42-E62B-4390-B111-091ED9DA89D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79112" y="4404953"/>
                  <a:ext cx="3240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A10C2A2-DB30-475E-B04F-E1624C3BE27F}"/>
                    </a:ext>
                  </a:extLst>
                </p14:cNvPr>
                <p14:cNvContentPartPr/>
                <p14:nvPr/>
              </p14:nvContentPartPr>
              <p14:xfrm>
                <a:off x="11188712" y="4483073"/>
                <a:ext cx="65880" cy="133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A10C2A2-DB30-475E-B04F-E1624C3BE2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152712" y="4447073"/>
                  <a:ext cx="137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671BD5-58D7-4439-B847-B7E15EA0AD04}"/>
                    </a:ext>
                  </a:extLst>
                </p14:cNvPr>
                <p14:cNvContentPartPr/>
                <p14:nvPr/>
              </p14:nvContentPartPr>
              <p14:xfrm>
                <a:off x="11319752" y="4433753"/>
                <a:ext cx="248040" cy="165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671BD5-58D7-4439-B847-B7E15EA0AD0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283752" y="4398113"/>
                  <a:ext cx="3196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CA36AC-D421-4B27-AA93-B97877860CAB}"/>
                    </a:ext>
                  </a:extLst>
                </p14:cNvPr>
                <p14:cNvContentPartPr/>
                <p14:nvPr/>
              </p14:nvContentPartPr>
              <p14:xfrm>
                <a:off x="11639432" y="4348433"/>
                <a:ext cx="30600" cy="18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CA36AC-D421-4B27-AA93-B97877860CA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603432" y="4312793"/>
                  <a:ext cx="102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E7D93C-7FC9-4AE9-B35C-45EE783671A6}"/>
                    </a:ext>
                  </a:extLst>
                </p14:cNvPr>
                <p14:cNvContentPartPr/>
                <p14:nvPr/>
              </p14:nvContentPartPr>
              <p14:xfrm>
                <a:off x="11628632" y="4405313"/>
                <a:ext cx="311760" cy="220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E7D93C-7FC9-4AE9-B35C-45EE783671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592992" y="4369673"/>
                  <a:ext cx="38340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305484A-31C5-4585-A2CB-73C260E81317}"/>
              </a:ext>
            </a:extLst>
          </p:cNvPr>
          <p:cNvGrpSpPr/>
          <p:nvPr/>
        </p:nvGrpSpPr>
        <p:grpSpPr>
          <a:xfrm>
            <a:off x="10047872" y="5069153"/>
            <a:ext cx="1566720" cy="402840"/>
            <a:chOff x="10047872" y="5069153"/>
            <a:chExt cx="156672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6B2A1C6-AEDD-42DE-8E3D-7948301377C1}"/>
                    </a:ext>
                  </a:extLst>
                </p14:cNvPr>
                <p14:cNvContentPartPr/>
                <p14:nvPr/>
              </p14:nvContentPartPr>
              <p14:xfrm>
                <a:off x="10047872" y="5130713"/>
                <a:ext cx="14040" cy="237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6B2A1C6-AEDD-42DE-8E3D-7948301377C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12232" y="5094713"/>
                  <a:ext cx="856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66B7594-21B4-42D7-8DAC-06BBC14EF517}"/>
                    </a:ext>
                  </a:extLst>
                </p14:cNvPr>
                <p14:cNvContentPartPr/>
                <p14:nvPr/>
              </p14:nvContentPartPr>
              <p14:xfrm>
                <a:off x="10162712" y="5253113"/>
                <a:ext cx="97920" cy="113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66B7594-21B4-42D7-8DAC-06BBC14EF51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26712" y="5217473"/>
                  <a:ext cx="169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2985B4-7217-4307-955B-1B41B92DCD3F}"/>
                    </a:ext>
                  </a:extLst>
                </p14:cNvPr>
                <p14:cNvContentPartPr/>
                <p14:nvPr/>
              </p14:nvContentPartPr>
              <p14:xfrm>
                <a:off x="10262792" y="5231153"/>
                <a:ext cx="124920" cy="240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2985B4-7217-4307-955B-1B41B92DCD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27152" y="5195153"/>
                  <a:ext cx="1965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F61456A-30B1-434C-B2A8-089CBB8F5473}"/>
                    </a:ext>
                  </a:extLst>
                </p14:cNvPr>
                <p14:cNvContentPartPr/>
                <p14:nvPr/>
              </p14:nvContentPartPr>
              <p14:xfrm>
                <a:off x="10417952" y="5195513"/>
                <a:ext cx="274320" cy="174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F61456A-30B1-434C-B2A8-089CBB8F547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382312" y="5159513"/>
                  <a:ext cx="345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0887308-BF4B-4098-882A-6ED8AEFD01A1}"/>
                    </a:ext>
                  </a:extLst>
                </p14:cNvPr>
                <p14:cNvContentPartPr/>
                <p14:nvPr/>
              </p14:nvContentPartPr>
              <p14:xfrm>
                <a:off x="10760672" y="5224313"/>
                <a:ext cx="9360" cy="125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0887308-BF4B-4098-882A-6ED8AEFD01A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24672" y="5188673"/>
                  <a:ext cx="81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CBDFA7-23D6-4C54-BE7B-AE2B9DBA1584}"/>
                    </a:ext>
                  </a:extLst>
                </p14:cNvPr>
                <p14:cNvContentPartPr/>
                <p14:nvPr/>
              </p14:nvContentPartPr>
              <p14:xfrm>
                <a:off x="10777952" y="5100473"/>
                <a:ext cx="1440" cy="23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CBDFA7-23D6-4C54-BE7B-AE2B9DBA158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41952" y="5064833"/>
                  <a:ext cx="73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0CDB55-3BFB-416F-90CD-80A0FE5CD2A9}"/>
                    </a:ext>
                  </a:extLst>
                </p14:cNvPr>
                <p14:cNvContentPartPr/>
                <p14:nvPr/>
              </p14:nvContentPartPr>
              <p14:xfrm>
                <a:off x="10862552" y="5100113"/>
                <a:ext cx="10440" cy="216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0CDB55-3BFB-416F-90CD-80A0FE5CD2A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26912" y="5064473"/>
                  <a:ext cx="82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C12A32-966C-4B9B-BD9A-4ABBE8402730}"/>
                    </a:ext>
                  </a:extLst>
                </p14:cNvPr>
                <p14:cNvContentPartPr/>
                <p14:nvPr/>
              </p14:nvContentPartPr>
              <p14:xfrm>
                <a:off x="10827272" y="5185433"/>
                <a:ext cx="209520" cy="170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C12A32-966C-4B9B-BD9A-4ABBE840273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791272" y="5149433"/>
                  <a:ext cx="281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2DD498-B777-4FBF-BFFE-62EC042C1BFC}"/>
                    </a:ext>
                  </a:extLst>
                </p14:cNvPr>
                <p14:cNvContentPartPr/>
                <p14:nvPr/>
              </p14:nvContentPartPr>
              <p14:xfrm>
                <a:off x="11078192" y="5239073"/>
                <a:ext cx="234720" cy="85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2DD498-B777-4FBF-BFFE-62EC042C1BF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042192" y="5203433"/>
                  <a:ext cx="306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D2C5B0-A657-4CAA-B939-03FEDE1F7797}"/>
                    </a:ext>
                  </a:extLst>
                </p14:cNvPr>
                <p14:cNvContentPartPr/>
                <p14:nvPr/>
              </p14:nvContentPartPr>
              <p14:xfrm>
                <a:off x="11416592" y="5231873"/>
                <a:ext cx="20880" cy="117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D2C5B0-A657-4CAA-B939-03FEDE1F779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380592" y="5195873"/>
                  <a:ext cx="92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88B883-D29C-4AE0-8805-3DFFDAF6834D}"/>
                    </a:ext>
                  </a:extLst>
                </p14:cNvPr>
                <p14:cNvContentPartPr/>
                <p14:nvPr/>
              </p14:nvContentPartPr>
              <p14:xfrm>
                <a:off x="11446472" y="5069153"/>
                <a:ext cx="14760" cy="25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88B883-D29C-4AE0-8805-3DFFDAF6834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410472" y="5033153"/>
                  <a:ext cx="86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9BBA7F-2E46-4418-B53D-7A6DDECB2377}"/>
                    </a:ext>
                  </a:extLst>
                </p14:cNvPr>
                <p14:cNvContentPartPr/>
                <p14:nvPr/>
              </p14:nvContentPartPr>
              <p14:xfrm>
                <a:off x="11514152" y="5178953"/>
                <a:ext cx="100440" cy="178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9BBA7F-2E46-4418-B53D-7A6DDECB237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478512" y="5142953"/>
                  <a:ext cx="172080" cy="25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89BDEBD-7A3A-4050-A850-B4F2C334A396}"/>
                  </a:ext>
                </a:extLst>
              </p14:cNvPr>
              <p14:cNvContentPartPr/>
              <p14:nvPr/>
            </p14:nvContentPartPr>
            <p14:xfrm>
              <a:off x="9212672" y="2216153"/>
              <a:ext cx="846720" cy="51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89BDEBD-7A3A-4050-A850-B4F2C334A39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176672" y="2180153"/>
                <a:ext cx="91836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E2F6F0D2-15E3-4562-8CF5-C799386F090C}"/>
              </a:ext>
            </a:extLst>
          </p:cNvPr>
          <p:cNvGrpSpPr/>
          <p:nvPr/>
        </p:nvGrpSpPr>
        <p:grpSpPr>
          <a:xfrm>
            <a:off x="6864392" y="1126793"/>
            <a:ext cx="1310760" cy="286200"/>
            <a:chOff x="6864392" y="1126793"/>
            <a:chExt cx="13107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449650-1E0B-49A4-875B-39B83B25EC90}"/>
                    </a:ext>
                  </a:extLst>
                </p14:cNvPr>
                <p14:cNvContentPartPr/>
                <p14:nvPr/>
              </p14:nvContentPartPr>
              <p14:xfrm>
                <a:off x="6864392" y="1254953"/>
                <a:ext cx="167760" cy="158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449650-1E0B-49A4-875B-39B83B25EC9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28392" y="1218953"/>
                  <a:ext cx="239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EF89884-4AF4-4A66-9E4E-C0384ECED039}"/>
                    </a:ext>
                  </a:extLst>
                </p14:cNvPr>
                <p14:cNvContentPartPr/>
                <p14:nvPr/>
              </p14:nvContentPartPr>
              <p14:xfrm>
                <a:off x="7092632" y="1266833"/>
                <a:ext cx="104400" cy="109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EF89884-4AF4-4A66-9E4E-C0384ECED03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56992" y="1231193"/>
                  <a:ext cx="176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D8DFF53-AD57-4480-A28D-72702960512A}"/>
                    </a:ext>
                  </a:extLst>
                </p14:cNvPr>
                <p14:cNvContentPartPr/>
                <p14:nvPr/>
              </p14:nvContentPartPr>
              <p14:xfrm>
                <a:off x="7220072" y="1243433"/>
                <a:ext cx="102240" cy="136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D8DFF53-AD57-4480-A28D-72702960512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84432" y="1207433"/>
                  <a:ext cx="173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D91FD81-4E43-4F5F-B691-4818667BC4B1}"/>
                    </a:ext>
                  </a:extLst>
                </p14:cNvPr>
                <p14:cNvContentPartPr/>
                <p14:nvPr/>
              </p14:nvContentPartPr>
              <p14:xfrm>
                <a:off x="7361552" y="1127153"/>
                <a:ext cx="251280" cy="275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D91FD81-4E43-4F5F-B691-4818667BC4B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25912" y="1091153"/>
                  <a:ext cx="3229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F183B32-67E4-401E-B729-B1683180A4F5}"/>
                    </a:ext>
                  </a:extLst>
                </p14:cNvPr>
                <p14:cNvContentPartPr/>
                <p14:nvPr/>
              </p14:nvContentPartPr>
              <p14:xfrm>
                <a:off x="7666472" y="1219313"/>
                <a:ext cx="155160" cy="13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F183B32-67E4-401E-B729-B1683180A4F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30472" y="1183673"/>
                  <a:ext cx="226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55C3CEE-212B-445C-B96B-01B57D4C55D7}"/>
                    </a:ext>
                  </a:extLst>
                </p14:cNvPr>
                <p14:cNvContentPartPr/>
                <p14:nvPr/>
              </p14:nvContentPartPr>
              <p14:xfrm>
                <a:off x="7899752" y="1172873"/>
                <a:ext cx="24840" cy="175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55C3CEE-212B-445C-B96B-01B57D4C55D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64112" y="1136873"/>
                  <a:ext cx="964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5FE552-BDCE-4932-9134-68F8ACE67CCA}"/>
                    </a:ext>
                  </a:extLst>
                </p14:cNvPr>
                <p14:cNvContentPartPr/>
                <p14:nvPr/>
              </p14:nvContentPartPr>
              <p14:xfrm>
                <a:off x="7859432" y="1241273"/>
                <a:ext cx="164880" cy="81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5FE552-BDCE-4932-9134-68F8ACE67CC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23792" y="1205633"/>
                  <a:ext cx="236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9F295F0-0630-48BE-8847-71124C021A54}"/>
                    </a:ext>
                  </a:extLst>
                </p14:cNvPr>
                <p14:cNvContentPartPr/>
                <p14:nvPr/>
              </p14:nvContentPartPr>
              <p14:xfrm>
                <a:off x="8014232" y="1126793"/>
                <a:ext cx="720" cy="20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9F295F0-0630-48BE-8847-71124C021A5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78232" y="1090793"/>
                  <a:ext cx="72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FD163D-585F-476C-91F9-F3781314E428}"/>
                    </a:ext>
                  </a:extLst>
                </p14:cNvPr>
                <p14:cNvContentPartPr/>
                <p14:nvPr/>
              </p14:nvContentPartPr>
              <p14:xfrm>
                <a:off x="8101352" y="1200593"/>
                <a:ext cx="73800" cy="141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FD163D-585F-476C-91F9-F3781314E42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65712" y="1164593"/>
                  <a:ext cx="145440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63AB382-89CD-4FE7-A45F-79AC629CA65C}"/>
                  </a:ext>
                </a:extLst>
              </p14:cNvPr>
              <p14:cNvContentPartPr/>
              <p14:nvPr/>
            </p14:nvContentPartPr>
            <p14:xfrm>
              <a:off x="315272" y="3314873"/>
              <a:ext cx="141840" cy="343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63AB382-89CD-4FE7-A45F-79AC629CA65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79632" y="3279233"/>
                <a:ext cx="2134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4E34B68-A3E1-4974-8FCA-9DC2F64B4A59}"/>
                  </a:ext>
                </a:extLst>
              </p14:cNvPr>
              <p14:cNvContentPartPr/>
              <p14:nvPr/>
            </p14:nvContentPartPr>
            <p14:xfrm>
              <a:off x="328232" y="3270593"/>
              <a:ext cx="145800" cy="231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4E34B68-A3E1-4974-8FCA-9DC2F64B4A5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92592" y="3234953"/>
                <a:ext cx="2174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114422C-14DA-4671-8276-DAF57FB2BF16}"/>
                  </a:ext>
                </a:extLst>
              </p14:cNvPr>
              <p14:cNvContentPartPr/>
              <p14:nvPr/>
            </p14:nvContentPartPr>
            <p14:xfrm>
              <a:off x="572672" y="3279593"/>
              <a:ext cx="115200" cy="171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114422C-14DA-4671-8276-DAF57FB2BF1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37032" y="3243953"/>
                <a:ext cx="1868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8869B79-E75E-45C9-BD4A-10D62D244A62}"/>
                  </a:ext>
                </a:extLst>
              </p14:cNvPr>
              <p14:cNvContentPartPr/>
              <p14:nvPr/>
            </p14:nvContentPartPr>
            <p14:xfrm>
              <a:off x="687512" y="3164753"/>
              <a:ext cx="64440" cy="297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8869B79-E75E-45C9-BD4A-10D62D244A6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51872" y="3128753"/>
                <a:ext cx="136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31BE0EB-8AF5-47AE-9162-512DDF38C287}"/>
                  </a:ext>
                </a:extLst>
              </p14:cNvPr>
              <p14:cNvContentPartPr/>
              <p14:nvPr/>
            </p14:nvContentPartPr>
            <p14:xfrm>
              <a:off x="760232" y="3234233"/>
              <a:ext cx="177840" cy="302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31BE0EB-8AF5-47AE-9162-512DDF38C28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24592" y="3198233"/>
                <a:ext cx="2494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E8F69E3-E377-4AE5-99DF-0969304838DF}"/>
                  </a:ext>
                </a:extLst>
              </p14:cNvPr>
              <p14:cNvContentPartPr/>
              <p14:nvPr/>
            </p14:nvContentPartPr>
            <p14:xfrm>
              <a:off x="974072" y="3270233"/>
              <a:ext cx="242640" cy="191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E8F69E3-E377-4AE5-99DF-0969304838D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38432" y="3234233"/>
                <a:ext cx="3142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577047A-1C68-4BA8-A892-ECF6B7D5FCE9}"/>
                  </a:ext>
                </a:extLst>
              </p14:cNvPr>
              <p14:cNvContentPartPr/>
              <p14:nvPr/>
            </p14:nvContentPartPr>
            <p14:xfrm>
              <a:off x="1267112" y="3226313"/>
              <a:ext cx="129960" cy="196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577047A-1C68-4BA8-A892-ECF6B7D5FCE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231112" y="3190673"/>
                <a:ext cx="2016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0FB33C1-D3B2-4085-ACBD-E15AAB781126}"/>
                  </a:ext>
                </a:extLst>
              </p14:cNvPr>
              <p14:cNvContentPartPr/>
              <p14:nvPr/>
            </p14:nvContentPartPr>
            <p14:xfrm>
              <a:off x="1419752" y="3208313"/>
              <a:ext cx="351360" cy="158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0FB33C1-D3B2-4085-ACBD-E15AAB78112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383752" y="3172673"/>
                <a:ext cx="4230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80A8821-4833-4316-AE6D-099C6E63C301}"/>
                  </a:ext>
                </a:extLst>
              </p14:cNvPr>
              <p14:cNvContentPartPr/>
              <p14:nvPr/>
            </p14:nvContentPartPr>
            <p14:xfrm>
              <a:off x="1863272" y="3165473"/>
              <a:ext cx="60480" cy="174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80A8821-4833-4316-AE6D-099C6E63C30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827272" y="3129833"/>
                <a:ext cx="1321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5FC5EC0-6917-4D81-B15B-033726919E08}"/>
                  </a:ext>
                </a:extLst>
              </p14:cNvPr>
              <p14:cNvContentPartPr/>
              <p14:nvPr/>
            </p14:nvContentPartPr>
            <p14:xfrm>
              <a:off x="1790192" y="3000593"/>
              <a:ext cx="6840" cy="28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5FC5EC0-6917-4D81-B15B-033726919E0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754552" y="2964953"/>
                <a:ext cx="784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6A44CCB-22BE-4D0F-8FF2-962785AC4233}"/>
                  </a:ext>
                </a:extLst>
              </p14:cNvPr>
              <p14:cNvContentPartPr/>
              <p14:nvPr/>
            </p14:nvContentPartPr>
            <p14:xfrm>
              <a:off x="1987832" y="2964233"/>
              <a:ext cx="281160" cy="318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6A44CCB-22BE-4D0F-8FF2-962785AC423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951832" y="2928593"/>
                <a:ext cx="352800" cy="39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8006F79D-3C00-43E4-999F-B9444AA7539D}"/>
              </a:ext>
            </a:extLst>
          </p:cNvPr>
          <p:cNvGrpSpPr/>
          <p:nvPr/>
        </p:nvGrpSpPr>
        <p:grpSpPr>
          <a:xfrm>
            <a:off x="101072" y="3698993"/>
            <a:ext cx="1798920" cy="1220040"/>
            <a:chOff x="101072" y="3698993"/>
            <a:chExt cx="1798920" cy="12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D5A3338-44B0-4BE4-B44C-140F70E4EAD5}"/>
                    </a:ext>
                  </a:extLst>
                </p14:cNvPr>
                <p14:cNvContentPartPr/>
                <p14:nvPr/>
              </p14:nvContentPartPr>
              <p14:xfrm>
                <a:off x="574472" y="3972233"/>
                <a:ext cx="119160" cy="189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D5A3338-44B0-4BE4-B44C-140F70E4EAD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38832" y="3936593"/>
                  <a:ext cx="190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B276417-ED56-45ED-BA9B-990C295A4345}"/>
                    </a:ext>
                  </a:extLst>
                </p14:cNvPr>
                <p14:cNvContentPartPr/>
                <p14:nvPr/>
              </p14:nvContentPartPr>
              <p14:xfrm>
                <a:off x="547472" y="4006793"/>
                <a:ext cx="290520" cy="110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B276417-ED56-45ED-BA9B-990C295A434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1832" y="3971153"/>
                  <a:ext cx="362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19A8C2-E093-4AA9-BDDC-F2B8AA194BE1}"/>
                    </a:ext>
                  </a:extLst>
                </p14:cNvPr>
                <p14:cNvContentPartPr/>
                <p14:nvPr/>
              </p14:nvContentPartPr>
              <p14:xfrm>
                <a:off x="733592" y="3857033"/>
                <a:ext cx="14400" cy="64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19A8C2-E093-4AA9-BDDC-F2B8AA194BE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7592" y="3821393"/>
                  <a:ext cx="86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1C872A6-8B73-4789-A291-D64866998D95}"/>
                    </a:ext>
                  </a:extLst>
                </p14:cNvPr>
                <p14:cNvContentPartPr/>
                <p14:nvPr/>
              </p14:nvContentPartPr>
              <p14:xfrm>
                <a:off x="855632" y="3698993"/>
                <a:ext cx="585720" cy="30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1C872A6-8B73-4789-A291-D64866998D9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9632" y="3663353"/>
                  <a:ext cx="6573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1DABDA-FFB8-41B5-AAE1-929B549344AD}"/>
                    </a:ext>
                  </a:extLst>
                </p14:cNvPr>
                <p14:cNvContentPartPr/>
                <p14:nvPr/>
              </p14:nvContentPartPr>
              <p14:xfrm>
                <a:off x="101072" y="4678193"/>
                <a:ext cx="313560" cy="240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1DABDA-FFB8-41B5-AAE1-929B549344A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5432" y="4642193"/>
                  <a:ext cx="3852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F410FD0-FCD1-4A7C-871D-1610873895C9}"/>
                    </a:ext>
                  </a:extLst>
                </p14:cNvPr>
                <p14:cNvContentPartPr/>
                <p14:nvPr/>
              </p14:nvContentPartPr>
              <p14:xfrm>
                <a:off x="247232" y="4461473"/>
                <a:ext cx="191520" cy="9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F410FD0-FCD1-4A7C-871D-1610873895C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1232" y="4425473"/>
                  <a:ext cx="2631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907FC3-2913-4C39-B4AA-2284BCB2ED62}"/>
                    </a:ext>
                  </a:extLst>
                </p14:cNvPr>
                <p14:cNvContentPartPr/>
                <p14:nvPr/>
              </p14:nvContentPartPr>
              <p14:xfrm>
                <a:off x="612632" y="4696553"/>
                <a:ext cx="39600" cy="119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907FC3-2913-4C39-B4AA-2284BCB2ED6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6992" y="4660553"/>
                  <a:ext cx="111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C7E10D-BBF0-4B7C-BB61-573016E1FA68}"/>
                    </a:ext>
                  </a:extLst>
                </p14:cNvPr>
                <p14:cNvContentPartPr/>
                <p14:nvPr/>
              </p14:nvContentPartPr>
              <p14:xfrm>
                <a:off x="655832" y="4553633"/>
                <a:ext cx="298440" cy="195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C7E10D-BBF0-4B7C-BB61-573016E1FA6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0192" y="4517993"/>
                  <a:ext cx="3700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7342223-5F12-443E-99E8-BDB778DAB3BA}"/>
                    </a:ext>
                  </a:extLst>
                </p14:cNvPr>
                <p14:cNvContentPartPr/>
                <p14:nvPr/>
              </p14:nvContentPartPr>
              <p14:xfrm>
                <a:off x="837992" y="4370393"/>
                <a:ext cx="151200" cy="136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7342223-5F12-443E-99E8-BDB778DAB3B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1992" y="4334753"/>
                  <a:ext cx="222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76666A0-F726-45BC-88A9-F12271D0245B}"/>
                    </a:ext>
                  </a:extLst>
                </p14:cNvPr>
                <p14:cNvContentPartPr/>
                <p14:nvPr/>
              </p14:nvContentPartPr>
              <p14:xfrm>
                <a:off x="1100792" y="4596113"/>
                <a:ext cx="45000" cy="151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76666A0-F726-45BC-88A9-F12271D0245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65152" y="4560473"/>
                  <a:ext cx="116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B199053-985C-46C2-BE67-3EB572B85635}"/>
                    </a:ext>
                  </a:extLst>
                </p14:cNvPr>
                <p14:cNvContentPartPr/>
                <p14:nvPr/>
              </p14:nvContentPartPr>
              <p14:xfrm>
                <a:off x="1210232" y="4443113"/>
                <a:ext cx="290880" cy="204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B199053-985C-46C2-BE67-3EB572B8563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74592" y="4407473"/>
                  <a:ext cx="362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17BEA9-190C-4C13-B604-2AAE3D2488C3}"/>
                    </a:ext>
                  </a:extLst>
                </p14:cNvPr>
                <p14:cNvContentPartPr/>
                <p14:nvPr/>
              </p14:nvContentPartPr>
              <p14:xfrm>
                <a:off x="1459352" y="4141793"/>
                <a:ext cx="90720" cy="179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17BEA9-190C-4C13-B604-2AAE3D2488C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23712" y="4105793"/>
                  <a:ext cx="162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3E73638-1871-4297-BAE1-5C3E6953F545}"/>
                    </a:ext>
                  </a:extLst>
                </p14:cNvPr>
                <p14:cNvContentPartPr/>
                <p14:nvPr/>
              </p14:nvContentPartPr>
              <p14:xfrm>
                <a:off x="1529552" y="4240073"/>
                <a:ext cx="232200" cy="227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3E73638-1871-4297-BAE1-5C3E6953F54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493552" y="4204433"/>
                  <a:ext cx="3038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7B8578-3D09-402A-8C3F-16B78C6FA003}"/>
                    </a:ext>
                  </a:extLst>
                </p14:cNvPr>
                <p14:cNvContentPartPr/>
                <p14:nvPr/>
              </p14:nvContentPartPr>
              <p14:xfrm>
                <a:off x="1875152" y="4391273"/>
                <a:ext cx="24840" cy="15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97B8578-3D09-402A-8C3F-16B78C6FA00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39512" y="4355273"/>
                  <a:ext cx="96480" cy="8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3112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B1EB6C-0225-4B67-8CA1-41EB51A58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55" y="391886"/>
            <a:ext cx="9162661" cy="616753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EB44C6-865C-4352-AA63-1BA7559E6FC2}"/>
              </a:ext>
            </a:extLst>
          </p:cNvPr>
          <p:cNvGrpSpPr/>
          <p:nvPr/>
        </p:nvGrpSpPr>
        <p:grpSpPr>
          <a:xfrm>
            <a:off x="375032" y="2776673"/>
            <a:ext cx="602280" cy="518040"/>
            <a:chOff x="375032" y="2776673"/>
            <a:chExt cx="60228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A889333-4595-4DC2-A92D-72004761256B}"/>
                    </a:ext>
                  </a:extLst>
                </p14:cNvPr>
                <p14:cNvContentPartPr/>
                <p14:nvPr/>
              </p14:nvContentPartPr>
              <p14:xfrm>
                <a:off x="375032" y="2861273"/>
                <a:ext cx="319320" cy="279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A889333-4595-4DC2-A92D-7200476125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9032" y="2825273"/>
                  <a:ext cx="390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12E0AF0-E558-4AD4-B7DB-4ED46442E0D9}"/>
                    </a:ext>
                  </a:extLst>
                </p14:cNvPr>
                <p14:cNvContentPartPr/>
                <p14:nvPr/>
              </p14:nvContentPartPr>
              <p14:xfrm>
                <a:off x="859952" y="2776673"/>
                <a:ext cx="33840" cy="336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12E0AF0-E558-4AD4-B7DB-4ED46442E0D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3952" y="2741033"/>
                  <a:ext cx="1054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BACADC6-D771-4F87-96C4-555D9401A994}"/>
                    </a:ext>
                  </a:extLst>
                </p14:cNvPr>
                <p14:cNvContentPartPr/>
                <p14:nvPr/>
              </p14:nvContentPartPr>
              <p14:xfrm>
                <a:off x="929792" y="3183473"/>
                <a:ext cx="47520" cy="11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BACADC6-D771-4F87-96C4-555D9401A9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4152" y="3147473"/>
                  <a:ext cx="119160" cy="18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1532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124E78-877D-46AE-BF08-51D55263E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3" y="494522"/>
            <a:ext cx="10235682" cy="58689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065D85-0A2C-4276-9BB2-0E3FBE5AC132}"/>
              </a:ext>
            </a:extLst>
          </p:cNvPr>
          <p:cNvGrpSpPr/>
          <p:nvPr/>
        </p:nvGrpSpPr>
        <p:grpSpPr>
          <a:xfrm>
            <a:off x="11351432" y="3602153"/>
            <a:ext cx="1561680" cy="313560"/>
            <a:chOff x="11351432" y="3602153"/>
            <a:chExt cx="156168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EA6285F-994E-4DA7-829F-B8E9C0926768}"/>
                    </a:ext>
                  </a:extLst>
                </p14:cNvPr>
                <p14:cNvContentPartPr/>
                <p14:nvPr/>
              </p14:nvContentPartPr>
              <p14:xfrm>
                <a:off x="11351432" y="3602153"/>
                <a:ext cx="243000" cy="294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EA6285F-994E-4DA7-829F-B8E9C092676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15432" y="3566513"/>
                  <a:ext cx="314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4236AAC-84DA-4EFB-BCB0-63E7ED72F892}"/>
                    </a:ext>
                  </a:extLst>
                </p14:cNvPr>
                <p14:cNvContentPartPr/>
                <p14:nvPr/>
              </p14:nvContentPartPr>
              <p14:xfrm>
                <a:off x="11619272" y="3709793"/>
                <a:ext cx="172080" cy="25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4236AAC-84DA-4EFB-BCB0-63E7ED72F8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83272" y="3674153"/>
                  <a:ext cx="243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C437A6-D9B6-4B7D-A8D4-67871CD27FBD}"/>
                    </a:ext>
                  </a:extLst>
                </p14:cNvPr>
                <p14:cNvContentPartPr/>
                <p14:nvPr/>
              </p14:nvContentPartPr>
              <p14:xfrm>
                <a:off x="11601272" y="3818873"/>
                <a:ext cx="144720" cy="14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C437A6-D9B6-4B7D-A8D4-67871CD27F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565272" y="3783233"/>
                  <a:ext cx="216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15B930F-1A22-4342-AB02-4CBA53DC4FD1}"/>
                    </a:ext>
                  </a:extLst>
                </p14:cNvPr>
                <p14:cNvContentPartPr/>
                <p14:nvPr/>
              </p14:nvContentPartPr>
              <p14:xfrm>
                <a:off x="11894312" y="3677753"/>
                <a:ext cx="229320" cy="153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15B930F-1A22-4342-AB02-4CBA53DC4F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58312" y="3642113"/>
                  <a:ext cx="300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1BD021-FABF-4A4F-853F-850AF9D984AC}"/>
                    </a:ext>
                  </a:extLst>
                </p14:cNvPr>
                <p14:cNvContentPartPr/>
                <p14:nvPr/>
              </p14:nvContentPartPr>
              <p14:xfrm>
                <a:off x="12209312" y="3664793"/>
                <a:ext cx="205560" cy="181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1BD021-FABF-4A4F-853F-850AF9D984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173312" y="3628793"/>
                  <a:ext cx="277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207949-85C4-442F-A94B-BC1C7287DC79}"/>
                    </a:ext>
                  </a:extLst>
                </p14:cNvPr>
                <p14:cNvContentPartPr/>
                <p14:nvPr/>
              </p14:nvContentPartPr>
              <p14:xfrm>
                <a:off x="12500912" y="3737873"/>
                <a:ext cx="172080" cy="14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207949-85C4-442F-A94B-BC1C7287DC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465272" y="3702233"/>
                  <a:ext cx="243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3D9FCC-C93A-4054-BF0D-E4BC1E2EFE06}"/>
                    </a:ext>
                  </a:extLst>
                </p14:cNvPr>
                <p14:cNvContentPartPr/>
                <p14:nvPr/>
              </p14:nvContentPartPr>
              <p14:xfrm>
                <a:off x="12616832" y="3633113"/>
                <a:ext cx="296280" cy="282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3D9FCC-C93A-4054-BF0D-E4BC1E2EFE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581192" y="3597473"/>
                  <a:ext cx="367920" cy="35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59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29146B-992A-42D1-ADB0-9FBECBB0B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4" y="531845"/>
            <a:ext cx="9881118" cy="53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9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6CF7E82-8011-4F50-9CF3-58F51A3E3CEC}"/>
              </a:ext>
            </a:extLst>
          </p:cNvPr>
          <p:cNvGrpSpPr/>
          <p:nvPr/>
        </p:nvGrpSpPr>
        <p:grpSpPr>
          <a:xfrm>
            <a:off x="1134992" y="389873"/>
            <a:ext cx="3947040" cy="909360"/>
            <a:chOff x="1134992" y="389873"/>
            <a:chExt cx="3947040" cy="90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BE8137D-67CB-4C14-8189-116539D9E1B6}"/>
                    </a:ext>
                  </a:extLst>
                </p14:cNvPr>
                <p14:cNvContentPartPr/>
                <p14:nvPr/>
              </p14:nvContentPartPr>
              <p14:xfrm>
                <a:off x="1134992" y="398873"/>
                <a:ext cx="447480" cy="664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BE8137D-67CB-4C14-8189-116539D9E1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98992" y="363233"/>
                  <a:ext cx="51912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C9F7FB-DDAA-4B93-8F64-4FD92EEB715B}"/>
                    </a:ext>
                  </a:extLst>
                </p14:cNvPr>
                <p14:cNvContentPartPr/>
                <p14:nvPr/>
              </p14:nvContentPartPr>
              <p14:xfrm>
                <a:off x="1692992" y="771473"/>
                <a:ext cx="52200" cy="38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C9F7FB-DDAA-4B93-8F64-4FD92EEB71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57352" y="735473"/>
                  <a:ext cx="1238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B28275-8F43-4531-96F6-FFB68B905836}"/>
                    </a:ext>
                  </a:extLst>
                </p14:cNvPr>
                <p14:cNvContentPartPr/>
                <p14:nvPr/>
              </p14:nvContentPartPr>
              <p14:xfrm>
                <a:off x="1621712" y="551153"/>
                <a:ext cx="1800" cy="28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B28275-8F43-4531-96F6-FFB68B9058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6072" y="515513"/>
                  <a:ext cx="73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B34C6E-4219-44CF-8775-C1739BBE4221}"/>
                    </a:ext>
                  </a:extLst>
                </p14:cNvPr>
                <p14:cNvContentPartPr/>
                <p14:nvPr/>
              </p14:nvContentPartPr>
              <p14:xfrm>
                <a:off x="1818632" y="735473"/>
                <a:ext cx="395280" cy="385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B34C6E-4219-44CF-8775-C1739BBE42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2992" y="699833"/>
                  <a:ext cx="4669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70F890C-0971-4B10-85BC-EA80D0F1BC79}"/>
                    </a:ext>
                  </a:extLst>
                </p14:cNvPr>
                <p14:cNvContentPartPr/>
                <p14:nvPr/>
              </p14:nvContentPartPr>
              <p14:xfrm>
                <a:off x="2314352" y="633953"/>
                <a:ext cx="206280" cy="455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70F890C-0971-4B10-85BC-EA80D0F1BC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78352" y="597953"/>
                  <a:ext cx="27792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2A2CDE-8FD2-4F42-B9B1-D6675C05D6FC}"/>
                    </a:ext>
                  </a:extLst>
                </p14:cNvPr>
                <p14:cNvContentPartPr/>
                <p14:nvPr/>
              </p14:nvContentPartPr>
              <p14:xfrm>
                <a:off x="2609552" y="614153"/>
                <a:ext cx="705240" cy="46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2A2CDE-8FD2-4F42-B9B1-D6675C05D6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73912" y="578513"/>
                  <a:ext cx="7768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3CE8745-0D66-422F-862D-6253B2E59155}"/>
                    </a:ext>
                  </a:extLst>
                </p14:cNvPr>
                <p14:cNvContentPartPr/>
                <p14:nvPr/>
              </p14:nvContentPartPr>
              <p14:xfrm>
                <a:off x="3780272" y="389873"/>
                <a:ext cx="401040" cy="534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3CE8745-0D66-422F-862D-6253B2E5915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44632" y="354233"/>
                  <a:ext cx="4726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5CFC87-C52D-4FDB-B346-76A16BBD6D9D}"/>
                    </a:ext>
                  </a:extLst>
                </p14:cNvPr>
                <p14:cNvContentPartPr/>
                <p14:nvPr/>
              </p14:nvContentPartPr>
              <p14:xfrm>
                <a:off x="4247192" y="693713"/>
                <a:ext cx="28440" cy="32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5CFC87-C52D-4FDB-B346-76A16BBD6D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11192" y="657713"/>
                  <a:ext cx="1000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6E4B584-BCDA-45AC-8FAE-4F3B76B32574}"/>
                    </a:ext>
                  </a:extLst>
                </p14:cNvPr>
                <p14:cNvContentPartPr/>
                <p14:nvPr/>
              </p14:nvContentPartPr>
              <p14:xfrm>
                <a:off x="4226672" y="483113"/>
                <a:ext cx="8280" cy="49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6E4B584-BCDA-45AC-8FAE-4F3B76B325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90672" y="447113"/>
                  <a:ext cx="79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19A5F99-3616-42C7-89AE-84E0126D2F30}"/>
                    </a:ext>
                  </a:extLst>
                </p14:cNvPr>
                <p14:cNvContentPartPr/>
                <p14:nvPr/>
              </p14:nvContentPartPr>
              <p14:xfrm>
                <a:off x="4337552" y="584273"/>
                <a:ext cx="377640" cy="38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19A5F99-3616-42C7-89AE-84E0126D2F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01912" y="548273"/>
                  <a:ext cx="4492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2DFFF4-0066-46B8-8F3E-ED73A7D860B5}"/>
                    </a:ext>
                  </a:extLst>
                </p14:cNvPr>
                <p14:cNvContentPartPr/>
                <p14:nvPr/>
              </p14:nvContentPartPr>
              <p14:xfrm>
                <a:off x="4837952" y="488873"/>
                <a:ext cx="14040" cy="45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2DFFF4-0066-46B8-8F3E-ED73A7D860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01952" y="453233"/>
                  <a:ext cx="8568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03C4C4-EC44-4A92-86CC-5CA842F667AB}"/>
                    </a:ext>
                  </a:extLst>
                </p14:cNvPr>
                <p14:cNvContentPartPr/>
                <p14:nvPr/>
              </p14:nvContentPartPr>
              <p14:xfrm>
                <a:off x="4749032" y="624593"/>
                <a:ext cx="106920" cy="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03C4C4-EC44-4A92-86CC-5CA842F667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13392" y="588953"/>
                  <a:ext cx="178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09D400D-AA47-496E-9E47-530A903560ED}"/>
                    </a:ext>
                  </a:extLst>
                </p14:cNvPr>
                <p14:cNvContentPartPr/>
                <p14:nvPr/>
              </p14:nvContentPartPr>
              <p14:xfrm>
                <a:off x="5052512" y="646193"/>
                <a:ext cx="5400" cy="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09D400D-AA47-496E-9E47-530A903560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16872" y="610553"/>
                  <a:ext cx="77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D76190-64A0-4415-8396-43C4BE1AF52D}"/>
                    </a:ext>
                  </a:extLst>
                </p14:cNvPr>
                <p14:cNvContentPartPr/>
                <p14:nvPr/>
              </p14:nvContentPartPr>
              <p14:xfrm>
                <a:off x="5074112" y="872273"/>
                <a:ext cx="7920" cy="30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D76190-64A0-4415-8396-43C4BE1AF5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38112" y="836273"/>
                  <a:ext cx="79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D4ACE7B-47CC-4660-9B25-096FECF17445}"/>
                    </a:ext>
                  </a:extLst>
                </p14:cNvPr>
                <p14:cNvContentPartPr/>
                <p14:nvPr/>
              </p14:nvContentPartPr>
              <p14:xfrm>
                <a:off x="1229672" y="1117073"/>
                <a:ext cx="3696840" cy="182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D4ACE7B-47CC-4660-9B25-096FECF174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93672" y="1081433"/>
                  <a:ext cx="37684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36F032-D6AE-4F37-B145-D25566D69888}"/>
              </a:ext>
            </a:extLst>
          </p:cNvPr>
          <p:cNvGrpSpPr/>
          <p:nvPr/>
        </p:nvGrpSpPr>
        <p:grpSpPr>
          <a:xfrm>
            <a:off x="5709152" y="416513"/>
            <a:ext cx="596160" cy="476280"/>
            <a:chOff x="5709152" y="416513"/>
            <a:chExt cx="59616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ED8959-ABE5-4A1C-8B61-CFA49DA1174F}"/>
                    </a:ext>
                  </a:extLst>
                </p14:cNvPr>
                <p14:cNvContentPartPr/>
                <p14:nvPr/>
              </p14:nvContentPartPr>
              <p14:xfrm>
                <a:off x="5709152" y="416513"/>
                <a:ext cx="170280" cy="47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ED8959-ABE5-4A1C-8B61-CFA49DA117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73152" y="380873"/>
                  <a:ext cx="2419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A22CAD-8FC8-456C-A53D-9D5DFAD8BA6F}"/>
                    </a:ext>
                  </a:extLst>
                </p14:cNvPr>
                <p14:cNvContentPartPr/>
                <p14:nvPr/>
              </p14:nvContentPartPr>
              <p14:xfrm>
                <a:off x="5833352" y="478433"/>
                <a:ext cx="151560" cy="406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A22CAD-8FC8-456C-A53D-9D5DFAD8BA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97352" y="442433"/>
                  <a:ext cx="22320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B4856E-67CF-496F-92F3-C9F6B2A703FC}"/>
                    </a:ext>
                  </a:extLst>
                </p14:cNvPr>
                <p14:cNvContentPartPr/>
                <p14:nvPr/>
              </p14:nvContentPartPr>
              <p14:xfrm>
                <a:off x="5787992" y="671753"/>
                <a:ext cx="83160" cy="18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B4856E-67CF-496F-92F3-C9F6B2A703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51992" y="636113"/>
                  <a:ext cx="1548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3B8A96-7E9D-4CC6-A533-BBF526E868A5}"/>
                    </a:ext>
                  </a:extLst>
                </p14:cNvPr>
                <p14:cNvContentPartPr/>
                <p14:nvPr/>
              </p14:nvContentPartPr>
              <p14:xfrm>
                <a:off x="6008672" y="626033"/>
                <a:ext cx="296640" cy="249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3B8A96-7E9D-4CC6-A533-BBF526E868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73032" y="590033"/>
                  <a:ext cx="36828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F2CA5B-B4EF-4A81-923D-8C29B134DE63}"/>
              </a:ext>
            </a:extLst>
          </p:cNvPr>
          <p:cNvGrpSpPr/>
          <p:nvPr/>
        </p:nvGrpSpPr>
        <p:grpSpPr>
          <a:xfrm>
            <a:off x="4404152" y="1418393"/>
            <a:ext cx="658080" cy="577440"/>
            <a:chOff x="4404152" y="1418393"/>
            <a:chExt cx="658080" cy="57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D3B52A8-8BB7-4786-A778-0824F80FBA59}"/>
                    </a:ext>
                  </a:extLst>
                </p14:cNvPr>
                <p14:cNvContentPartPr/>
                <p14:nvPr/>
              </p14:nvContentPartPr>
              <p14:xfrm>
                <a:off x="4404152" y="1454753"/>
                <a:ext cx="171000" cy="541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D3B52A8-8BB7-4786-A778-0824F80FBA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68512" y="1419113"/>
                  <a:ext cx="2426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64BBD46-73FB-4C13-9986-90C04AAA09F7}"/>
                    </a:ext>
                  </a:extLst>
                </p14:cNvPr>
                <p14:cNvContentPartPr/>
                <p14:nvPr/>
              </p14:nvContentPartPr>
              <p14:xfrm>
                <a:off x="4902752" y="1418393"/>
                <a:ext cx="159480" cy="569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64BBD46-73FB-4C13-9986-90C04AAA09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67112" y="1382393"/>
                  <a:ext cx="231120" cy="64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7570ED-7107-471E-8D28-460DC972BA92}"/>
              </a:ext>
            </a:extLst>
          </p:cNvPr>
          <p:cNvGrpSpPr/>
          <p:nvPr/>
        </p:nvGrpSpPr>
        <p:grpSpPr>
          <a:xfrm>
            <a:off x="4419992" y="2312993"/>
            <a:ext cx="1083960" cy="565920"/>
            <a:chOff x="4419992" y="2312993"/>
            <a:chExt cx="108396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D8FC330-AA49-4DAC-8437-D158EC6CD12F}"/>
                    </a:ext>
                  </a:extLst>
                </p14:cNvPr>
                <p14:cNvContentPartPr/>
                <p14:nvPr/>
              </p14:nvContentPartPr>
              <p14:xfrm>
                <a:off x="4419992" y="2374193"/>
                <a:ext cx="201600" cy="504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D8FC330-AA49-4DAC-8437-D158EC6CD1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84352" y="2338553"/>
                  <a:ext cx="27324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488C973-09EC-4BDC-8780-F439C2B0A8B9}"/>
                    </a:ext>
                  </a:extLst>
                </p14:cNvPr>
                <p14:cNvContentPartPr/>
                <p14:nvPr/>
              </p14:nvContentPartPr>
              <p14:xfrm>
                <a:off x="4858832" y="2472113"/>
                <a:ext cx="45000" cy="328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488C973-09EC-4BDC-8780-F439C2B0A8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22832" y="2436113"/>
                  <a:ext cx="1166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FD788D2-782D-4484-A261-EFBD26B02899}"/>
                    </a:ext>
                  </a:extLst>
                </p14:cNvPr>
                <p14:cNvContentPartPr/>
                <p14:nvPr/>
              </p14:nvContentPartPr>
              <p14:xfrm>
                <a:off x="5017592" y="2436473"/>
                <a:ext cx="264600" cy="358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FD788D2-782D-4484-A261-EFBD26B0289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81592" y="2400473"/>
                  <a:ext cx="3362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CC139AE-F33E-47B9-B74A-8A90892964FB}"/>
                    </a:ext>
                  </a:extLst>
                </p14:cNvPr>
                <p14:cNvContentPartPr/>
                <p14:nvPr/>
              </p14:nvContentPartPr>
              <p14:xfrm>
                <a:off x="5422232" y="2312993"/>
                <a:ext cx="81720" cy="542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CC139AE-F33E-47B9-B74A-8A90892964F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86232" y="2277353"/>
                  <a:ext cx="153360" cy="61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92EDC69-8B39-4B53-9643-8DBF7DF8337D}"/>
              </a:ext>
            </a:extLst>
          </p:cNvPr>
          <p:cNvGrpSpPr/>
          <p:nvPr/>
        </p:nvGrpSpPr>
        <p:grpSpPr>
          <a:xfrm>
            <a:off x="4321712" y="3355553"/>
            <a:ext cx="819720" cy="460800"/>
            <a:chOff x="4321712" y="3355553"/>
            <a:chExt cx="81972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B11C3C-067B-4D70-AB7F-D17D6F4C4789}"/>
                    </a:ext>
                  </a:extLst>
                </p14:cNvPr>
                <p14:cNvContentPartPr/>
                <p14:nvPr/>
              </p14:nvContentPartPr>
              <p14:xfrm>
                <a:off x="4321712" y="3355553"/>
                <a:ext cx="241920" cy="460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B11C3C-067B-4D70-AB7F-D17D6F4C47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85712" y="3319553"/>
                  <a:ext cx="3135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B407FDB-514F-4487-94D3-FAEE1BF9B2C6}"/>
                    </a:ext>
                  </a:extLst>
                </p14:cNvPr>
                <p14:cNvContentPartPr/>
                <p14:nvPr/>
              </p14:nvContentPartPr>
              <p14:xfrm>
                <a:off x="4732832" y="3455993"/>
                <a:ext cx="41400" cy="309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B407FDB-514F-4487-94D3-FAEE1BF9B2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96832" y="3419993"/>
                  <a:ext cx="1130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3AB9EB3-F43C-4FF0-954E-4236FA3DED38}"/>
                    </a:ext>
                  </a:extLst>
                </p14:cNvPr>
                <p14:cNvContentPartPr/>
                <p14:nvPr/>
              </p14:nvContentPartPr>
              <p14:xfrm>
                <a:off x="4913192" y="3455633"/>
                <a:ext cx="228240" cy="301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3AB9EB3-F43C-4FF0-954E-4236FA3DED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77192" y="3419633"/>
                  <a:ext cx="2998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B65809F-1BED-48F2-BDFD-BF42FF2FD654}"/>
              </a:ext>
            </a:extLst>
          </p:cNvPr>
          <p:cNvGrpSpPr/>
          <p:nvPr/>
        </p:nvGrpSpPr>
        <p:grpSpPr>
          <a:xfrm>
            <a:off x="5838392" y="3251153"/>
            <a:ext cx="480960" cy="527040"/>
            <a:chOff x="5838392" y="3251153"/>
            <a:chExt cx="48096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401D657-418B-4B51-89D8-679528ABF0A5}"/>
                    </a:ext>
                  </a:extLst>
                </p14:cNvPr>
                <p14:cNvContentPartPr/>
                <p14:nvPr/>
              </p14:nvContentPartPr>
              <p14:xfrm>
                <a:off x="5996432" y="3393713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401D657-418B-4B51-89D8-679528ABF0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60432" y="335771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ECF106B-EEDA-49C2-8908-7E14788FCEBF}"/>
                    </a:ext>
                  </a:extLst>
                </p14:cNvPr>
                <p14:cNvContentPartPr/>
                <p14:nvPr/>
              </p14:nvContentPartPr>
              <p14:xfrm>
                <a:off x="5838392" y="3367793"/>
                <a:ext cx="277920" cy="335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ECF106B-EEDA-49C2-8908-7E14788FCE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02752" y="3331793"/>
                  <a:ext cx="3495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13F482E-B902-4391-8F34-ADCE1DFAD28E}"/>
                    </a:ext>
                  </a:extLst>
                </p14:cNvPr>
                <p14:cNvContentPartPr/>
                <p14:nvPr/>
              </p14:nvContentPartPr>
              <p14:xfrm>
                <a:off x="6204152" y="3251153"/>
                <a:ext cx="115200" cy="527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13F482E-B902-4391-8F34-ADCE1DFAD28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68152" y="3215513"/>
                  <a:ext cx="186840" cy="59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7F3BCC1-E97B-4478-9DB9-9BE3770A04BF}"/>
              </a:ext>
            </a:extLst>
          </p:cNvPr>
          <p:cNvGrpSpPr/>
          <p:nvPr/>
        </p:nvGrpSpPr>
        <p:grpSpPr>
          <a:xfrm>
            <a:off x="3993392" y="4344473"/>
            <a:ext cx="817920" cy="547560"/>
            <a:chOff x="3993392" y="4344473"/>
            <a:chExt cx="817920" cy="54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EC9278A-AE77-4859-9B78-3CFE48DE2D94}"/>
                    </a:ext>
                  </a:extLst>
                </p14:cNvPr>
                <p14:cNvContentPartPr/>
                <p14:nvPr/>
              </p14:nvContentPartPr>
              <p14:xfrm>
                <a:off x="3993392" y="4344473"/>
                <a:ext cx="250920" cy="547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EC9278A-AE77-4859-9B78-3CFE48DE2D9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57392" y="4308833"/>
                  <a:ext cx="32256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CC6C9A5-34FC-4E68-BF27-7860D92D3C06}"/>
                    </a:ext>
                  </a:extLst>
                </p14:cNvPr>
                <p14:cNvContentPartPr/>
                <p14:nvPr/>
              </p14:nvContentPartPr>
              <p14:xfrm>
                <a:off x="4392272" y="4544993"/>
                <a:ext cx="29160" cy="282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CC6C9A5-34FC-4E68-BF27-7860D92D3C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56272" y="4509353"/>
                  <a:ext cx="1008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0ACADE0-56D8-48CF-8B4E-AF3B70B155AF}"/>
                    </a:ext>
                  </a:extLst>
                </p14:cNvPr>
                <p14:cNvContentPartPr/>
                <p14:nvPr/>
              </p14:nvContentPartPr>
              <p14:xfrm>
                <a:off x="4656512" y="4503593"/>
                <a:ext cx="154800" cy="29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0ACADE0-56D8-48CF-8B4E-AF3B70B155A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20872" y="4467953"/>
                  <a:ext cx="22644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1BB437D-11FB-436B-9EA0-1DD31E18AD71}"/>
              </a:ext>
            </a:extLst>
          </p:cNvPr>
          <p:cNvGrpSpPr/>
          <p:nvPr/>
        </p:nvGrpSpPr>
        <p:grpSpPr>
          <a:xfrm>
            <a:off x="6344912" y="4487753"/>
            <a:ext cx="563400" cy="293400"/>
            <a:chOff x="6344912" y="4487753"/>
            <a:chExt cx="56340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53A0214-AAA4-4034-AEED-CE38B4DAD48A}"/>
                    </a:ext>
                  </a:extLst>
                </p14:cNvPr>
                <p14:cNvContentPartPr/>
                <p14:nvPr/>
              </p14:nvContentPartPr>
              <p14:xfrm>
                <a:off x="6344912" y="4487753"/>
                <a:ext cx="237240" cy="293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53A0214-AAA4-4034-AEED-CE38B4DAD4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09272" y="4451753"/>
                  <a:ext cx="3088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4939C54-D996-48C5-8928-6663ACF5DE22}"/>
                    </a:ext>
                  </a:extLst>
                </p14:cNvPr>
                <p14:cNvContentPartPr/>
                <p14:nvPr/>
              </p14:nvContentPartPr>
              <p14:xfrm>
                <a:off x="6741272" y="4520513"/>
                <a:ext cx="167040" cy="213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4939C54-D996-48C5-8928-6663ACF5DE2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05632" y="4484513"/>
                  <a:ext cx="23868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9B8A4A2-9A3A-4501-BFCC-EFC14BD76B78}"/>
              </a:ext>
            </a:extLst>
          </p:cNvPr>
          <p:cNvGrpSpPr/>
          <p:nvPr/>
        </p:nvGrpSpPr>
        <p:grpSpPr>
          <a:xfrm>
            <a:off x="7620392" y="4426553"/>
            <a:ext cx="488880" cy="297720"/>
            <a:chOff x="7620392" y="4426553"/>
            <a:chExt cx="48888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D6EED5A-5A96-4786-90E7-A6825712A0AA}"/>
                    </a:ext>
                  </a:extLst>
                </p14:cNvPr>
                <p14:cNvContentPartPr/>
                <p14:nvPr/>
              </p14:nvContentPartPr>
              <p14:xfrm>
                <a:off x="7620392" y="4426553"/>
                <a:ext cx="245520" cy="297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D6EED5A-5A96-4786-90E7-A6825712A0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84392" y="4390553"/>
                  <a:ext cx="317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2A15EB0-5C70-4856-8A1E-E3148BEDA2C8}"/>
                    </a:ext>
                  </a:extLst>
                </p14:cNvPr>
                <p14:cNvContentPartPr/>
                <p14:nvPr/>
              </p14:nvContentPartPr>
              <p14:xfrm>
                <a:off x="7992272" y="4498913"/>
                <a:ext cx="117000" cy="213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2A15EB0-5C70-4856-8A1E-E3148BEDA2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56632" y="4463273"/>
                  <a:ext cx="18864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BA08825-B419-41A7-BFFE-395CC627CF73}"/>
              </a:ext>
            </a:extLst>
          </p:cNvPr>
          <p:cNvGrpSpPr/>
          <p:nvPr/>
        </p:nvGrpSpPr>
        <p:grpSpPr>
          <a:xfrm>
            <a:off x="8856632" y="4116953"/>
            <a:ext cx="731160" cy="668160"/>
            <a:chOff x="8856632" y="4116953"/>
            <a:chExt cx="73116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EE10FD6-8625-4D41-ABCB-9426D8437055}"/>
                    </a:ext>
                  </a:extLst>
                </p14:cNvPr>
                <p14:cNvContentPartPr/>
                <p14:nvPr/>
              </p14:nvContentPartPr>
              <p14:xfrm>
                <a:off x="8856632" y="4419713"/>
                <a:ext cx="62280" cy="305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EE10FD6-8625-4D41-ABCB-9426D843705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20632" y="4384073"/>
                  <a:ext cx="1339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73F3C3-A3AF-4F47-99EB-3986A27BDFAD}"/>
                    </a:ext>
                  </a:extLst>
                </p14:cNvPr>
                <p14:cNvContentPartPr/>
                <p14:nvPr/>
              </p14:nvContentPartPr>
              <p14:xfrm>
                <a:off x="9094952" y="4395233"/>
                <a:ext cx="261720" cy="327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73F3C3-A3AF-4F47-99EB-3986A27BDFA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58952" y="4359233"/>
                  <a:ext cx="3333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BA4E977-E24E-4BF8-92FA-3C8811469C60}"/>
                    </a:ext>
                  </a:extLst>
                </p14:cNvPr>
                <p14:cNvContentPartPr/>
                <p14:nvPr/>
              </p14:nvContentPartPr>
              <p14:xfrm>
                <a:off x="9364592" y="4116953"/>
                <a:ext cx="223200" cy="668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BA4E977-E24E-4BF8-92FA-3C8811469C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28592" y="4080953"/>
                  <a:ext cx="294840" cy="73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28B0220-78E4-489E-AE9C-962DABC48853}"/>
                  </a:ext>
                </a:extLst>
              </p14:cNvPr>
              <p14:cNvContentPartPr/>
              <p14:nvPr/>
            </p14:nvContentPartPr>
            <p14:xfrm>
              <a:off x="10839872" y="1092593"/>
              <a:ext cx="909720" cy="73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28B0220-78E4-489E-AE9C-962DABC4885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803872" y="1056953"/>
                <a:ext cx="981360" cy="14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2421816A-FAD2-493C-87B5-B42B1452B7FC}"/>
              </a:ext>
            </a:extLst>
          </p:cNvPr>
          <p:cNvGrpSpPr/>
          <p:nvPr/>
        </p:nvGrpSpPr>
        <p:grpSpPr>
          <a:xfrm>
            <a:off x="6754952" y="428033"/>
            <a:ext cx="5469120" cy="745920"/>
            <a:chOff x="6754952" y="428033"/>
            <a:chExt cx="5469120" cy="74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3FB614-A300-4800-9EB8-453BD291C7DE}"/>
                    </a:ext>
                  </a:extLst>
                </p14:cNvPr>
                <p14:cNvContentPartPr/>
                <p14:nvPr/>
              </p14:nvContentPartPr>
              <p14:xfrm>
                <a:off x="6754952" y="640433"/>
                <a:ext cx="259200" cy="273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3FB614-A300-4800-9EB8-453BD291C7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19312" y="604793"/>
                  <a:ext cx="330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8B0BE6-05CB-4252-9D4F-EF4342310215}"/>
                    </a:ext>
                  </a:extLst>
                </p14:cNvPr>
                <p14:cNvContentPartPr/>
                <p14:nvPr/>
              </p14:nvContentPartPr>
              <p14:xfrm>
                <a:off x="7078592" y="543593"/>
                <a:ext cx="149400" cy="37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8B0BE6-05CB-4252-9D4F-EF434231021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42952" y="507953"/>
                  <a:ext cx="2210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56EF899-AEDC-4FA2-B41B-124598171F33}"/>
                    </a:ext>
                  </a:extLst>
                </p14:cNvPr>
                <p14:cNvContentPartPr/>
                <p14:nvPr/>
              </p14:nvContentPartPr>
              <p14:xfrm>
                <a:off x="7375592" y="465833"/>
                <a:ext cx="1040760" cy="481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56EF899-AEDC-4FA2-B41B-124598171F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39952" y="429833"/>
                  <a:ext cx="111240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4171AF-BD93-4AD1-89D0-46928E6EBDAD}"/>
                    </a:ext>
                  </a:extLst>
                </p14:cNvPr>
                <p14:cNvContentPartPr/>
                <p14:nvPr/>
              </p14:nvContentPartPr>
              <p14:xfrm>
                <a:off x="8493752" y="476273"/>
                <a:ext cx="240840" cy="48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4171AF-BD93-4AD1-89D0-46928E6EBDA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57752" y="440273"/>
                  <a:ext cx="31248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E6683D-2AA9-43AE-9B9B-C3AD2DA6138C}"/>
                    </a:ext>
                  </a:extLst>
                </p14:cNvPr>
                <p14:cNvContentPartPr/>
                <p14:nvPr/>
              </p14:nvContentPartPr>
              <p14:xfrm>
                <a:off x="9137072" y="460433"/>
                <a:ext cx="42480" cy="425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E6683D-2AA9-43AE-9B9B-C3AD2DA613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01432" y="424793"/>
                  <a:ext cx="11412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E4581A-596E-4E9B-A9B3-CB0AEBE50FE6}"/>
                    </a:ext>
                  </a:extLst>
                </p14:cNvPr>
                <p14:cNvContentPartPr/>
                <p14:nvPr/>
              </p14:nvContentPartPr>
              <p14:xfrm>
                <a:off x="9317432" y="730433"/>
                <a:ext cx="22320" cy="189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E4581A-596E-4E9B-A9B3-CB0AEBE50F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81792" y="694793"/>
                  <a:ext cx="939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C4B840-EE7C-4947-B8B6-EBE4F316A87F}"/>
                    </a:ext>
                  </a:extLst>
                </p14:cNvPr>
                <p14:cNvContentPartPr/>
                <p14:nvPr/>
              </p14:nvContentPartPr>
              <p14:xfrm>
                <a:off x="9317432" y="574553"/>
                <a:ext cx="2520" cy="46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C4B840-EE7C-4947-B8B6-EBE4F316A8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81792" y="538913"/>
                  <a:ext cx="74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CD851B-29EF-4A94-B8D1-750A43219AE1}"/>
                    </a:ext>
                  </a:extLst>
                </p14:cNvPr>
                <p14:cNvContentPartPr/>
                <p14:nvPr/>
              </p14:nvContentPartPr>
              <p14:xfrm>
                <a:off x="9393032" y="631433"/>
                <a:ext cx="325440" cy="284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CD851B-29EF-4A94-B8D1-750A43219A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57032" y="595433"/>
                  <a:ext cx="3970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572051C-1A5D-4AF3-9B12-6B022BF3EA76}"/>
                    </a:ext>
                  </a:extLst>
                </p14:cNvPr>
                <p14:cNvContentPartPr/>
                <p14:nvPr/>
              </p14:nvContentPartPr>
              <p14:xfrm>
                <a:off x="9841232" y="502193"/>
                <a:ext cx="9720" cy="339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572051C-1A5D-4AF3-9B12-6B022BF3EA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05592" y="466553"/>
                  <a:ext cx="813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6F9B3F-9581-46CF-AA04-468537E5DDF0}"/>
                    </a:ext>
                  </a:extLst>
                </p14:cNvPr>
                <p14:cNvContentPartPr/>
                <p14:nvPr/>
              </p14:nvContentPartPr>
              <p14:xfrm>
                <a:off x="9741872" y="669953"/>
                <a:ext cx="260640" cy="3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6F9B3F-9581-46CF-AA04-468537E5DD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05872" y="633953"/>
                  <a:ext cx="332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62EC5E-D6FD-4778-9204-AA38BCCF568B}"/>
                    </a:ext>
                  </a:extLst>
                </p14:cNvPr>
                <p14:cNvContentPartPr/>
                <p14:nvPr/>
              </p14:nvContentPartPr>
              <p14:xfrm>
                <a:off x="10115912" y="650153"/>
                <a:ext cx="220680" cy="275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62EC5E-D6FD-4778-9204-AA38BCCF568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79912" y="614513"/>
                  <a:ext cx="2923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31904E-1207-4A67-9235-8EEC609591EA}"/>
                    </a:ext>
                  </a:extLst>
                </p14:cNvPr>
                <p14:cNvContentPartPr/>
                <p14:nvPr/>
              </p14:nvContentPartPr>
              <p14:xfrm>
                <a:off x="10425152" y="554753"/>
                <a:ext cx="156960" cy="390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31904E-1207-4A67-9235-8EEC609591E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89512" y="519113"/>
                  <a:ext cx="2286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01BBFA6-0B45-418B-A636-AAA8AFDE63A7}"/>
                    </a:ext>
                  </a:extLst>
                </p14:cNvPr>
                <p14:cNvContentPartPr/>
                <p14:nvPr/>
              </p14:nvContentPartPr>
              <p14:xfrm>
                <a:off x="10356752" y="756713"/>
                <a:ext cx="158040" cy="14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01BBFA6-0B45-418B-A636-AAA8AFDE63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21112" y="721073"/>
                  <a:ext cx="229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0E4B3F2-6E3E-465C-AC39-6DC2ECCC1260}"/>
                    </a:ext>
                  </a:extLst>
                </p14:cNvPr>
                <p14:cNvContentPartPr/>
                <p14:nvPr/>
              </p14:nvContentPartPr>
              <p14:xfrm>
                <a:off x="10761752" y="659873"/>
                <a:ext cx="194760" cy="28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0E4B3F2-6E3E-465C-AC39-6DC2ECCC12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725752" y="623873"/>
                  <a:ext cx="2664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06CC3A-5D4B-4BB0-9AB8-C2A41B8B02B8}"/>
                    </a:ext>
                  </a:extLst>
                </p14:cNvPr>
                <p14:cNvContentPartPr/>
                <p14:nvPr/>
              </p14:nvContentPartPr>
              <p14:xfrm>
                <a:off x="11005832" y="554033"/>
                <a:ext cx="66600" cy="389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06CC3A-5D4B-4BB0-9AB8-C2A41B8B02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969832" y="518393"/>
                  <a:ext cx="13824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6DD7B5-1A01-46F2-890D-D1D578F5B2FD}"/>
                    </a:ext>
                  </a:extLst>
                </p14:cNvPr>
                <p14:cNvContentPartPr/>
                <p14:nvPr/>
              </p14:nvContentPartPr>
              <p14:xfrm>
                <a:off x="11068112" y="711353"/>
                <a:ext cx="138960" cy="231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6DD7B5-1A01-46F2-890D-D1D578F5B2F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32112" y="675713"/>
                  <a:ext cx="210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ABE24F-7F72-40CA-97DA-7469E5999C32}"/>
                    </a:ext>
                  </a:extLst>
                </p14:cNvPr>
                <p14:cNvContentPartPr/>
                <p14:nvPr/>
              </p14:nvContentPartPr>
              <p14:xfrm>
                <a:off x="11311472" y="689033"/>
                <a:ext cx="397800" cy="250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ABE24F-7F72-40CA-97DA-7469E5999C3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75832" y="653393"/>
                  <a:ext cx="4694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58C573F-57AD-447D-A962-ECD469FF2C6B}"/>
                    </a:ext>
                  </a:extLst>
                </p14:cNvPr>
                <p14:cNvContentPartPr/>
                <p14:nvPr/>
              </p14:nvContentPartPr>
              <p14:xfrm>
                <a:off x="11810792" y="662753"/>
                <a:ext cx="186120" cy="240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58C573F-57AD-447D-A962-ECD469FF2C6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774792" y="627113"/>
                  <a:ext cx="2577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F236CE0-BED8-45B2-B2C1-48EBC5D95876}"/>
                    </a:ext>
                  </a:extLst>
                </p14:cNvPr>
                <p14:cNvContentPartPr/>
                <p14:nvPr/>
              </p14:nvContentPartPr>
              <p14:xfrm>
                <a:off x="12019232" y="428033"/>
                <a:ext cx="54720" cy="442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F236CE0-BED8-45B2-B2C1-48EBC5D9587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983592" y="392033"/>
                  <a:ext cx="12636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0B1A8E-2FDB-4C6D-9984-3EAFBB73D086}"/>
                    </a:ext>
                  </a:extLst>
                </p14:cNvPr>
                <p14:cNvContentPartPr/>
                <p14:nvPr/>
              </p14:nvContentPartPr>
              <p14:xfrm>
                <a:off x="11947952" y="563393"/>
                <a:ext cx="102960" cy="21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0B1A8E-2FDB-4C6D-9984-3EAFBB73D0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911952" y="527393"/>
                  <a:ext cx="174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5DEEBF5-764C-478E-8AFF-9884F1D1E9B4}"/>
                    </a:ext>
                  </a:extLst>
                </p14:cNvPr>
                <p14:cNvContentPartPr/>
                <p14:nvPr/>
              </p14:nvContentPartPr>
              <p14:xfrm>
                <a:off x="12040472" y="649793"/>
                <a:ext cx="183600" cy="273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5DEEBF5-764C-478E-8AFF-9884F1D1E9B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004832" y="614153"/>
                  <a:ext cx="255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F2A26C7-412A-4A58-BD24-6FE4E563DD36}"/>
                    </a:ext>
                  </a:extLst>
                </p14:cNvPr>
                <p14:cNvContentPartPr/>
                <p14:nvPr/>
              </p14:nvContentPartPr>
              <p14:xfrm>
                <a:off x="6794552" y="1109153"/>
                <a:ext cx="2082960" cy="64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F2A26C7-412A-4A58-BD24-6FE4E563DD3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58552" y="1073153"/>
                  <a:ext cx="215460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B4774BA-69AB-4A0A-9C28-3E6CD7FF53BE}"/>
              </a:ext>
            </a:extLst>
          </p:cNvPr>
          <p:cNvGrpSpPr/>
          <p:nvPr/>
        </p:nvGrpSpPr>
        <p:grpSpPr>
          <a:xfrm>
            <a:off x="370712" y="2671913"/>
            <a:ext cx="2724480" cy="1757160"/>
            <a:chOff x="370712" y="2671913"/>
            <a:chExt cx="2724480" cy="175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8FB7F9-5408-4E28-8D5D-CDE978E32339}"/>
                    </a:ext>
                  </a:extLst>
                </p14:cNvPr>
                <p14:cNvContentPartPr/>
                <p14:nvPr/>
              </p14:nvContentPartPr>
              <p14:xfrm>
                <a:off x="1133552" y="2849753"/>
                <a:ext cx="70920" cy="22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8FB7F9-5408-4E28-8D5D-CDE978E3233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7912" y="2813753"/>
                  <a:ext cx="142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35E56B3-00EB-4B00-BB1C-3DCB5A66ACA8}"/>
                    </a:ext>
                  </a:extLst>
                </p14:cNvPr>
                <p14:cNvContentPartPr/>
                <p14:nvPr/>
              </p14:nvContentPartPr>
              <p14:xfrm>
                <a:off x="377192" y="3327473"/>
                <a:ext cx="46800" cy="347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35E56B3-00EB-4B00-BB1C-3DCB5A66AC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1192" y="3291473"/>
                  <a:ext cx="11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E28A7B-7FD7-449A-9E23-6C1FA8E92C3B}"/>
                    </a:ext>
                  </a:extLst>
                </p14:cNvPr>
                <p14:cNvContentPartPr/>
                <p14:nvPr/>
              </p14:nvContentPartPr>
              <p14:xfrm>
                <a:off x="370712" y="3226673"/>
                <a:ext cx="171720" cy="344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E28A7B-7FD7-449A-9E23-6C1FA8E92C3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4712" y="3191033"/>
                  <a:ext cx="2433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EDF1648-A968-485B-B221-CA6770B8308A}"/>
                    </a:ext>
                  </a:extLst>
                </p14:cNvPr>
                <p14:cNvContentPartPr/>
                <p14:nvPr/>
              </p14:nvContentPartPr>
              <p14:xfrm>
                <a:off x="653672" y="3174833"/>
                <a:ext cx="468360" cy="376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EDF1648-A968-485B-B221-CA6770B8308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7672" y="3138833"/>
                  <a:ext cx="5400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D1B52D7-F943-4A7B-A1AA-884634A6773F}"/>
                    </a:ext>
                  </a:extLst>
                </p14:cNvPr>
                <p14:cNvContentPartPr/>
                <p14:nvPr/>
              </p14:nvContentPartPr>
              <p14:xfrm>
                <a:off x="1216352" y="2851913"/>
                <a:ext cx="1354680" cy="632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D1B52D7-F943-4A7B-A1AA-884634A6773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80712" y="2816273"/>
                  <a:ext cx="142632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5F986C7-FC67-49BD-A24B-1572C62693CF}"/>
                    </a:ext>
                  </a:extLst>
                </p14:cNvPr>
                <p14:cNvContentPartPr/>
                <p14:nvPr/>
              </p14:nvContentPartPr>
              <p14:xfrm>
                <a:off x="2574992" y="2671913"/>
                <a:ext cx="520200" cy="488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5F986C7-FC67-49BD-A24B-1572C62693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38992" y="2635913"/>
                  <a:ext cx="59184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E4221F7-1AD1-43DB-8CEB-2C8ED7D5599E}"/>
                    </a:ext>
                  </a:extLst>
                </p14:cNvPr>
                <p14:cNvContentPartPr/>
                <p14:nvPr/>
              </p14:nvContentPartPr>
              <p14:xfrm>
                <a:off x="418592" y="4059353"/>
                <a:ext cx="709560" cy="369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E4221F7-1AD1-43DB-8CEB-2C8ED7D5599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82952" y="4023353"/>
                  <a:ext cx="7812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919E87A-DB0A-4A41-8D11-4218DA182235}"/>
                    </a:ext>
                  </a:extLst>
                </p14:cNvPr>
                <p14:cNvContentPartPr/>
                <p14:nvPr/>
              </p14:nvContentPartPr>
              <p14:xfrm>
                <a:off x="1165952" y="3927233"/>
                <a:ext cx="172440" cy="232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919E87A-DB0A-4A41-8D11-4218DA18223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30312" y="3891233"/>
                  <a:ext cx="2440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4748B82-82F1-4A84-972E-63EED63105BD}"/>
                    </a:ext>
                  </a:extLst>
                </p14:cNvPr>
                <p14:cNvContentPartPr/>
                <p14:nvPr/>
              </p14:nvContentPartPr>
              <p14:xfrm>
                <a:off x="1426232" y="3455273"/>
                <a:ext cx="1474920" cy="685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4748B82-82F1-4A84-972E-63EED63105B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390232" y="3419633"/>
                  <a:ext cx="1546560" cy="75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583B730-23AF-43DB-858A-B88F729EA7AE}"/>
                  </a:ext>
                </a:extLst>
              </p14:cNvPr>
              <p14:cNvContentPartPr/>
              <p14:nvPr/>
            </p14:nvContentPartPr>
            <p14:xfrm>
              <a:off x="5509352" y="4526993"/>
              <a:ext cx="332640" cy="3618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583B730-23AF-43DB-858A-B88F729EA7A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473352" y="4490993"/>
                <a:ext cx="404280" cy="43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27519CD-73E9-438B-9814-50AF5B8DB12E}"/>
              </a:ext>
            </a:extLst>
          </p:cNvPr>
          <p:cNvGrpSpPr/>
          <p:nvPr/>
        </p:nvGrpSpPr>
        <p:grpSpPr>
          <a:xfrm>
            <a:off x="569432" y="5515913"/>
            <a:ext cx="2752200" cy="626400"/>
            <a:chOff x="569432" y="5515913"/>
            <a:chExt cx="2752200" cy="6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24C0B8-D112-4CF9-BC4B-A343A59F71A8}"/>
                    </a:ext>
                  </a:extLst>
                </p14:cNvPr>
                <p14:cNvContentPartPr/>
                <p14:nvPr/>
              </p14:nvContentPartPr>
              <p14:xfrm>
                <a:off x="569432" y="5558033"/>
                <a:ext cx="233280" cy="457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24C0B8-D112-4CF9-BC4B-A343A59F71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3432" y="5522033"/>
                  <a:ext cx="3049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FB5FF2A-BED3-488C-A06E-B2B707ECAC64}"/>
                    </a:ext>
                  </a:extLst>
                </p14:cNvPr>
                <p14:cNvContentPartPr/>
                <p14:nvPr/>
              </p14:nvContentPartPr>
              <p14:xfrm>
                <a:off x="904232" y="5743433"/>
                <a:ext cx="103680" cy="344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FB5FF2A-BED3-488C-A06E-B2B707ECAC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8232" y="5707793"/>
                  <a:ext cx="1753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FC28CDB-2B8F-4170-8983-64C1C4F4A258}"/>
                    </a:ext>
                  </a:extLst>
                </p14:cNvPr>
                <p14:cNvContentPartPr/>
                <p14:nvPr/>
              </p14:nvContentPartPr>
              <p14:xfrm>
                <a:off x="889472" y="5696993"/>
                <a:ext cx="193680" cy="275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FC28CDB-2B8F-4170-8983-64C1C4F4A25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3472" y="5661353"/>
                  <a:ext cx="2653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8A9A292-E128-4916-8AA8-FD534544E2BC}"/>
                    </a:ext>
                  </a:extLst>
                </p14:cNvPr>
                <p14:cNvContentPartPr/>
                <p14:nvPr/>
              </p14:nvContentPartPr>
              <p14:xfrm>
                <a:off x="1195472" y="5626073"/>
                <a:ext cx="373680" cy="311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8A9A292-E128-4916-8AA8-FD534544E2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59832" y="5590073"/>
                  <a:ext cx="4453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05591CC-5A17-424D-94BD-993FEAC3BE2E}"/>
                    </a:ext>
                  </a:extLst>
                </p14:cNvPr>
                <p14:cNvContentPartPr/>
                <p14:nvPr/>
              </p14:nvContentPartPr>
              <p14:xfrm>
                <a:off x="1655192" y="5706353"/>
                <a:ext cx="311400" cy="263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05591CC-5A17-424D-94BD-993FEAC3BE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19552" y="5670353"/>
                  <a:ext cx="3830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1E2DA1F-163A-48F6-9C54-DC3A63D8451F}"/>
                    </a:ext>
                  </a:extLst>
                </p14:cNvPr>
                <p14:cNvContentPartPr/>
                <p14:nvPr/>
              </p14:nvContentPartPr>
              <p14:xfrm>
                <a:off x="2046872" y="5583953"/>
                <a:ext cx="110520" cy="344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1E2DA1F-163A-48F6-9C54-DC3A63D8451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10872" y="5547953"/>
                  <a:ext cx="1821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6D5CC0C-D7C3-4FA3-841C-E3A3BEAC0541}"/>
                    </a:ext>
                  </a:extLst>
                </p14:cNvPr>
                <p14:cNvContentPartPr/>
                <p14:nvPr/>
              </p14:nvContentPartPr>
              <p14:xfrm>
                <a:off x="1977752" y="5761793"/>
                <a:ext cx="329760" cy="230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6D5CC0C-D7C3-4FA3-841C-E3A3BEAC054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41752" y="5725793"/>
                  <a:ext cx="401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667EFD4-058D-4CB0-83A0-6C4A7D3C55E8}"/>
                    </a:ext>
                  </a:extLst>
                </p14:cNvPr>
                <p14:cNvContentPartPr/>
                <p14:nvPr/>
              </p14:nvContentPartPr>
              <p14:xfrm>
                <a:off x="2252432" y="5588273"/>
                <a:ext cx="3240" cy="69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667EFD4-058D-4CB0-83A0-6C4A7D3C55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16792" y="5552633"/>
                  <a:ext cx="74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630ADE8-E378-4C75-9B53-F297EA91DFA2}"/>
                    </a:ext>
                  </a:extLst>
                </p14:cNvPr>
                <p14:cNvContentPartPr/>
                <p14:nvPr/>
              </p14:nvContentPartPr>
              <p14:xfrm>
                <a:off x="2378432" y="5727233"/>
                <a:ext cx="157680" cy="239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630ADE8-E378-4C75-9B53-F297EA91DFA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42432" y="5691593"/>
                  <a:ext cx="2293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4683765-C964-4782-9993-D490C04947B5}"/>
                    </a:ext>
                  </a:extLst>
                </p14:cNvPr>
                <p14:cNvContentPartPr/>
                <p14:nvPr/>
              </p14:nvContentPartPr>
              <p14:xfrm>
                <a:off x="2505512" y="5699153"/>
                <a:ext cx="501120" cy="297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4683765-C964-4782-9993-D490C04947B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69512" y="5663513"/>
                  <a:ext cx="572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9216CA5-A3BE-4E05-A9A6-FD0ECC20A573}"/>
                    </a:ext>
                  </a:extLst>
                </p14:cNvPr>
                <p14:cNvContentPartPr/>
                <p14:nvPr/>
              </p14:nvContentPartPr>
              <p14:xfrm>
                <a:off x="3171872" y="5515913"/>
                <a:ext cx="149760" cy="469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9216CA5-A3BE-4E05-A9A6-FD0ECC20A5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136232" y="5479913"/>
                  <a:ext cx="22140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2DB757C-1D43-4BC9-A6FD-FECC8B3F2161}"/>
                    </a:ext>
                  </a:extLst>
                </p14:cNvPr>
                <p14:cNvContentPartPr/>
                <p14:nvPr/>
              </p14:nvContentPartPr>
              <p14:xfrm>
                <a:off x="3278072" y="6121073"/>
                <a:ext cx="16560" cy="21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2DB757C-1D43-4BC9-A6FD-FECC8B3F216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42072" y="6085433"/>
                  <a:ext cx="8820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D6FD0A1-0058-456F-B3AA-0C5064383CD1}"/>
              </a:ext>
            </a:extLst>
          </p:cNvPr>
          <p:cNvGrpSpPr/>
          <p:nvPr/>
        </p:nvGrpSpPr>
        <p:grpSpPr>
          <a:xfrm>
            <a:off x="3481832" y="5417273"/>
            <a:ext cx="2996640" cy="444960"/>
            <a:chOff x="3481832" y="5417273"/>
            <a:chExt cx="299664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B99A324-2ADB-4355-9D95-F99218438B88}"/>
                    </a:ext>
                  </a:extLst>
                </p14:cNvPr>
                <p14:cNvContentPartPr/>
                <p14:nvPr/>
              </p14:nvContentPartPr>
              <p14:xfrm>
                <a:off x="3481832" y="5806793"/>
                <a:ext cx="618480" cy="55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B99A324-2ADB-4355-9D95-F99218438B8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46192" y="5770793"/>
                  <a:ext cx="690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678EC4F-5246-4490-BC67-3061526CA305}"/>
                    </a:ext>
                  </a:extLst>
                </p14:cNvPr>
                <p14:cNvContentPartPr/>
                <p14:nvPr/>
              </p14:nvContentPartPr>
              <p14:xfrm>
                <a:off x="4315592" y="5543633"/>
                <a:ext cx="282960" cy="273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678EC4F-5246-4490-BC67-3061526CA30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79952" y="5507633"/>
                  <a:ext cx="3546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71C1290-2370-44DF-B86F-4453123DDC30}"/>
                    </a:ext>
                  </a:extLst>
                </p14:cNvPr>
                <p14:cNvContentPartPr/>
                <p14:nvPr/>
              </p14:nvContentPartPr>
              <p14:xfrm>
                <a:off x="4714472" y="5502953"/>
                <a:ext cx="137880" cy="262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71C1290-2370-44DF-B86F-4453123DDC3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78472" y="5466953"/>
                  <a:ext cx="2095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D3EC2D5-15A4-4553-9B6E-987F0922FAA7}"/>
                    </a:ext>
                  </a:extLst>
                </p14:cNvPr>
                <p14:cNvContentPartPr/>
                <p14:nvPr/>
              </p14:nvContentPartPr>
              <p14:xfrm>
                <a:off x="4887632" y="5527433"/>
                <a:ext cx="203040" cy="275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D3EC2D5-15A4-4553-9B6E-987F0922FAA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851992" y="5491433"/>
                  <a:ext cx="274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4E060F1-2792-4BF6-9135-94FE7FCD92B3}"/>
                    </a:ext>
                  </a:extLst>
                </p14:cNvPr>
                <p14:cNvContentPartPr/>
                <p14:nvPr/>
              </p14:nvContentPartPr>
              <p14:xfrm>
                <a:off x="5177792" y="5594393"/>
                <a:ext cx="260640" cy="198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4E060F1-2792-4BF6-9135-94FE7FCD92B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41792" y="5558393"/>
                  <a:ext cx="332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71065F6-DAB8-46CB-BCC8-3691B923B7D0}"/>
                    </a:ext>
                  </a:extLst>
                </p14:cNvPr>
                <p14:cNvContentPartPr/>
                <p14:nvPr/>
              </p14:nvContentPartPr>
              <p14:xfrm>
                <a:off x="5774312" y="5417273"/>
                <a:ext cx="106920" cy="322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71065F6-DAB8-46CB-BCC8-3691B923B7D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38672" y="5381633"/>
                  <a:ext cx="1785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46FDECF-EA33-43C2-AF6B-83A71DA913F7}"/>
                    </a:ext>
                  </a:extLst>
                </p14:cNvPr>
                <p14:cNvContentPartPr/>
                <p14:nvPr/>
              </p14:nvContentPartPr>
              <p14:xfrm>
                <a:off x="5714912" y="5534633"/>
                <a:ext cx="763560" cy="251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46FDECF-EA33-43C2-AF6B-83A71DA913F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78912" y="5498633"/>
                  <a:ext cx="83520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1F8A5C6-38D8-426F-BC9E-31384493A295}"/>
              </a:ext>
            </a:extLst>
          </p:cNvPr>
          <p:cNvGrpSpPr/>
          <p:nvPr/>
        </p:nvGrpSpPr>
        <p:grpSpPr>
          <a:xfrm>
            <a:off x="6901472" y="5362193"/>
            <a:ext cx="729720" cy="416520"/>
            <a:chOff x="6901472" y="5362193"/>
            <a:chExt cx="72972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E775988-4357-46D4-8D70-A48E2BADAF8E}"/>
                    </a:ext>
                  </a:extLst>
                </p14:cNvPr>
                <p14:cNvContentPartPr/>
                <p14:nvPr/>
              </p14:nvContentPartPr>
              <p14:xfrm>
                <a:off x="6901472" y="5362193"/>
                <a:ext cx="82800" cy="416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E775988-4357-46D4-8D70-A48E2BADAF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65832" y="5326193"/>
                  <a:ext cx="1544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5AB90F7-1C11-4E70-88A7-58B4B7EBFDD4}"/>
                    </a:ext>
                  </a:extLst>
                </p14:cNvPr>
                <p14:cNvContentPartPr/>
                <p14:nvPr/>
              </p14:nvContentPartPr>
              <p14:xfrm>
                <a:off x="7148072" y="5605553"/>
                <a:ext cx="18000" cy="135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5AB90F7-1C11-4E70-88A7-58B4B7EBFDD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12072" y="5569553"/>
                  <a:ext cx="89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514ADD2-C8CB-428E-B186-232E8BA5E9CD}"/>
                    </a:ext>
                  </a:extLst>
                </p14:cNvPr>
                <p14:cNvContentPartPr/>
                <p14:nvPr/>
              </p14:nvContentPartPr>
              <p14:xfrm>
                <a:off x="7148072" y="5459033"/>
                <a:ext cx="3960" cy="38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514ADD2-C8CB-428E-B186-232E8BA5E9C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12072" y="5423393"/>
                  <a:ext cx="75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CA4FC20-8013-4A36-8594-AEF27ABDB683}"/>
                    </a:ext>
                  </a:extLst>
                </p14:cNvPr>
                <p14:cNvContentPartPr/>
                <p14:nvPr/>
              </p14:nvContentPartPr>
              <p14:xfrm>
                <a:off x="7261112" y="5505473"/>
                <a:ext cx="251280" cy="246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CA4FC20-8013-4A36-8594-AEF27ABDB68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225472" y="5469833"/>
                  <a:ext cx="3229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6D577A1-36C8-4081-B422-7A48E61BA68C}"/>
                    </a:ext>
                  </a:extLst>
                </p14:cNvPr>
                <p14:cNvContentPartPr/>
                <p14:nvPr/>
              </p14:nvContentPartPr>
              <p14:xfrm>
                <a:off x="7519232" y="5408633"/>
                <a:ext cx="111960" cy="311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6D577A1-36C8-4081-B422-7A48E61BA68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83592" y="5372633"/>
                  <a:ext cx="18360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6F2E64C-B6DF-408B-81C2-DE2EB4E79AC4}"/>
              </a:ext>
            </a:extLst>
          </p:cNvPr>
          <p:cNvGrpSpPr/>
          <p:nvPr/>
        </p:nvGrpSpPr>
        <p:grpSpPr>
          <a:xfrm>
            <a:off x="8050232" y="5306753"/>
            <a:ext cx="1080360" cy="484920"/>
            <a:chOff x="8050232" y="5306753"/>
            <a:chExt cx="1080360" cy="4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ACF4B3A-10A8-4D58-B899-2026A901A003}"/>
                    </a:ext>
                  </a:extLst>
                </p14:cNvPr>
                <p14:cNvContentPartPr/>
                <p14:nvPr/>
              </p14:nvContentPartPr>
              <p14:xfrm>
                <a:off x="8050232" y="5306753"/>
                <a:ext cx="375480" cy="484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ACF4B3A-10A8-4D58-B899-2026A901A00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014232" y="5271113"/>
                  <a:ext cx="44712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D4E9811-5D7D-48F7-805B-9FD7FE00FA03}"/>
                    </a:ext>
                  </a:extLst>
                </p14:cNvPr>
                <p14:cNvContentPartPr/>
                <p14:nvPr/>
              </p14:nvContentPartPr>
              <p14:xfrm>
                <a:off x="8472152" y="5421593"/>
                <a:ext cx="220320" cy="314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D4E9811-5D7D-48F7-805B-9FD7FE00FA0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36512" y="5385593"/>
                  <a:ext cx="2919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6AD2A71-D8CF-439F-9F21-E4CC91D0179C}"/>
                    </a:ext>
                  </a:extLst>
                </p14:cNvPr>
                <p14:cNvContentPartPr/>
                <p14:nvPr/>
              </p14:nvContentPartPr>
              <p14:xfrm>
                <a:off x="8696432" y="5435633"/>
                <a:ext cx="434160" cy="212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6AD2A71-D8CF-439F-9F21-E4CC91D0179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60792" y="5399993"/>
                  <a:ext cx="50580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14FFAEC-23B5-4836-BD22-1A19018B9C8B}"/>
              </a:ext>
            </a:extLst>
          </p:cNvPr>
          <p:cNvGrpSpPr/>
          <p:nvPr/>
        </p:nvGrpSpPr>
        <p:grpSpPr>
          <a:xfrm>
            <a:off x="9493112" y="5072393"/>
            <a:ext cx="2639880" cy="562680"/>
            <a:chOff x="9493112" y="5072393"/>
            <a:chExt cx="2639880" cy="5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59D9423-BC9A-4814-A241-D0EB83540F3D}"/>
                    </a:ext>
                  </a:extLst>
                </p14:cNvPr>
                <p14:cNvContentPartPr/>
                <p14:nvPr/>
              </p14:nvContentPartPr>
              <p14:xfrm>
                <a:off x="9493112" y="5113433"/>
                <a:ext cx="233640" cy="410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59D9423-BC9A-4814-A241-D0EB83540F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57472" y="5077793"/>
                  <a:ext cx="30528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22A1CE6-856F-4F3E-944C-6A9ECA489310}"/>
                    </a:ext>
                  </a:extLst>
                </p14:cNvPr>
                <p14:cNvContentPartPr/>
                <p14:nvPr/>
              </p14:nvContentPartPr>
              <p14:xfrm>
                <a:off x="9809552" y="5144753"/>
                <a:ext cx="226800" cy="490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22A1CE6-856F-4F3E-944C-6A9ECA48931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73912" y="5108753"/>
                  <a:ext cx="2984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94443C-5E4A-4E80-8C8D-3CDD01D1627D}"/>
                    </a:ext>
                  </a:extLst>
                </p14:cNvPr>
                <p14:cNvContentPartPr/>
                <p14:nvPr/>
              </p14:nvContentPartPr>
              <p14:xfrm>
                <a:off x="9747992" y="5249153"/>
                <a:ext cx="406800" cy="292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94443C-5E4A-4E80-8C8D-3CDD01D1627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11992" y="5213153"/>
                  <a:ext cx="4784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C5C515A-C8D2-4F06-9A53-A9B4B8648295}"/>
                    </a:ext>
                  </a:extLst>
                </p14:cNvPr>
                <p14:cNvContentPartPr/>
                <p14:nvPr/>
              </p14:nvContentPartPr>
              <p14:xfrm>
                <a:off x="10074872" y="5349953"/>
                <a:ext cx="115200" cy="21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C5C515A-C8D2-4F06-9A53-A9B4B864829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038872" y="5313953"/>
                  <a:ext cx="186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FC0D96B-424C-4468-9261-0441A9A00933}"/>
                    </a:ext>
                  </a:extLst>
                </p14:cNvPr>
                <p14:cNvContentPartPr/>
                <p14:nvPr/>
              </p14:nvContentPartPr>
              <p14:xfrm>
                <a:off x="10572392" y="5200193"/>
                <a:ext cx="20520" cy="320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FC0D96B-424C-4468-9261-0441A9A0093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36392" y="5164553"/>
                  <a:ext cx="921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7733EE2-ED0D-4B36-96CB-23E2CEEDE80E}"/>
                    </a:ext>
                  </a:extLst>
                </p14:cNvPr>
                <p14:cNvContentPartPr/>
                <p14:nvPr/>
              </p14:nvContentPartPr>
              <p14:xfrm>
                <a:off x="10444592" y="5275433"/>
                <a:ext cx="383400" cy="223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7733EE2-ED0D-4B36-96CB-23E2CEEDE80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08952" y="5239793"/>
                  <a:ext cx="455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B1215BC-0B6F-4675-92E3-0F8E24A0CD40}"/>
                    </a:ext>
                  </a:extLst>
                </p14:cNvPr>
                <p14:cNvContentPartPr/>
                <p14:nvPr/>
              </p14:nvContentPartPr>
              <p14:xfrm>
                <a:off x="11054072" y="5136473"/>
                <a:ext cx="188640" cy="326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B1215BC-0B6F-4675-92E3-0F8E24A0CD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18072" y="5100833"/>
                  <a:ext cx="2602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ED59932-A740-4FD5-9927-169D60E29222}"/>
                    </a:ext>
                  </a:extLst>
                </p14:cNvPr>
                <p14:cNvContentPartPr/>
                <p14:nvPr/>
              </p14:nvContentPartPr>
              <p14:xfrm>
                <a:off x="11394992" y="5222873"/>
                <a:ext cx="5400" cy="151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ED59932-A740-4FD5-9927-169D60E2922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358992" y="5187233"/>
                  <a:ext cx="77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32C1263-DB0E-4E7F-89FF-AD778EC9A048}"/>
                    </a:ext>
                  </a:extLst>
                </p14:cNvPr>
                <p14:cNvContentPartPr/>
                <p14:nvPr/>
              </p14:nvContentPartPr>
              <p14:xfrm>
                <a:off x="11429552" y="5072393"/>
                <a:ext cx="15120" cy="54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32C1263-DB0E-4E7F-89FF-AD778EC9A04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393552" y="5036393"/>
                  <a:ext cx="86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3C48CF8-8D9C-4FE2-93E8-D2B266E5E66F}"/>
                    </a:ext>
                  </a:extLst>
                </p14:cNvPr>
                <p14:cNvContentPartPr/>
                <p14:nvPr/>
              </p14:nvContentPartPr>
              <p14:xfrm>
                <a:off x="11454752" y="5127473"/>
                <a:ext cx="546480" cy="383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3C48CF8-8D9C-4FE2-93E8-D2B266E5E66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19112" y="5091473"/>
                  <a:ext cx="61812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C8390EE-F40C-47D9-AA54-AADDF9740F5D}"/>
                    </a:ext>
                  </a:extLst>
                </p14:cNvPr>
                <p14:cNvContentPartPr/>
                <p14:nvPr/>
              </p14:nvContentPartPr>
              <p14:xfrm>
                <a:off x="12065312" y="5161673"/>
                <a:ext cx="39600" cy="204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C8390EE-F40C-47D9-AA54-AADDF9740F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2029672" y="5125673"/>
                  <a:ext cx="111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FC5DAAB-9596-41CA-8E3A-40329E8D6812}"/>
                    </a:ext>
                  </a:extLst>
                </p14:cNvPr>
                <p14:cNvContentPartPr/>
                <p14:nvPr/>
              </p14:nvContentPartPr>
              <p14:xfrm>
                <a:off x="12000512" y="5250593"/>
                <a:ext cx="132480" cy="32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FC5DAAB-9596-41CA-8E3A-40329E8D681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964512" y="5214593"/>
                  <a:ext cx="20412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D87B4AA-E43F-4F74-800D-CD2DE125865E}"/>
                  </a:ext>
                </a:extLst>
              </p14:cNvPr>
              <p14:cNvContentPartPr/>
              <p14:nvPr/>
            </p14:nvContentPartPr>
            <p14:xfrm>
              <a:off x="4852712" y="6116753"/>
              <a:ext cx="316800" cy="3855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D87B4AA-E43F-4F74-800D-CD2DE125865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17072" y="6080753"/>
                <a:ext cx="388440" cy="45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E47865D-9AA0-4542-939C-E77E39C80E89}"/>
              </a:ext>
            </a:extLst>
          </p:cNvPr>
          <p:cNvGrpSpPr/>
          <p:nvPr/>
        </p:nvGrpSpPr>
        <p:grpSpPr>
          <a:xfrm>
            <a:off x="5574152" y="6115313"/>
            <a:ext cx="1224360" cy="475200"/>
            <a:chOff x="5574152" y="6115313"/>
            <a:chExt cx="122436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415EDC4-31FE-42FB-9A19-1EE870BB2F55}"/>
                    </a:ext>
                  </a:extLst>
                </p14:cNvPr>
                <p14:cNvContentPartPr/>
                <p14:nvPr/>
              </p14:nvContentPartPr>
              <p14:xfrm>
                <a:off x="5679632" y="6115313"/>
                <a:ext cx="209880" cy="47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415EDC4-31FE-42FB-9A19-1EE870BB2F5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43992" y="6079673"/>
                  <a:ext cx="2815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14F70D-F426-498D-BD3C-DCC970F320D5}"/>
                    </a:ext>
                  </a:extLst>
                </p14:cNvPr>
                <p14:cNvContentPartPr/>
                <p14:nvPr/>
              </p14:nvContentPartPr>
              <p14:xfrm>
                <a:off x="5574152" y="6306473"/>
                <a:ext cx="159480" cy="57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14F70D-F426-498D-BD3C-DCC970F320D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38512" y="6270833"/>
                  <a:ext cx="231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CF93104-55B3-4BA5-A88C-80315E78B302}"/>
                    </a:ext>
                  </a:extLst>
                </p14:cNvPr>
                <p14:cNvContentPartPr/>
                <p14:nvPr/>
              </p14:nvContentPartPr>
              <p14:xfrm>
                <a:off x="5900312" y="6217193"/>
                <a:ext cx="146520" cy="283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CF93104-55B3-4BA5-A88C-80315E78B30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864672" y="6181553"/>
                  <a:ext cx="2181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22C4B4-D817-4C3A-BF41-5E11EE9B86B5}"/>
                    </a:ext>
                  </a:extLst>
                </p14:cNvPr>
                <p14:cNvContentPartPr/>
                <p14:nvPr/>
              </p14:nvContentPartPr>
              <p14:xfrm>
                <a:off x="6169232" y="6263993"/>
                <a:ext cx="126000" cy="191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22C4B4-D817-4C3A-BF41-5E11EE9B86B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33592" y="6228353"/>
                  <a:ext cx="197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6CA1A76-980B-42A0-9A3F-474080D21458}"/>
                    </a:ext>
                  </a:extLst>
                </p14:cNvPr>
                <p14:cNvContentPartPr/>
                <p14:nvPr/>
              </p14:nvContentPartPr>
              <p14:xfrm>
                <a:off x="6319352" y="6246353"/>
                <a:ext cx="479160" cy="221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6CA1A76-980B-42A0-9A3F-474080D2145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283712" y="6210713"/>
                  <a:ext cx="55080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31FF275-87DE-4735-B979-836A9107AA4B}"/>
              </a:ext>
            </a:extLst>
          </p:cNvPr>
          <p:cNvGrpSpPr/>
          <p:nvPr/>
        </p:nvGrpSpPr>
        <p:grpSpPr>
          <a:xfrm>
            <a:off x="7158872" y="5978513"/>
            <a:ext cx="1698480" cy="583560"/>
            <a:chOff x="7158872" y="5978513"/>
            <a:chExt cx="169848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889BF06-20E4-4527-AF12-E201C1B22A9F}"/>
                    </a:ext>
                  </a:extLst>
                </p14:cNvPr>
                <p14:cNvContentPartPr/>
                <p14:nvPr/>
              </p14:nvContentPartPr>
              <p14:xfrm>
                <a:off x="7158872" y="6155633"/>
                <a:ext cx="456840" cy="311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889BF06-20E4-4527-AF12-E201C1B22A9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123232" y="6119633"/>
                  <a:ext cx="528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E4EE392-AB04-4FAF-B3F8-2C0B9416FB54}"/>
                    </a:ext>
                  </a:extLst>
                </p14:cNvPr>
                <p14:cNvContentPartPr/>
                <p14:nvPr/>
              </p14:nvContentPartPr>
              <p14:xfrm>
                <a:off x="7628672" y="6135833"/>
                <a:ext cx="32040" cy="33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E4EE392-AB04-4FAF-B3F8-2C0B9416FB5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93032" y="6100193"/>
                  <a:ext cx="103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11F0681-0090-4D7F-A6E7-86C16AB9B6F6}"/>
                    </a:ext>
                  </a:extLst>
                </p14:cNvPr>
                <p14:cNvContentPartPr/>
                <p14:nvPr/>
              </p14:nvContentPartPr>
              <p14:xfrm>
                <a:off x="7733792" y="6101633"/>
                <a:ext cx="561600" cy="460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11F0681-0090-4D7F-A6E7-86C16AB9B6F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97792" y="6065993"/>
                  <a:ext cx="6332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77EA694-B695-48D3-B7E2-8457C3269AC9}"/>
                    </a:ext>
                  </a:extLst>
                </p14:cNvPr>
                <p14:cNvContentPartPr/>
                <p14:nvPr/>
              </p14:nvContentPartPr>
              <p14:xfrm>
                <a:off x="8602472" y="6087233"/>
                <a:ext cx="34200" cy="259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77EA694-B695-48D3-B7E2-8457C3269A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66832" y="6051593"/>
                  <a:ext cx="1058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6BC442A-4024-4297-A399-703826FD9943}"/>
                    </a:ext>
                  </a:extLst>
                </p14:cNvPr>
                <p14:cNvContentPartPr/>
                <p14:nvPr/>
              </p14:nvContentPartPr>
              <p14:xfrm>
                <a:off x="8543792" y="6002633"/>
                <a:ext cx="7920" cy="14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6BC442A-4024-4297-A399-703826FD994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508152" y="5966993"/>
                  <a:ext cx="79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3FC703B-840B-4388-8018-076100CC7529}"/>
                    </a:ext>
                  </a:extLst>
                </p14:cNvPr>
                <p14:cNvContentPartPr/>
                <p14:nvPr/>
              </p14:nvContentPartPr>
              <p14:xfrm>
                <a:off x="8253632" y="5978513"/>
                <a:ext cx="69840" cy="358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3FC703B-840B-4388-8018-076100CC752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17992" y="5942873"/>
                  <a:ext cx="1414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28D5198-9F63-4CE9-8381-AE9B9957ABF4}"/>
                    </a:ext>
                  </a:extLst>
                </p14:cNvPr>
                <p14:cNvContentPartPr/>
                <p14:nvPr/>
              </p14:nvContentPartPr>
              <p14:xfrm>
                <a:off x="8153552" y="6064193"/>
                <a:ext cx="118440" cy="44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28D5198-9F63-4CE9-8381-AE9B9957ABF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117552" y="6028553"/>
                  <a:ext cx="190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BF6DEA7-2D92-48A6-A31E-49B98D2BD485}"/>
                    </a:ext>
                  </a:extLst>
                </p14:cNvPr>
                <p14:cNvContentPartPr/>
                <p14:nvPr/>
              </p14:nvContentPartPr>
              <p14:xfrm>
                <a:off x="8553872" y="6156353"/>
                <a:ext cx="213120" cy="9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BF6DEA7-2D92-48A6-A31E-49B98D2BD48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17872" y="6120713"/>
                  <a:ext cx="284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7DFD8EE-6D93-4F9F-A10C-F36040A31E47}"/>
                    </a:ext>
                  </a:extLst>
                </p14:cNvPr>
                <p14:cNvContentPartPr/>
                <p14:nvPr/>
              </p14:nvContentPartPr>
              <p14:xfrm>
                <a:off x="8774192" y="6131873"/>
                <a:ext cx="83160" cy="154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7DFD8EE-6D93-4F9F-A10C-F36040A31E4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38192" y="6095873"/>
                  <a:ext cx="15480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BABDF89-EC94-4206-8D73-16E8BD23ACB7}"/>
              </a:ext>
            </a:extLst>
          </p:cNvPr>
          <p:cNvGrpSpPr/>
          <p:nvPr/>
        </p:nvGrpSpPr>
        <p:grpSpPr>
          <a:xfrm>
            <a:off x="9368552" y="5948273"/>
            <a:ext cx="854640" cy="497880"/>
            <a:chOff x="9368552" y="5948273"/>
            <a:chExt cx="8546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C053844-8E18-44DE-AF08-2A3A1E77C104}"/>
                    </a:ext>
                  </a:extLst>
                </p14:cNvPr>
                <p14:cNvContentPartPr/>
                <p14:nvPr/>
              </p14:nvContentPartPr>
              <p14:xfrm>
                <a:off x="9368552" y="5948273"/>
                <a:ext cx="257400" cy="406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C053844-8E18-44DE-AF08-2A3A1E77C10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332912" y="5912633"/>
                  <a:ext cx="3290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B0F39E1-13FB-4CFE-A4F4-44DDBED22EC0}"/>
                    </a:ext>
                  </a:extLst>
                </p14:cNvPr>
                <p14:cNvContentPartPr/>
                <p14:nvPr/>
              </p14:nvContentPartPr>
              <p14:xfrm>
                <a:off x="9763832" y="5981753"/>
                <a:ext cx="201240" cy="464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B0F39E1-13FB-4CFE-A4F4-44DDBED22EC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27832" y="5945753"/>
                  <a:ext cx="2728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21D9A50-4FAC-4836-AFCC-B303ED28B13D}"/>
                    </a:ext>
                  </a:extLst>
                </p14:cNvPr>
                <p14:cNvContentPartPr/>
                <p14:nvPr/>
              </p14:nvContentPartPr>
              <p14:xfrm>
                <a:off x="9729632" y="6096593"/>
                <a:ext cx="430200" cy="253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21D9A50-4FAC-4836-AFCC-B303ED28B13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693992" y="6060593"/>
                  <a:ext cx="501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4130700-D278-4791-9564-F4B3A09BD0B9}"/>
                    </a:ext>
                  </a:extLst>
                </p14:cNvPr>
                <p14:cNvContentPartPr/>
                <p14:nvPr/>
              </p14:nvContentPartPr>
              <p14:xfrm>
                <a:off x="9998192" y="6195233"/>
                <a:ext cx="225000" cy="54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4130700-D278-4791-9564-F4B3A09BD0B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62552" y="6159233"/>
                  <a:ext cx="29664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165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10FC8A-8FF1-4BD8-81B2-2E92CCA309C3}"/>
                  </a:ext>
                </a:extLst>
              </p14:cNvPr>
              <p14:cNvContentPartPr/>
              <p14:nvPr/>
            </p14:nvContentPartPr>
            <p14:xfrm>
              <a:off x="1413272" y="461513"/>
              <a:ext cx="243000" cy="40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10FC8A-8FF1-4BD8-81B2-2E92CCA309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7632" y="425513"/>
                <a:ext cx="314640" cy="11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3F2E05E-DC11-46BE-83D1-2241BE660693}"/>
              </a:ext>
            </a:extLst>
          </p:cNvPr>
          <p:cNvGrpSpPr/>
          <p:nvPr/>
        </p:nvGrpSpPr>
        <p:grpSpPr>
          <a:xfrm>
            <a:off x="1982432" y="236513"/>
            <a:ext cx="1515960" cy="516960"/>
            <a:chOff x="1982432" y="236513"/>
            <a:chExt cx="151596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2D592C9-04A7-4800-95D7-8BC6E5563CBC}"/>
                    </a:ext>
                  </a:extLst>
                </p14:cNvPr>
                <p14:cNvContentPartPr/>
                <p14:nvPr/>
              </p14:nvContentPartPr>
              <p14:xfrm>
                <a:off x="1982432" y="236513"/>
                <a:ext cx="45360" cy="468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2D592C9-04A7-4800-95D7-8BC6E5563C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46792" y="200513"/>
                  <a:ext cx="11700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7F53117-F03A-4FA8-8109-AA9049E8F5E9}"/>
                    </a:ext>
                  </a:extLst>
                </p14:cNvPr>
                <p14:cNvContentPartPr/>
                <p14:nvPr/>
              </p14:nvContentPartPr>
              <p14:xfrm>
                <a:off x="2127152" y="454673"/>
                <a:ext cx="290520" cy="286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7F53117-F03A-4FA8-8109-AA9049E8F5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1512" y="418673"/>
                  <a:ext cx="3621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0C642F-D2EF-4EDC-A483-2FCD5B52A099}"/>
                    </a:ext>
                  </a:extLst>
                </p14:cNvPr>
                <p14:cNvContentPartPr/>
                <p14:nvPr/>
              </p14:nvContentPartPr>
              <p14:xfrm>
                <a:off x="2576072" y="348473"/>
                <a:ext cx="732960" cy="405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0C642F-D2EF-4EDC-A483-2FCD5B52A0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40072" y="312473"/>
                  <a:ext cx="8046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A80ED7-DC35-4BC2-B748-6AB01A1F992E}"/>
                    </a:ext>
                  </a:extLst>
                </p14:cNvPr>
                <p14:cNvContentPartPr/>
                <p14:nvPr/>
              </p14:nvContentPartPr>
              <p14:xfrm>
                <a:off x="3418832" y="307433"/>
                <a:ext cx="68040" cy="375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A80ED7-DC35-4BC2-B748-6AB01A1F99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2832" y="271433"/>
                  <a:ext cx="1396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BB6EE47-2C76-4C1B-AB88-4F1158F0ABBD}"/>
                    </a:ext>
                  </a:extLst>
                </p14:cNvPr>
                <p14:cNvContentPartPr/>
                <p14:nvPr/>
              </p14:nvContentPartPr>
              <p14:xfrm>
                <a:off x="3395072" y="507953"/>
                <a:ext cx="103320" cy="35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BB6EE47-2C76-4C1B-AB88-4F1158F0AB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59432" y="471953"/>
                  <a:ext cx="17496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02623F-5E3F-4E81-A03F-33BC1349CAD5}"/>
                  </a:ext>
                </a:extLst>
              </p14:cNvPr>
              <p14:cNvContentPartPr/>
              <p14:nvPr/>
            </p14:nvContentPartPr>
            <p14:xfrm>
              <a:off x="3978992" y="452513"/>
              <a:ext cx="311040" cy="334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02623F-5E3F-4E81-A03F-33BC1349CA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42992" y="416873"/>
                <a:ext cx="382680" cy="40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789AAF9-D572-4EFF-A035-EB99884384CB}"/>
              </a:ext>
            </a:extLst>
          </p:cNvPr>
          <p:cNvGrpSpPr/>
          <p:nvPr/>
        </p:nvGrpSpPr>
        <p:grpSpPr>
          <a:xfrm>
            <a:off x="4794752" y="449633"/>
            <a:ext cx="957960" cy="405000"/>
            <a:chOff x="4794752" y="449633"/>
            <a:chExt cx="95796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FF1AF8-A62C-4E6E-93FF-7A898E1848AD}"/>
                    </a:ext>
                  </a:extLst>
                </p14:cNvPr>
                <p14:cNvContentPartPr/>
                <p14:nvPr/>
              </p14:nvContentPartPr>
              <p14:xfrm>
                <a:off x="4794752" y="518753"/>
                <a:ext cx="304200" cy="335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FF1AF8-A62C-4E6E-93FF-7A898E1848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58752" y="483113"/>
                  <a:ext cx="3758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ECF7AFF-15C9-4B58-A0CB-2DF7E2FC6ADE}"/>
                    </a:ext>
                  </a:extLst>
                </p14:cNvPr>
                <p14:cNvContentPartPr/>
                <p14:nvPr/>
              </p14:nvContentPartPr>
              <p14:xfrm>
                <a:off x="5161232" y="477713"/>
                <a:ext cx="153000" cy="312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ECF7AFF-15C9-4B58-A0CB-2DF7E2FC6A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5592" y="442073"/>
                  <a:ext cx="2246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68699EC-E32E-4610-A691-5735A6AF1572}"/>
                    </a:ext>
                  </a:extLst>
                </p14:cNvPr>
                <p14:cNvContentPartPr/>
                <p14:nvPr/>
              </p14:nvContentPartPr>
              <p14:xfrm>
                <a:off x="5395952" y="449633"/>
                <a:ext cx="356760" cy="254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68699EC-E32E-4610-A691-5735A6AF15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60312" y="413633"/>
                  <a:ext cx="42840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CED5B-C8BB-4E44-AB1F-58F94C448FF2}"/>
              </a:ext>
            </a:extLst>
          </p:cNvPr>
          <p:cNvGrpSpPr/>
          <p:nvPr/>
        </p:nvGrpSpPr>
        <p:grpSpPr>
          <a:xfrm>
            <a:off x="6387032" y="222113"/>
            <a:ext cx="1900440" cy="542880"/>
            <a:chOff x="6387032" y="222113"/>
            <a:chExt cx="190044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450E97-0729-4F30-B46A-36F9D5DB41AA}"/>
                    </a:ext>
                  </a:extLst>
                </p14:cNvPr>
                <p14:cNvContentPartPr/>
                <p14:nvPr/>
              </p14:nvContentPartPr>
              <p14:xfrm>
                <a:off x="6387032" y="445673"/>
                <a:ext cx="157320" cy="319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450E97-0729-4F30-B46A-36F9D5DB41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51032" y="409673"/>
                  <a:ext cx="228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2B37E29-9CA8-4F1F-A9DF-46B951DB4E55}"/>
                    </a:ext>
                  </a:extLst>
                </p14:cNvPr>
                <p14:cNvContentPartPr/>
                <p14:nvPr/>
              </p14:nvContentPartPr>
              <p14:xfrm>
                <a:off x="6647312" y="306713"/>
                <a:ext cx="1380240" cy="44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2B37E29-9CA8-4F1F-A9DF-46B951DB4E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11312" y="271073"/>
                  <a:ext cx="14518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51D81A-EE32-43FE-960D-C7C4DAE8180D}"/>
                    </a:ext>
                  </a:extLst>
                </p14:cNvPr>
                <p14:cNvContentPartPr/>
                <p14:nvPr/>
              </p14:nvContentPartPr>
              <p14:xfrm>
                <a:off x="8142752" y="222113"/>
                <a:ext cx="70200" cy="38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51D81A-EE32-43FE-960D-C7C4DAE818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106752" y="186113"/>
                  <a:ext cx="1418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754D36D-4B82-4005-B8F3-29A44E4AD442}"/>
                    </a:ext>
                  </a:extLst>
                </p14:cNvPr>
                <p14:cNvContentPartPr/>
                <p14:nvPr/>
              </p14:nvContentPartPr>
              <p14:xfrm>
                <a:off x="8095232" y="441713"/>
                <a:ext cx="192240" cy="1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754D36D-4B82-4005-B8F3-29A44E4AD4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59232" y="405713"/>
                  <a:ext cx="26388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833881-523A-4669-875B-1D7B35F9374F}"/>
              </a:ext>
            </a:extLst>
          </p:cNvPr>
          <p:cNvGrpSpPr/>
          <p:nvPr/>
        </p:nvGrpSpPr>
        <p:grpSpPr>
          <a:xfrm>
            <a:off x="3176552" y="1360793"/>
            <a:ext cx="750600" cy="478080"/>
            <a:chOff x="3176552" y="1360793"/>
            <a:chExt cx="75060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1D28004-6CF1-476D-827B-4F753ABB68FA}"/>
                    </a:ext>
                  </a:extLst>
                </p14:cNvPr>
                <p14:cNvContentPartPr/>
                <p14:nvPr/>
              </p14:nvContentPartPr>
              <p14:xfrm>
                <a:off x="3176552" y="1360793"/>
                <a:ext cx="204480" cy="478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1D28004-6CF1-476D-827B-4F753ABB68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40912" y="1324793"/>
                  <a:ext cx="2761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164079D-68CD-4571-833C-225911A96EE2}"/>
                    </a:ext>
                  </a:extLst>
                </p14:cNvPr>
                <p14:cNvContentPartPr/>
                <p14:nvPr/>
              </p14:nvContentPartPr>
              <p14:xfrm>
                <a:off x="3586592" y="1473113"/>
                <a:ext cx="29160" cy="272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164079D-68CD-4571-833C-225911A96E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50592" y="1437473"/>
                  <a:ext cx="100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7E3D12-E390-4325-ACBF-B69F4912E3DF}"/>
                    </a:ext>
                  </a:extLst>
                </p14:cNvPr>
                <p14:cNvContentPartPr/>
                <p14:nvPr/>
              </p14:nvContentPartPr>
              <p14:xfrm>
                <a:off x="3751472" y="1509473"/>
                <a:ext cx="175680" cy="267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7E3D12-E390-4325-ACBF-B69F4912E3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15832" y="1473833"/>
                  <a:ext cx="24732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20053D4-271F-4C3C-B0A4-44BDA4A5B664}"/>
                  </a:ext>
                </a:extLst>
              </p14:cNvPr>
              <p14:cNvContentPartPr/>
              <p14:nvPr/>
            </p14:nvContentPartPr>
            <p14:xfrm>
              <a:off x="4776392" y="1463393"/>
              <a:ext cx="234000" cy="365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20053D4-271F-4C3C-B0A4-44BDA4A5B66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40392" y="1427753"/>
                <a:ext cx="3056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F90FE71-56AE-405F-9C77-7E70B118709E}"/>
                  </a:ext>
                </a:extLst>
              </p14:cNvPr>
              <p14:cNvContentPartPr/>
              <p14:nvPr/>
            </p14:nvContentPartPr>
            <p14:xfrm>
              <a:off x="5895992" y="1483913"/>
              <a:ext cx="470160" cy="337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F90FE71-56AE-405F-9C77-7E70B11870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59992" y="1448273"/>
                <a:ext cx="541800" cy="40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4A689B63-A1BB-4C2A-8088-29EA7AEFBA15}"/>
              </a:ext>
            </a:extLst>
          </p:cNvPr>
          <p:cNvGrpSpPr/>
          <p:nvPr/>
        </p:nvGrpSpPr>
        <p:grpSpPr>
          <a:xfrm>
            <a:off x="7170392" y="1396433"/>
            <a:ext cx="501120" cy="377640"/>
            <a:chOff x="7170392" y="1396433"/>
            <a:chExt cx="50112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208084-69E3-4799-A5BD-F559074B1917}"/>
                    </a:ext>
                  </a:extLst>
                </p14:cNvPr>
                <p14:cNvContentPartPr/>
                <p14:nvPr/>
              </p14:nvContentPartPr>
              <p14:xfrm>
                <a:off x="7170392" y="1396433"/>
                <a:ext cx="140040" cy="377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208084-69E3-4799-A5BD-F559074B19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34752" y="1360433"/>
                  <a:ext cx="2116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EDAFD3-8198-4D6D-85F6-7209143D97D3}"/>
                    </a:ext>
                  </a:extLst>
                </p14:cNvPr>
                <p14:cNvContentPartPr/>
                <p14:nvPr/>
              </p14:nvContentPartPr>
              <p14:xfrm>
                <a:off x="7493672" y="1470953"/>
                <a:ext cx="177840" cy="251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EDAFD3-8198-4D6D-85F6-7209143D97D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58032" y="1435313"/>
                  <a:ext cx="24948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0F7646-7E37-4F30-A11D-45A7EA100B37}"/>
              </a:ext>
            </a:extLst>
          </p:cNvPr>
          <p:cNvGrpSpPr/>
          <p:nvPr/>
        </p:nvGrpSpPr>
        <p:grpSpPr>
          <a:xfrm>
            <a:off x="8450912" y="1128593"/>
            <a:ext cx="618120" cy="703080"/>
            <a:chOff x="8450912" y="1128593"/>
            <a:chExt cx="61812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BCB82D1-C9E3-47FB-B26F-2B39F05BD2DC}"/>
                    </a:ext>
                  </a:extLst>
                </p14:cNvPr>
                <p14:cNvContentPartPr/>
                <p14:nvPr/>
              </p14:nvContentPartPr>
              <p14:xfrm>
                <a:off x="8450912" y="1400033"/>
                <a:ext cx="25560" cy="248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BCB82D1-C9E3-47FB-B26F-2B39F05BD2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15272" y="1364033"/>
                  <a:ext cx="97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80F461-AE3D-4FB6-A537-C682402FB41A}"/>
                    </a:ext>
                  </a:extLst>
                </p14:cNvPr>
                <p14:cNvContentPartPr/>
                <p14:nvPr/>
              </p14:nvContentPartPr>
              <p14:xfrm>
                <a:off x="8658272" y="1324433"/>
                <a:ext cx="155160" cy="317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80F461-AE3D-4FB6-A537-C682402FB4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22632" y="1288793"/>
                  <a:ext cx="2268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18C971F-C551-4B42-A24C-1BE9E88D82C9}"/>
                    </a:ext>
                  </a:extLst>
                </p14:cNvPr>
                <p14:cNvContentPartPr/>
                <p14:nvPr/>
              </p14:nvContentPartPr>
              <p14:xfrm>
                <a:off x="8879312" y="1128593"/>
                <a:ext cx="189720" cy="70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18C971F-C551-4B42-A24C-1BE9E88D82C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43312" y="1092953"/>
                  <a:ext cx="261360" cy="77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E5C285-8867-4BCF-9164-0DAD076211AB}"/>
              </a:ext>
            </a:extLst>
          </p:cNvPr>
          <p:cNvGrpSpPr/>
          <p:nvPr/>
        </p:nvGrpSpPr>
        <p:grpSpPr>
          <a:xfrm>
            <a:off x="1594712" y="2469953"/>
            <a:ext cx="1603440" cy="536400"/>
            <a:chOff x="1594712" y="2469953"/>
            <a:chExt cx="160344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2698F3-21A9-40A7-9244-B3EFF65E8F3F}"/>
                    </a:ext>
                  </a:extLst>
                </p14:cNvPr>
                <p14:cNvContentPartPr/>
                <p14:nvPr/>
              </p14:nvContentPartPr>
              <p14:xfrm>
                <a:off x="1594712" y="2598833"/>
                <a:ext cx="36360" cy="407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2698F3-21A9-40A7-9244-B3EFF65E8F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58712" y="2562833"/>
                  <a:ext cx="1080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69CF64F-78BE-427A-BB8A-3CA2265F8D7E}"/>
                    </a:ext>
                  </a:extLst>
                </p14:cNvPr>
                <p14:cNvContentPartPr/>
                <p14:nvPr/>
              </p14:nvContentPartPr>
              <p14:xfrm>
                <a:off x="1693352" y="2728433"/>
                <a:ext cx="385200" cy="268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69CF64F-78BE-427A-BB8A-3CA2265F8D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57712" y="2692793"/>
                  <a:ext cx="4568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336BB5-1584-42BB-9B05-C2EE0FE3CE20}"/>
                    </a:ext>
                  </a:extLst>
                </p14:cNvPr>
                <p14:cNvContentPartPr/>
                <p14:nvPr/>
              </p14:nvContentPartPr>
              <p14:xfrm>
                <a:off x="2202392" y="2514953"/>
                <a:ext cx="659160" cy="433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336BB5-1584-42BB-9B05-C2EE0FE3CE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66752" y="2478953"/>
                  <a:ext cx="7308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E75FE7-24C3-47E1-8154-FA71092FBE89}"/>
                    </a:ext>
                  </a:extLst>
                </p14:cNvPr>
                <p14:cNvContentPartPr/>
                <p14:nvPr/>
              </p14:nvContentPartPr>
              <p14:xfrm>
                <a:off x="2977832" y="2469953"/>
                <a:ext cx="92880" cy="386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E75FE7-24C3-47E1-8154-FA71092FBE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42192" y="2434313"/>
                  <a:ext cx="1645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430EFAB-3156-4AEC-B8DA-324AB4BA8B5B}"/>
                    </a:ext>
                  </a:extLst>
                </p14:cNvPr>
                <p14:cNvContentPartPr/>
                <p14:nvPr/>
              </p14:nvContentPartPr>
              <p14:xfrm>
                <a:off x="2919872" y="2662913"/>
                <a:ext cx="278280" cy="43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430EFAB-3156-4AEC-B8DA-324AB4BA8B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84232" y="2627273"/>
                  <a:ext cx="3499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DAC3F48-9684-431E-A890-54FAD4320A14}"/>
              </a:ext>
            </a:extLst>
          </p:cNvPr>
          <p:cNvGrpSpPr/>
          <p:nvPr/>
        </p:nvGrpSpPr>
        <p:grpSpPr>
          <a:xfrm>
            <a:off x="3773792" y="2486513"/>
            <a:ext cx="435240" cy="390240"/>
            <a:chOff x="3773792" y="2486513"/>
            <a:chExt cx="435240" cy="3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35D771-507A-4F93-A18A-B155E82E4911}"/>
                    </a:ext>
                  </a:extLst>
                </p14:cNvPr>
                <p14:cNvContentPartPr/>
                <p14:nvPr/>
              </p14:nvContentPartPr>
              <p14:xfrm>
                <a:off x="3773792" y="2486513"/>
                <a:ext cx="189360" cy="390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35D771-507A-4F93-A18A-B155E82E491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38152" y="2450873"/>
                  <a:ext cx="26100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EECBDBD-6E73-4C69-94B5-C09E49F2C91A}"/>
                    </a:ext>
                  </a:extLst>
                </p14:cNvPr>
                <p14:cNvContentPartPr/>
                <p14:nvPr/>
              </p14:nvContentPartPr>
              <p14:xfrm>
                <a:off x="4023632" y="2589113"/>
                <a:ext cx="185400" cy="257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EECBDBD-6E73-4C69-94B5-C09E49F2C91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87992" y="2553113"/>
                  <a:ext cx="25704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51CBE6F-CFC5-4051-8DEE-CB559FC6D0E2}"/>
              </a:ext>
            </a:extLst>
          </p:cNvPr>
          <p:cNvGrpSpPr/>
          <p:nvPr/>
        </p:nvGrpSpPr>
        <p:grpSpPr>
          <a:xfrm>
            <a:off x="4810232" y="2417393"/>
            <a:ext cx="608400" cy="399960"/>
            <a:chOff x="4810232" y="2417393"/>
            <a:chExt cx="60840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04A09EF-6D09-484A-938B-798E0D82CD43}"/>
                    </a:ext>
                  </a:extLst>
                </p14:cNvPr>
                <p14:cNvContentPartPr/>
                <p14:nvPr/>
              </p14:nvContentPartPr>
              <p14:xfrm>
                <a:off x="4810232" y="2530793"/>
                <a:ext cx="327960" cy="286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04A09EF-6D09-484A-938B-798E0D82CD4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74232" y="2494793"/>
                  <a:ext cx="3996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20D768-CA18-4415-9158-46C954B16257}"/>
                    </a:ext>
                  </a:extLst>
                </p14:cNvPr>
                <p14:cNvContentPartPr/>
                <p14:nvPr/>
              </p14:nvContentPartPr>
              <p14:xfrm>
                <a:off x="5262392" y="2417393"/>
                <a:ext cx="74880" cy="35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20D768-CA18-4415-9158-46C954B1625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26752" y="2381393"/>
                  <a:ext cx="1465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4C3E3B-58DD-42CC-9171-7E0AB682FBAD}"/>
                    </a:ext>
                  </a:extLst>
                </p14:cNvPr>
                <p14:cNvContentPartPr/>
                <p14:nvPr/>
              </p14:nvContentPartPr>
              <p14:xfrm>
                <a:off x="5194712" y="2598473"/>
                <a:ext cx="223920" cy="32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4C3E3B-58DD-42CC-9171-7E0AB682FBA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58712" y="2562473"/>
                  <a:ext cx="2955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6D42E13-46EA-4F01-8271-296F4E929593}"/>
              </a:ext>
            </a:extLst>
          </p:cNvPr>
          <p:cNvGrpSpPr/>
          <p:nvPr/>
        </p:nvGrpSpPr>
        <p:grpSpPr>
          <a:xfrm>
            <a:off x="6048272" y="2324873"/>
            <a:ext cx="732960" cy="428040"/>
            <a:chOff x="6048272" y="2324873"/>
            <a:chExt cx="73296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CACC612-29F2-4ACA-BE1C-98FAB9BD436A}"/>
                    </a:ext>
                  </a:extLst>
                </p14:cNvPr>
                <p14:cNvContentPartPr/>
                <p14:nvPr/>
              </p14:nvContentPartPr>
              <p14:xfrm>
                <a:off x="6048272" y="2385713"/>
                <a:ext cx="181440" cy="36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CACC612-29F2-4ACA-BE1C-98FAB9BD436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12632" y="2349713"/>
                  <a:ext cx="2530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8D81474-7D1B-48FF-A6F2-C2365887DB3A}"/>
                    </a:ext>
                  </a:extLst>
                </p14:cNvPr>
                <p14:cNvContentPartPr/>
                <p14:nvPr/>
              </p14:nvContentPartPr>
              <p14:xfrm>
                <a:off x="6384872" y="2491913"/>
                <a:ext cx="217440" cy="261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8D81474-7D1B-48FF-A6F2-C2365887DB3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49232" y="2455913"/>
                  <a:ext cx="289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2ABD5E0-D1BD-468E-BEB0-702873822198}"/>
                    </a:ext>
                  </a:extLst>
                </p14:cNvPr>
                <p14:cNvContentPartPr/>
                <p14:nvPr/>
              </p14:nvContentPartPr>
              <p14:xfrm>
                <a:off x="6672872" y="2324873"/>
                <a:ext cx="108360" cy="413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2ABD5E0-D1BD-468E-BEB0-70287382219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37232" y="2289233"/>
                  <a:ext cx="18000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847430-7103-430C-8F6F-49F03B85281F}"/>
              </a:ext>
            </a:extLst>
          </p:cNvPr>
          <p:cNvGrpSpPr/>
          <p:nvPr/>
        </p:nvGrpSpPr>
        <p:grpSpPr>
          <a:xfrm>
            <a:off x="7551992" y="2203553"/>
            <a:ext cx="1588680" cy="588600"/>
            <a:chOff x="7551992" y="2203553"/>
            <a:chExt cx="1588680" cy="58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530B33D-A3C4-4316-AE94-0B25F8365A61}"/>
                    </a:ext>
                  </a:extLst>
                </p14:cNvPr>
                <p14:cNvContentPartPr/>
                <p14:nvPr/>
              </p14:nvContentPartPr>
              <p14:xfrm>
                <a:off x="7577552" y="2495513"/>
                <a:ext cx="28440" cy="296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530B33D-A3C4-4316-AE94-0B25F8365A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41912" y="2459513"/>
                  <a:ext cx="100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33B6A8-15B1-4ED6-A28B-E8F8B8C15794}"/>
                    </a:ext>
                  </a:extLst>
                </p14:cNvPr>
                <p14:cNvContentPartPr/>
                <p14:nvPr/>
              </p14:nvContentPartPr>
              <p14:xfrm>
                <a:off x="7551992" y="2401553"/>
                <a:ext cx="201240" cy="188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33B6A8-15B1-4ED6-A28B-E8F8B8C1579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16352" y="2365913"/>
                  <a:ext cx="272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AA6E222-97EE-46F1-B13C-ADFDFE0A8D1E}"/>
                    </a:ext>
                  </a:extLst>
                </p14:cNvPr>
                <p14:cNvContentPartPr/>
                <p14:nvPr/>
              </p14:nvContentPartPr>
              <p14:xfrm>
                <a:off x="7754312" y="2333153"/>
                <a:ext cx="529200" cy="349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AA6E222-97EE-46F1-B13C-ADFDFE0A8D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18312" y="2297513"/>
                  <a:ext cx="6008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70FE332-8E0A-48BE-A537-5F5C27D1B547}"/>
                    </a:ext>
                  </a:extLst>
                </p14:cNvPr>
                <p14:cNvContentPartPr/>
                <p14:nvPr/>
              </p14:nvContentPartPr>
              <p14:xfrm>
                <a:off x="8192792" y="2203553"/>
                <a:ext cx="25560" cy="60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70FE332-8E0A-48BE-A537-5F5C27D1B5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57152" y="2167913"/>
                  <a:ext cx="97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19A6F5-8102-4C3F-8AC3-02BD0BD7F60D}"/>
                    </a:ext>
                  </a:extLst>
                </p14:cNvPr>
                <p14:cNvContentPartPr/>
                <p14:nvPr/>
              </p14:nvContentPartPr>
              <p14:xfrm>
                <a:off x="8359832" y="2259713"/>
                <a:ext cx="73080" cy="299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19A6F5-8102-4C3F-8AC3-02BD0BD7F6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23832" y="2223713"/>
                  <a:ext cx="1447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187A32B-DBB4-452F-B072-1828FD35A879}"/>
                    </a:ext>
                  </a:extLst>
                </p14:cNvPr>
                <p14:cNvContentPartPr/>
                <p14:nvPr/>
              </p14:nvContentPartPr>
              <p14:xfrm>
                <a:off x="8301152" y="2208233"/>
                <a:ext cx="377280" cy="370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187A32B-DBB4-452F-B072-1828FD35A87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65152" y="2172233"/>
                  <a:ext cx="4489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94627E6-56D7-48BB-8C1A-6E720938A766}"/>
                    </a:ext>
                  </a:extLst>
                </p14:cNvPr>
                <p14:cNvContentPartPr/>
                <p14:nvPr/>
              </p14:nvContentPartPr>
              <p14:xfrm>
                <a:off x="8671592" y="2329193"/>
                <a:ext cx="152280" cy="21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94627E6-56D7-48BB-8C1A-6E720938A76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35952" y="2293553"/>
                  <a:ext cx="2239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4938C5B-329D-4D58-A60A-9B8DDA0F41FB}"/>
                    </a:ext>
                  </a:extLst>
                </p14:cNvPr>
                <p14:cNvContentPartPr/>
                <p14:nvPr/>
              </p14:nvContentPartPr>
              <p14:xfrm>
                <a:off x="8863832" y="2331713"/>
                <a:ext cx="276840" cy="189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4938C5B-329D-4D58-A60A-9B8DDA0F41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27832" y="2295713"/>
                  <a:ext cx="34848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17BD9F2-9C58-4888-8165-E68E537DBD1B}"/>
              </a:ext>
            </a:extLst>
          </p:cNvPr>
          <p:cNvGrpSpPr/>
          <p:nvPr/>
        </p:nvGrpSpPr>
        <p:grpSpPr>
          <a:xfrm>
            <a:off x="3022832" y="3293993"/>
            <a:ext cx="690480" cy="524160"/>
            <a:chOff x="3022832" y="3293993"/>
            <a:chExt cx="69048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ACB8D31-D9C3-4660-8AEB-0D13976E3BD5}"/>
                    </a:ext>
                  </a:extLst>
                </p14:cNvPr>
                <p14:cNvContentPartPr/>
                <p14:nvPr/>
              </p14:nvContentPartPr>
              <p14:xfrm>
                <a:off x="3022832" y="3293993"/>
                <a:ext cx="191520" cy="524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ACB8D31-D9C3-4660-8AEB-0D13976E3BD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86832" y="3258353"/>
                  <a:ext cx="2631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A8161E-EDD3-42F7-87EA-E0A13230FF65}"/>
                    </a:ext>
                  </a:extLst>
                </p14:cNvPr>
                <p14:cNvContentPartPr/>
                <p14:nvPr/>
              </p14:nvContentPartPr>
              <p14:xfrm>
                <a:off x="3377432" y="3441593"/>
                <a:ext cx="16920" cy="276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A8161E-EDD3-42F7-87EA-E0A13230FF6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41432" y="3405953"/>
                  <a:ext cx="885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A3318DC-E0B9-4169-AB55-42DA43B45C96}"/>
                    </a:ext>
                  </a:extLst>
                </p14:cNvPr>
                <p14:cNvContentPartPr/>
                <p14:nvPr/>
              </p14:nvContentPartPr>
              <p14:xfrm>
                <a:off x="3507752" y="3415673"/>
                <a:ext cx="205560" cy="28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A3318DC-E0B9-4169-AB55-42DA43B45C9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71752" y="3379673"/>
                  <a:ext cx="27720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4689984-488B-4811-8FD6-698D766CAEB3}"/>
              </a:ext>
            </a:extLst>
          </p:cNvPr>
          <p:cNvGrpSpPr/>
          <p:nvPr/>
        </p:nvGrpSpPr>
        <p:grpSpPr>
          <a:xfrm>
            <a:off x="4488392" y="3365633"/>
            <a:ext cx="499680" cy="336240"/>
            <a:chOff x="4488392" y="3365633"/>
            <a:chExt cx="499680" cy="3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9C63EEF-D0C3-4C5A-A6B6-9783120FC160}"/>
                    </a:ext>
                  </a:extLst>
                </p14:cNvPr>
                <p14:cNvContentPartPr/>
                <p14:nvPr/>
              </p14:nvContentPartPr>
              <p14:xfrm>
                <a:off x="4488392" y="3365633"/>
                <a:ext cx="218160" cy="336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9C63EEF-D0C3-4C5A-A6B6-9783120FC16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52752" y="3329633"/>
                  <a:ext cx="2898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F8ADDD3-8DD7-4E95-8D01-3D1B42C096DF}"/>
                    </a:ext>
                  </a:extLst>
                </p14:cNvPr>
                <p14:cNvContentPartPr/>
                <p14:nvPr/>
              </p14:nvContentPartPr>
              <p14:xfrm>
                <a:off x="4815632" y="3454553"/>
                <a:ext cx="172440" cy="216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F8ADDD3-8DD7-4E95-8D01-3D1B42C096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79632" y="3418913"/>
                  <a:ext cx="24408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E8F5409-DBB2-403C-ADAA-4D4FB459CE1C}"/>
                  </a:ext>
                </a:extLst>
              </p14:cNvPr>
              <p14:cNvContentPartPr/>
              <p14:nvPr/>
            </p14:nvContentPartPr>
            <p14:xfrm>
              <a:off x="5866832" y="3330713"/>
              <a:ext cx="204120" cy="347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E8F5409-DBB2-403C-ADAA-4D4FB459CE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831192" y="3295073"/>
                <a:ext cx="275760" cy="41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2D426-F3FD-4391-9341-8453BAD694BE}"/>
              </a:ext>
            </a:extLst>
          </p:cNvPr>
          <p:cNvGrpSpPr/>
          <p:nvPr/>
        </p:nvGrpSpPr>
        <p:grpSpPr>
          <a:xfrm>
            <a:off x="6938192" y="3374633"/>
            <a:ext cx="503640" cy="309600"/>
            <a:chOff x="6938192" y="3374633"/>
            <a:chExt cx="5036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8439310-E31B-4CDF-8C14-55EDDC88F1A0}"/>
                    </a:ext>
                  </a:extLst>
                </p14:cNvPr>
                <p14:cNvContentPartPr/>
                <p14:nvPr/>
              </p14:nvContentPartPr>
              <p14:xfrm>
                <a:off x="6938192" y="3374633"/>
                <a:ext cx="232200" cy="309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8439310-E31B-4CDF-8C14-55EDDC88F1A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02552" y="3338993"/>
                  <a:ext cx="30384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8019991-CB4C-4171-A93F-D0E3CB15C674}"/>
                    </a:ext>
                  </a:extLst>
                </p14:cNvPr>
                <p14:cNvContentPartPr/>
                <p14:nvPr/>
              </p14:nvContentPartPr>
              <p14:xfrm>
                <a:off x="7272992" y="3405953"/>
                <a:ext cx="168840" cy="222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8019991-CB4C-4171-A93F-D0E3CB15C67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37352" y="3370313"/>
                  <a:ext cx="24048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CDB5CA4-07DB-4A85-ABFB-60E550522967}"/>
              </a:ext>
            </a:extLst>
          </p:cNvPr>
          <p:cNvGrpSpPr/>
          <p:nvPr/>
        </p:nvGrpSpPr>
        <p:grpSpPr>
          <a:xfrm>
            <a:off x="8157512" y="3315233"/>
            <a:ext cx="459000" cy="326520"/>
            <a:chOff x="8157512" y="3315233"/>
            <a:chExt cx="45900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9066417-3124-4608-9934-98A2CE89D43A}"/>
                    </a:ext>
                  </a:extLst>
                </p14:cNvPr>
                <p14:cNvContentPartPr/>
                <p14:nvPr/>
              </p14:nvContentPartPr>
              <p14:xfrm>
                <a:off x="8157512" y="3315233"/>
                <a:ext cx="250920" cy="326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9066417-3124-4608-9934-98A2CE89D43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21512" y="3279233"/>
                  <a:ext cx="3225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51B9F8C-DEDE-4922-96ED-D4359F41D161}"/>
                    </a:ext>
                  </a:extLst>
                </p14:cNvPr>
                <p14:cNvContentPartPr/>
                <p14:nvPr/>
              </p14:nvContentPartPr>
              <p14:xfrm>
                <a:off x="8451272" y="3394073"/>
                <a:ext cx="165240" cy="187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51B9F8C-DEDE-4922-96ED-D4359F41D16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15272" y="3358073"/>
                  <a:ext cx="23688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3319EAF-D50D-4954-A28E-D4E9C2FD3731}"/>
              </a:ext>
            </a:extLst>
          </p:cNvPr>
          <p:cNvGrpSpPr/>
          <p:nvPr/>
        </p:nvGrpSpPr>
        <p:grpSpPr>
          <a:xfrm>
            <a:off x="9284672" y="2986553"/>
            <a:ext cx="687240" cy="743760"/>
            <a:chOff x="9284672" y="2986553"/>
            <a:chExt cx="687240" cy="74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47B6195-437D-4967-85EF-E14532839F36}"/>
                    </a:ext>
                  </a:extLst>
                </p14:cNvPr>
                <p14:cNvContentPartPr/>
                <p14:nvPr/>
              </p14:nvContentPartPr>
              <p14:xfrm>
                <a:off x="9284672" y="3339713"/>
                <a:ext cx="54720" cy="286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47B6195-437D-4967-85EF-E14532839F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49032" y="3303713"/>
                  <a:ext cx="126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6AD5F4-46FD-4C91-BDC3-12F3E2C36178}"/>
                    </a:ext>
                  </a:extLst>
                </p14:cNvPr>
                <p14:cNvContentPartPr/>
                <p14:nvPr/>
              </p14:nvContentPartPr>
              <p14:xfrm>
                <a:off x="9474752" y="3254753"/>
                <a:ext cx="183240" cy="330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6AD5F4-46FD-4C91-BDC3-12F3E2C361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39112" y="3218753"/>
                  <a:ext cx="2548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866276A-82DD-4C51-A625-9137E1961204}"/>
                    </a:ext>
                  </a:extLst>
                </p14:cNvPr>
                <p14:cNvContentPartPr/>
                <p14:nvPr/>
              </p14:nvContentPartPr>
              <p14:xfrm>
                <a:off x="9766352" y="2986553"/>
                <a:ext cx="205560" cy="743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866276A-82DD-4C51-A625-9137E196120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730352" y="2950553"/>
                  <a:ext cx="277200" cy="81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2B3FF4F-0A5D-4F97-BFB7-4B5F62C7B477}"/>
                  </a:ext>
                </a:extLst>
              </p14:cNvPr>
              <p14:cNvContentPartPr/>
              <p14:nvPr/>
            </p14:nvContentPartPr>
            <p14:xfrm>
              <a:off x="1140752" y="4871153"/>
              <a:ext cx="337320" cy="84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2B3FF4F-0A5D-4F97-BFB7-4B5F62C7B47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05112" y="4835513"/>
                <a:ext cx="40896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A2E7EF0-4932-4328-9A05-34AF4284E6D5}"/>
              </a:ext>
            </a:extLst>
          </p:cNvPr>
          <p:cNvGrpSpPr/>
          <p:nvPr/>
        </p:nvGrpSpPr>
        <p:grpSpPr>
          <a:xfrm>
            <a:off x="1841672" y="4521953"/>
            <a:ext cx="1495440" cy="458280"/>
            <a:chOff x="1841672" y="4521953"/>
            <a:chExt cx="149544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3B5682-996D-4AF4-A930-56710CDF7A20}"/>
                    </a:ext>
                  </a:extLst>
                </p14:cNvPr>
                <p14:cNvContentPartPr/>
                <p14:nvPr/>
              </p14:nvContentPartPr>
              <p14:xfrm>
                <a:off x="1841672" y="4586393"/>
                <a:ext cx="327960" cy="385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3B5682-996D-4AF4-A930-56710CDF7A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05672" y="4550393"/>
                  <a:ext cx="3996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5B33791-FBD3-448A-BA08-348A78A42640}"/>
                    </a:ext>
                  </a:extLst>
                </p14:cNvPr>
                <p14:cNvContentPartPr/>
                <p14:nvPr/>
              </p14:nvContentPartPr>
              <p14:xfrm>
                <a:off x="2377712" y="4595393"/>
                <a:ext cx="103680" cy="352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5B33791-FBD3-448A-BA08-348A78A4264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41712" y="4559393"/>
                  <a:ext cx="17532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CADF993-6DA7-4607-8239-F0D1D8940E3C}"/>
                    </a:ext>
                  </a:extLst>
                </p14:cNvPr>
                <p14:cNvContentPartPr/>
                <p14:nvPr/>
              </p14:nvContentPartPr>
              <p14:xfrm>
                <a:off x="2322992" y="4521953"/>
                <a:ext cx="1014120" cy="458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CADF993-6DA7-4607-8239-F0D1D8940E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86992" y="4485953"/>
                  <a:ext cx="1085760" cy="52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B7A2576-20F2-4E98-BB2A-022EDBC24D0F}"/>
              </a:ext>
            </a:extLst>
          </p:cNvPr>
          <p:cNvGrpSpPr/>
          <p:nvPr/>
        </p:nvGrpSpPr>
        <p:grpSpPr>
          <a:xfrm>
            <a:off x="3865592" y="4515113"/>
            <a:ext cx="782640" cy="357120"/>
            <a:chOff x="3865592" y="4515113"/>
            <a:chExt cx="78264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A6E9691-F26C-4269-B10D-06A640789F14}"/>
                    </a:ext>
                  </a:extLst>
                </p14:cNvPr>
                <p14:cNvContentPartPr/>
                <p14:nvPr/>
              </p14:nvContentPartPr>
              <p14:xfrm>
                <a:off x="3865592" y="4515113"/>
                <a:ext cx="301680" cy="357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A6E9691-F26C-4269-B10D-06A640789F1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29592" y="4479113"/>
                  <a:ext cx="3733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FC6C631-8923-4166-B19F-C4FFBFA73668}"/>
                    </a:ext>
                  </a:extLst>
                </p14:cNvPr>
                <p14:cNvContentPartPr/>
                <p14:nvPr/>
              </p14:nvContentPartPr>
              <p14:xfrm>
                <a:off x="4265192" y="4571273"/>
                <a:ext cx="383040" cy="28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FC6C631-8923-4166-B19F-C4FFBFA736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29552" y="4535273"/>
                  <a:ext cx="45468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0F479A1-8EFB-4150-9C62-923911398DEE}"/>
              </a:ext>
            </a:extLst>
          </p:cNvPr>
          <p:cNvGrpSpPr/>
          <p:nvPr/>
        </p:nvGrpSpPr>
        <p:grpSpPr>
          <a:xfrm>
            <a:off x="5156192" y="4319273"/>
            <a:ext cx="2350080" cy="555840"/>
            <a:chOff x="5156192" y="4319273"/>
            <a:chExt cx="235008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80DE33F-9704-4414-80C3-5D9490147C9A}"/>
                    </a:ext>
                  </a:extLst>
                </p14:cNvPr>
                <p14:cNvContentPartPr/>
                <p14:nvPr/>
              </p14:nvContentPartPr>
              <p14:xfrm>
                <a:off x="5156192" y="4543913"/>
                <a:ext cx="275760" cy="331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80DE33F-9704-4414-80C3-5D9490147C9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20192" y="4508273"/>
                  <a:ext cx="3474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70897FB-EA89-4F73-9CE6-8AD9F6D9EEC5}"/>
                    </a:ext>
                  </a:extLst>
                </p14:cNvPr>
                <p14:cNvContentPartPr/>
                <p14:nvPr/>
              </p14:nvContentPartPr>
              <p14:xfrm>
                <a:off x="5525552" y="4383353"/>
                <a:ext cx="1616400" cy="461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70897FB-EA89-4F73-9CE6-8AD9F6D9EEC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89552" y="4347713"/>
                  <a:ext cx="168804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E8D5105-80BE-4364-B763-C6D7FC670F72}"/>
                    </a:ext>
                  </a:extLst>
                </p14:cNvPr>
                <p14:cNvContentPartPr/>
                <p14:nvPr/>
              </p14:nvContentPartPr>
              <p14:xfrm>
                <a:off x="7237352" y="4319273"/>
                <a:ext cx="110880" cy="462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E8D5105-80BE-4364-B763-C6D7FC670F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01352" y="4283633"/>
                  <a:ext cx="1825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6FF8B5E-AADF-4083-9FFD-7D1B9E5F4076}"/>
                    </a:ext>
                  </a:extLst>
                </p14:cNvPr>
                <p14:cNvContentPartPr/>
                <p14:nvPr/>
              </p14:nvContentPartPr>
              <p14:xfrm>
                <a:off x="7219352" y="4544993"/>
                <a:ext cx="286920" cy="16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6FF8B5E-AADF-4083-9FFD-7D1B9E5F40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83352" y="4508993"/>
                  <a:ext cx="35856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D4325E0-871A-4A56-8BB0-1EA740EE146F}"/>
              </a:ext>
            </a:extLst>
          </p:cNvPr>
          <p:cNvGrpSpPr/>
          <p:nvPr/>
        </p:nvGrpSpPr>
        <p:grpSpPr>
          <a:xfrm>
            <a:off x="1820432" y="5599073"/>
            <a:ext cx="625680" cy="366480"/>
            <a:chOff x="1820432" y="5599073"/>
            <a:chExt cx="62568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9036678-5E37-458F-A484-20A4D8DABA06}"/>
                    </a:ext>
                  </a:extLst>
                </p14:cNvPr>
                <p14:cNvContentPartPr/>
                <p14:nvPr/>
              </p14:nvContentPartPr>
              <p14:xfrm>
                <a:off x="1820432" y="5651273"/>
                <a:ext cx="149040" cy="292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9036678-5E37-458F-A484-20A4D8DABA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84432" y="5615633"/>
                  <a:ext cx="2206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FE77D4F-289F-47D7-8B96-6C4FF0488560}"/>
                    </a:ext>
                  </a:extLst>
                </p14:cNvPr>
                <p14:cNvContentPartPr/>
                <p14:nvPr/>
              </p14:nvContentPartPr>
              <p14:xfrm>
                <a:off x="2121032" y="5754233"/>
                <a:ext cx="13320" cy="1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FE77D4F-289F-47D7-8B96-6C4FF048856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85392" y="5718593"/>
                  <a:ext cx="84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2C0EEE9-59AB-4F24-BC5D-D3EEBC8567AC}"/>
                    </a:ext>
                  </a:extLst>
                </p14:cNvPr>
                <p14:cNvContentPartPr/>
                <p14:nvPr/>
              </p14:nvContentPartPr>
              <p14:xfrm>
                <a:off x="2167832" y="5599073"/>
                <a:ext cx="177480" cy="366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2C0EEE9-59AB-4F24-BC5D-D3EEBC8567A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31832" y="5563073"/>
                  <a:ext cx="2491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6F2F105-4B79-442C-A695-BA538D802FAA}"/>
                    </a:ext>
                  </a:extLst>
                </p14:cNvPr>
                <p14:cNvContentPartPr/>
                <p14:nvPr/>
              </p14:nvContentPartPr>
              <p14:xfrm>
                <a:off x="2428472" y="5772953"/>
                <a:ext cx="17640" cy="5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6F2F105-4B79-442C-A695-BA538D802F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92472" y="5736953"/>
                  <a:ext cx="8928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A7EBCB5-F137-4C68-BD74-D2669EF16C99}"/>
              </a:ext>
            </a:extLst>
          </p:cNvPr>
          <p:cNvGrpSpPr/>
          <p:nvPr/>
        </p:nvGrpSpPr>
        <p:grpSpPr>
          <a:xfrm>
            <a:off x="5881232" y="5231513"/>
            <a:ext cx="687960" cy="362160"/>
            <a:chOff x="5881232" y="5231513"/>
            <a:chExt cx="68796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970CA68-2A8A-4316-9D7E-7A4E870C1BA2}"/>
                    </a:ext>
                  </a:extLst>
                </p14:cNvPr>
                <p14:cNvContentPartPr/>
                <p14:nvPr/>
              </p14:nvContentPartPr>
              <p14:xfrm>
                <a:off x="5881232" y="5311433"/>
                <a:ext cx="370800" cy="282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970CA68-2A8A-4316-9D7E-7A4E870C1BA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45232" y="5275793"/>
                  <a:ext cx="4424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A0AF3F6-BDC7-4D46-9970-803719E5CA1B}"/>
                    </a:ext>
                  </a:extLst>
                </p14:cNvPr>
                <p14:cNvContentPartPr/>
                <p14:nvPr/>
              </p14:nvContentPartPr>
              <p14:xfrm>
                <a:off x="6381632" y="5231513"/>
                <a:ext cx="72000" cy="359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A0AF3F6-BDC7-4D46-9970-803719E5CA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45632" y="5195513"/>
                  <a:ext cx="1436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89343FE-259E-449E-91BD-0ADE9E4482BF}"/>
                    </a:ext>
                  </a:extLst>
                </p14:cNvPr>
                <p14:cNvContentPartPr/>
                <p14:nvPr/>
              </p14:nvContentPartPr>
              <p14:xfrm>
                <a:off x="6327272" y="5403233"/>
                <a:ext cx="241920" cy="59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89343FE-259E-449E-91BD-0ADE9E4482B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91272" y="5367593"/>
                  <a:ext cx="3135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3810B28-EDF0-4157-A930-BD2F00197883}"/>
              </a:ext>
            </a:extLst>
          </p:cNvPr>
          <p:cNvGrpSpPr/>
          <p:nvPr/>
        </p:nvGrpSpPr>
        <p:grpSpPr>
          <a:xfrm>
            <a:off x="8819192" y="4876913"/>
            <a:ext cx="1875600" cy="525960"/>
            <a:chOff x="8819192" y="4876913"/>
            <a:chExt cx="1875600" cy="5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165F9D-485C-4014-8708-8DC768B8FCE8}"/>
                    </a:ext>
                  </a:extLst>
                </p14:cNvPr>
                <p14:cNvContentPartPr/>
                <p14:nvPr/>
              </p14:nvContentPartPr>
              <p14:xfrm>
                <a:off x="8819192" y="5037113"/>
                <a:ext cx="71280" cy="365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165F9D-485C-4014-8708-8DC768B8FCE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83192" y="5001473"/>
                  <a:ext cx="1429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283B3F-2178-45E8-9F62-D9126058AE0A}"/>
                    </a:ext>
                  </a:extLst>
                </p14:cNvPr>
                <p14:cNvContentPartPr/>
                <p14:nvPr/>
              </p14:nvContentPartPr>
              <p14:xfrm>
                <a:off x="8851232" y="4965113"/>
                <a:ext cx="168120" cy="225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283B3F-2178-45E8-9F62-D9126058AE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815232" y="4929113"/>
                  <a:ext cx="239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6B4D221-0BDC-494A-B20F-25B8E2315506}"/>
                    </a:ext>
                  </a:extLst>
                </p14:cNvPr>
                <p14:cNvContentPartPr/>
                <p14:nvPr/>
              </p14:nvContentPartPr>
              <p14:xfrm>
                <a:off x="9059672" y="4940993"/>
                <a:ext cx="629640" cy="340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6B4D221-0BDC-494A-B20F-25B8E231550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23672" y="4905353"/>
                  <a:ext cx="7012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A23D966-54B8-40B6-8365-688F16372E27}"/>
                    </a:ext>
                  </a:extLst>
                </p14:cNvPr>
                <p14:cNvContentPartPr/>
                <p14:nvPr/>
              </p14:nvContentPartPr>
              <p14:xfrm>
                <a:off x="9710192" y="4877633"/>
                <a:ext cx="12960" cy="33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A23D966-54B8-40B6-8365-688F16372E2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74192" y="4841633"/>
                  <a:ext cx="84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587C235-69E7-45A5-BF22-FD0302EAEF38}"/>
                    </a:ext>
                  </a:extLst>
                </p14:cNvPr>
                <p14:cNvContentPartPr/>
                <p14:nvPr/>
              </p14:nvContentPartPr>
              <p14:xfrm>
                <a:off x="9817832" y="4919753"/>
                <a:ext cx="18360" cy="288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587C235-69E7-45A5-BF22-FD0302EAEF3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81832" y="4883753"/>
                  <a:ext cx="9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AAEB739-B739-4601-B9CC-572BA072401F}"/>
                    </a:ext>
                  </a:extLst>
                </p14:cNvPr>
                <p14:cNvContentPartPr/>
                <p14:nvPr/>
              </p14:nvContentPartPr>
              <p14:xfrm>
                <a:off x="9672392" y="4876913"/>
                <a:ext cx="401040" cy="312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AAEB739-B739-4601-B9CC-572BA072401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36392" y="4841273"/>
                  <a:ext cx="4726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DE4823D-36C5-4F04-ABDA-F8F88CB2C8BB}"/>
                    </a:ext>
                  </a:extLst>
                </p14:cNvPr>
                <p14:cNvContentPartPr/>
                <p14:nvPr/>
              </p14:nvContentPartPr>
              <p14:xfrm>
                <a:off x="10132112" y="4974473"/>
                <a:ext cx="562680" cy="183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DE4823D-36C5-4F04-ABDA-F8F88CB2C8B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96112" y="4938833"/>
                  <a:ext cx="63432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30E3726-6244-4604-B192-27DF99BA54D0}"/>
              </a:ext>
            </a:extLst>
          </p:cNvPr>
          <p:cNvGrpSpPr/>
          <p:nvPr/>
        </p:nvGrpSpPr>
        <p:grpSpPr>
          <a:xfrm>
            <a:off x="4787552" y="5380553"/>
            <a:ext cx="524520" cy="398880"/>
            <a:chOff x="4787552" y="5380553"/>
            <a:chExt cx="52452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68B108-EEAD-4FE3-98A8-DD0120813A91}"/>
                    </a:ext>
                  </a:extLst>
                </p14:cNvPr>
                <p14:cNvContentPartPr/>
                <p14:nvPr/>
              </p14:nvContentPartPr>
              <p14:xfrm>
                <a:off x="4819232" y="5380553"/>
                <a:ext cx="265320" cy="307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68B108-EEAD-4FE3-98A8-DD0120813A9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83232" y="5344553"/>
                  <a:ext cx="3369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564AC8D-10A9-465B-8A82-C83F797656D5}"/>
                    </a:ext>
                  </a:extLst>
                </p14:cNvPr>
                <p14:cNvContentPartPr/>
                <p14:nvPr/>
              </p14:nvContentPartPr>
              <p14:xfrm>
                <a:off x="4903832" y="5504753"/>
                <a:ext cx="128880" cy="11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564AC8D-10A9-465B-8A82-C83F797656D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67832" y="5469113"/>
                  <a:ext cx="200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14F2B46-1EC5-4974-9E4B-C93C17B35093}"/>
                    </a:ext>
                  </a:extLst>
                </p14:cNvPr>
                <p14:cNvContentPartPr/>
                <p14:nvPr/>
              </p14:nvContentPartPr>
              <p14:xfrm>
                <a:off x="5118392" y="5399993"/>
                <a:ext cx="188280" cy="262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14F2B46-1EC5-4974-9E4B-C93C17B3509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82752" y="5364353"/>
                  <a:ext cx="2599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D686286-B4BF-4F89-B80A-16504D16D9B5}"/>
                    </a:ext>
                  </a:extLst>
                </p14:cNvPr>
                <p14:cNvContentPartPr/>
                <p14:nvPr/>
              </p14:nvContentPartPr>
              <p14:xfrm>
                <a:off x="4787552" y="5721113"/>
                <a:ext cx="524520" cy="58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D686286-B4BF-4F89-B80A-16504D16D9B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51552" y="5685113"/>
                  <a:ext cx="59616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A8544A1-7855-48F1-AF92-8F9C59C121EC}"/>
              </a:ext>
            </a:extLst>
          </p:cNvPr>
          <p:cNvGrpSpPr/>
          <p:nvPr/>
        </p:nvGrpSpPr>
        <p:grpSpPr>
          <a:xfrm>
            <a:off x="7194152" y="5022713"/>
            <a:ext cx="882360" cy="628920"/>
            <a:chOff x="7194152" y="5022713"/>
            <a:chExt cx="882360" cy="62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DFDE7C5-9B64-4B41-B094-83EE1897B8EF}"/>
                    </a:ext>
                  </a:extLst>
                </p14:cNvPr>
                <p14:cNvContentPartPr/>
                <p14:nvPr/>
              </p14:nvContentPartPr>
              <p14:xfrm>
                <a:off x="7194152" y="5088593"/>
                <a:ext cx="298440" cy="398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DFDE7C5-9B64-4B41-B094-83EE1897B8E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58152" y="5052953"/>
                  <a:ext cx="3700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E728B1C-AE6A-4CD9-B64A-FDDEE5D38A72}"/>
                    </a:ext>
                  </a:extLst>
                </p14:cNvPr>
                <p14:cNvContentPartPr/>
                <p14:nvPr/>
              </p14:nvContentPartPr>
              <p14:xfrm>
                <a:off x="7576832" y="5022713"/>
                <a:ext cx="499680" cy="447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E728B1C-AE6A-4CD9-B64A-FDDEE5D38A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41192" y="4987073"/>
                  <a:ext cx="5713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F7DE326-7A3C-4069-82C1-33BB04888793}"/>
                    </a:ext>
                  </a:extLst>
                </p14:cNvPr>
                <p14:cNvContentPartPr/>
                <p14:nvPr/>
              </p14:nvContentPartPr>
              <p14:xfrm>
                <a:off x="7199192" y="5628953"/>
                <a:ext cx="803880" cy="22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F7DE326-7A3C-4069-82C1-33BB0488879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63192" y="5592953"/>
                  <a:ext cx="87552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A7EB830-A4E2-4817-9076-7F65CEEFA3F2}"/>
              </a:ext>
            </a:extLst>
          </p:cNvPr>
          <p:cNvGrpSpPr/>
          <p:nvPr/>
        </p:nvGrpSpPr>
        <p:grpSpPr>
          <a:xfrm>
            <a:off x="3051992" y="5348873"/>
            <a:ext cx="1298160" cy="650160"/>
            <a:chOff x="3051992" y="5348873"/>
            <a:chExt cx="129816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316B49D-C577-453B-9AD7-8414D3258EF4}"/>
                    </a:ext>
                  </a:extLst>
                </p14:cNvPr>
                <p14:cNvContentPartPr/>
                <p14:nvPr/>
              </p14:nvContentPartPr>
              <p14:xfrm>
                <a:off x="3051992" y="5348873"/>
                <a:ext cx="369720" cy="402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316B49D-C577-453B-9AD7-8414D3258EF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16352" y="5312873"/>
                  <a:ext cx="44136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A0BB3B-83D3-4913-BC5E-A9A6D25AFEAA}"/>
                    </a:ext>
                  </a:extLst>
                </p14:cNvPr>
                <p14:cNvContentPartPr/>
                <p14:nvPr/>
              </p14:nvContentPartPr>
              <p14:xfrm>
                <a:off x="3523952" y="5416553"/>
                <a:ext cx="105480" cy="298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A0BB3B-83D3-4913-BC5E-A9A6D25AFE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88312" y="5380553"/>
                  <a:ext cx="1771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718C062-BDAD-449E-848B-A80BC6213CC1}"/>
                    </a:ext>
                  </a:extLst>
                </p14:cNvPr>
                <p14:cNvContentPartPr/>
                <p14:nvPr/>
              </p14:nvContentPartPr>
              <p14:xfrm>
                <a:off x="3456632" y="5360753"/>
                <a:ext cx="893520" cy="372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718C062-BDAD-449E-848B-A80BC6213CC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20992" y="5324753"/>
                  <a:ext cx="96516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E093261-2013-410E-BB97-45F834EE1443}"/>
                    </a:ext>
                  </a:extLst>
                </p14:cNvPr>
                <p14:cNvContentPartPr/>
                <p14:nvPr/>
              </p14:nvContentPartPr>
              <p14:xfrm>
                <a:off x="3690272" y="5828033"/>
                <a:ext cx="266760" cy="171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E093261-2013-410E-BB97-45F834EE144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54272" y="5792033"/>
                  <a:ext cx="33840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8BEC133-50AD-4AF0-A1E9-906401AF2A88}"/>
              </a:ext>
            </a:extLst>
          </p:cNvPr>
          <p:cNvGrpSpPr/>
          <p:nvPr/>
        </p:nvGrpSpPr>
        <p:grpSpPr>
          <a:xfrm>
            <a:off x="3093392" y="6187313"/>
            <a:ext cx="666360" cy="497520"/>
            <a:chOff x="3093392" y="6187313"/>
            <a:chExt cx="66636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2382633-9D48-42F3-8B4C-10C05A2D3D45}"/>
                    </a:ext>
                  </a:extLst>
                </p14:cNvPr>
                <p14:cNvContentPartPr/>
                <p14:nvPr/>
              </p14:nvContentPartPr>
              <p14:xfrm>
                <a:off x="3093392" y="6187313"/>
                <a:ext cx="217440" cy="497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2382633-9D48-42F3-8B4C-10C05A2D3D4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57392" y="6151313"/>
                  <a:ext cx="28908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A998B85-8EF9-46B0-8C38-D2073BBE2822}"/>
                    </a:ext>
                  </a:extLst>
                </p14:cNvPr>
                <p14:cNvContentPartPr/>
                <p14:nvPr/>
              </p14:nvContentPartPr>
              <p14:xfrm>
                <a:off x="3467432" y="6355793"/>
                <a:ext cx="33840" cy="237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A998B85-8EF9-46B0-8C38-D2073BBE282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431432" y="6320153"/>
                  <a:ext cx="1054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59C0A30-C46B-4CE8-9087-DAE80B9FCFE7}"/>
                    </a:ext>
                  </a:extLst>
                </p14:cNvPr>
                <p14:cNvContentPartPr/>
                <p14:nvPr/>
              </p14:nvContentPartPr>
              <p14:xfrm>
                <a:off x="3568232" y="6356873"/>
                <a:ext cx="191520" cy="244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59C0A30-C46B-4CE8-9087-DAE80B9FCFE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32592" y="6320873"/>
                  <a:ext cx="26316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30874B6-BDB4-44E9-8BC0-2DAE7959D308}"/>
              </a:ext>
            </a:extLst>
          </p:cNvPr>
          <p:cNvGrpSpPr/>
          <p:nvPr/>
        </p:nvGrpSpPr>
        <p:grpSpPr>
          <a:xfrm>
            <a:off x="4547072" y="6141593"/>
            <a:ext cx="526680" cy="398520"/>
            <a:chOff x="4547072" y="6141593"/>
            <a:chExt cx="52668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0A3B4A9-6A0B-4730-AD73-AB80084DAA1C}"/>
                    </a:ext>
                  </a:extLst>
                </p14:cNvPr>
                <p14:cNvContentPartPr/>
                <p14:nvPr/>
              </p14:nvContentPartPr>
              <p14:xfrm>
                <a:off x="4547072" y="6141593"/>
                <a:ext cx="259920" cy="398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0A3B4A9-6A0B-4730-AD73-AB80084DAA1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11432" y="6105953"/>
                  <a:ext cx="3315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1785BA-8791-418E-8539-726BF80A836B}"/>
                    </a:ext>
                  </a:extLst>
                </p14:cNvPr>
                <p14:cNvContentPartPr/>
                <p14:nvPr/>
              </p14:nvContentPartPr>
              <p14:xfrm>
                <a:off x="4885112" y="6324473"/>
                <a:ext cx="188640" cy="205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1785BA-8791-418E-8539-726BF80A836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49472" y="6288473"/>
                  <a:ext cx="26028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6B25845-330A-4228-AD8D-26C9F0576782}"/>
              </a:ext>
            </a:extLst>
          </p:cNvPr>
          <p:cNvGrpSpPr/>
          <p:nvPr/>
        </p:nvGrpSpPr>
        <p:grpSpPr>
          <a:xfrm>
            <a:off x="5759552" y="6146633"/>
            <a:ext cx="673560" cy="405720"/>
            <a:chOff x="5759552" y="6146633"/>
            <a:chExt cx="67356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6C6412E-8135-43F5-80CA-EA7CDE02AF28}"/>
                    </a:ext>
                  </a:extLst>
                </p14:cNvPr>
                <p14:cNvContentPartPr/>
                <p14:nvPr/>
              </p14:nvContentPartPr>
              <p14:xfrm>
                <a:off x="5759552" y="6146633"/>
                <a:ext cx="347040" cy="405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6C6412E-8135-43F5-80CA-EA7CDE02AF2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23552" y="6110633"/>
                  <a:ext cx="4186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F53B8BA-1397-4953-81DB-365CFF7955D4}"/>
                    </a:ext>
                  </a:extLst>
                </p14:cNvPr>
                <p14:cNvContentPartPr/>
                <p14:nvPr/>
              </p14:nvContentPartPr>
              <p14:xfrm>
                <a:off x="5931272" y="6306113"/>
                <a:ext cx="95400" cy="2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F53B8BA-1397-4953-81DB-365CFF7955D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95632" y="6270473"/>
                  <a:ext cx="167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8357E46-A859-4263-8876-A0EBCC0F563B}"/>
                    </a:ext>
                  </a:extLst>
                </p14:cNvPr>
                <p14:cNvContentPartPr/>
                <p14:nvPr/>
              </p14:nvContentPartPr>
              <p14:xfrm>
                <a:off x="6218192" y="6205673"/>
                <a:ext cx="214920" cy="299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8357E46-A859-4263-8876-A0EBCC0F563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82552" y="6170033"/>
                  <a:ext cx="286560" cy="37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E15110A-7FDC-4114-B2C1-067E2122DB28}"/>
                  </a:ext>
                </a:extLst>
              </p14:cNvPr>
              <p14:cNvContentPartPr/>
              <p14:nvPr/>
            </p14:nvContentPartPr>
            <p14:xfrm>
              <a:off x="7203512" y="6136193"/>
              <a:ext cx="492840" cy="308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E15110A-7FDC-4114-B2C1-067E2122DB2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167512" y="6100553"/>
                <a:ext cx="564480" cy="38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AAD4659-3D89-407F-84BE-E6569A938B3E}"/>
              </a:ext>
            </a:extLst>
          </p:cNvPr>
          <p:cNvGrpSpPr/>
          <p:nvPr/>
        </p:nvGrpSpPr>
        <p:grpSpPr>
          <a:xfrm>
            <a:off x="8369192" y="6079313"/>
            <a:ext cx="406080" cy="380880"/>
            <a:chOff x="8369192" y="6079313"/>
            <a:chExt cx="40608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AEF0B49-844F-42BD-8B66-E3581113C478}"/>
                    </a:ext>
                  </a:extLst>
                </p14:cNvPr>
                <p14:cNvContentPartPr/>
                <p14:nvPr/>
              </p14:nvContentPartPr>
              <p14:xfrm>
                <a:off x="8369192" y="6079313"/>
                <a:ext cx="245160" cy="380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AEF0B49-844F-42BD-8B66-E3581113C47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33192" y="6043673"/>
                  <a:ext cx="316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740ED1D-9DCA-4A5C-A3ED-436BDD567B59}"/>
                    </a:ext>
                  </a:extLst>
                </p14:cNvPr>
                <p14:cNvContentPartPr/>
                <p14:nvPr/>
              </p14:nvContentPartPr>
              <p14:xfrm>
                <a:off x="8616512" y="6185873"/>
                <a:ext cx="158760" cy="241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740ED1D-9DCA-4A5C-A3ED-436BDD567B5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80512" y="6150233"/>
                  <a:ext cx="23040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9089BCC-BE4E-4F12-ABAE-23CF2F94AFBB}"/>
              </a:ext>
            </a:extLst>
          </p:cNvPr>
          <p:cNvGrpSpPr/>
          <p:nvPr/>
        </p:nvGrpSpPr>
        <p:grpSpPr>
          <a:xfrm>
            <a:off x="9645032" y="5931353"/>
            <a:ext cx="534600" cy="745560"/>
            <a:chOff x="9645032" y="5931353"/>
            <a:chExt cx="53460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1D6DED9-4878-4737-B04E-27EF9006CA39}"/>
                    </a:ext>
                  </a:extLst>
                </p14:cNvPr>
                <p14:cNvContentPartPr/>
                <p14:nvPr/>
              </p14:nvContentPartPr>
              <p14:xfrm>
                <a:off x="9645032" y="6177233"/>
                <a:ext cx="25200" cy="302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1D6DED9-4878-4737-B04E-27EF9006CA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09032" y="6141233"/>
                  <a:ext cx="968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7AA5094-A0FF-4434-BD72-D0437A24D018}"/>
                    </a:ext>
                  </a:extLst>
                </p14:cNvPr>
                <p14:cNvContentPartPr/>
                <p14:nvPr/>
              </p14:nvContentPartPr>
              <p14:xfrm>
                <a:off x="9732512" y="6124313"/>
                <a:ext cx="230040" cy="391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7AA5094-A0FF-4434-BD72-D0437A24D01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696512" y="6088673"/>
                  <a:ext cx="3016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56AE89F-68F2-4CA6-A7BD-1355B69B94C5}"/>
                    </a:ext>
                  </a:extLst>
                </p14:cNvPr>
                <p14:cNvContentPartPr/>
                <p14:nvPr/>
              </p14:nvContentPartPr>
              <p14:xfrm>
                <a:off x="9907472" y="5931353"/>
                <a:ext cx="272160" cy="745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56AE89F-68F2-4CA6-A7BD-1355B69B94C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71832" y="5895713"/>
                  <a:ext cx="343800" cy="81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9191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51425CC-51F6-40F0-8C73-081FBFB7A4BA}"/>
                  </a:ext>
                </a:extLst>
              </p14:cNvPr>
              <p14:cNvContentPartPr/>
              <p14:nvPr/>
            </p14:nvContentPartPr>
            <p14:xfrm>
              <a:off x="6969512" y="491753"/>
              <a:ext cx="903960" cy="543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51425CC-51F6-40F0-8C73-081FBFB7A4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3512" y="456113"/>
                <a:ext cx="97560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8270A70-2978-4957-8CCB-16AEEA1FAE9C}"/>
                  </a:ext>
                </a:extLst>
              </p14:cNvPr>
              <p14:cNvContentPartPr/>
              <p14:nvPr/>
            </p14:nvContentPartPr>
            <p14:xfrm>
              <a:off x="9484472" y="521273"/>
              <a:ext cx="87120" cy="267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8270A70-2978-4957-8CCB-16AEEA1FAE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8472" y="485273"/>
                <a:ext cx="15876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66E36E4-3E49-46AD-B7AE-964990D2102A}"/>
                  </a:ext>
                </a:extLst>
              </p14:cNvPr>
              <p14:cNvContentPartPr/>
              <p14:nvPr/>
            </p14:nvContentPartPr>
            <p14:xfrm>
              <a:off x="9609392" y="433793"/>
              <a:ext cx="266400" cy="360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66E36E4-3E49-46AD-B7AE-964990D210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73752" y="397793"/>
                <a:ext cx="3380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9123D55-0A54-4C7B-91F8-B6930EC4092E}"/>
                  </a:ext>
                </a:extLst>
              </p14:cNvPr>
              <p14:cNvContentPartPr/>
              <p14:nvPr/>
            </p14:nvContentPartPr>
            <p14:xfrm>
              <a:off x="9936992" y="197273"/>
              <a:ext cx="282240" cy="794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9123D55-0A54-4C7B-91F8-B6930EC409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1352" y="161273"/>
                <a:ext cx="35388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ECBB47-1175-4244-9DBD-31B55978D113}"/>
                  </a:ext>
                </a:extLst>
              </p14:cNvPr>
              <p14:cNvContentPartPr/>
              <p14:nvPr/>
            </p14:nvContentPartPr>
            <p14:xfrm>
              <a:off x="2970632" y="331553"/>
              <a:ext cx="278640" cy="65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ECBB47-1175-4244-9DBD-31B55978D11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34992" y="295553"/>
                <a:ext cx="35028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9D5C05-F36A-4813-849F-5A8866529AFB}"/>
                  </a:ext>
                </a:extLst>
              </p14:cNvPr>
              <p14:cNvContentPartPr/>
              <p14:nvPr/>
            </p14:nvContentPartPr>
            <p14:xfrm>
              <a:off x="3434672" y="569513"/>
              <a:ext cx="40680" cy="327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9D5C05-F36A-4813-849F-5A8866529A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99032" y="533513"/>
                <a:ext cx="11232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C36A5E-A2A7-42F4-8218-0758721CE6F8}"/>
                  </a:ext>
                </a:extLst>
              </p14:cNvPr>
              <p14:cNvContentPartPr/>
              <p14:nvPr/>
            </p14:nvContentPartPr>
            <p14:xfrm>
              <a:off x="3636272" y="550793"/>
              <a:ext cx="189000" cy="275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C36A5E-A2A7-42F4-8218-0758721CE6F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00632" y="514793"/>
                <a:ext cx="2606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6B6992-B9E4-4FEC-B12A-18879120110E}"/>
                  </a:ext>
                </a:extLst>
              </p14:cNvPr>
              <p14:cNvContentPartPr/>
              <p14:nvPr/>
            </p14:nvContentPartPr>
            <p14:xfrm>
              <a:off x="4678112" y="539993"/>
              <a:ext cx="33840" cy="318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6B6992-B9E4-4FEC-B12A-1887912011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42472" y="503993"/>
                <a:ext cx="1054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7ED3D4C-4CA0-4759-AB0D-77701D67877C}"/>
                  </a:ext>
                </a:extLst>
              </p14:cNvPr>
              <p14:cNvContentPartPr/>
              <p14:nvPr/>
            </p14:nvContentPartPr>
            <p14:xfrm>
              <a:off x="4862072" y="489593"/>
              <a:ext cx="204120" cy="440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7ED3D4C-4CA0-4759-AB0D-77701D67877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6072" y="453953"/>
                <a:ext cx="27576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692E9A-324D-46B4-B3C7-31336973FD94}"/>
                  </a:ext>
                </a:extLst>
              </p14:cNvPr>
              <p14:cNvContentPartPr/>
              <p14:nvPr/>
            </p14:nvContentPartPr>
            <p14:xfrm>
              <a:off x="5810672" y="507233"/>
              <a:ext cx="212040" cy="401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692E9A-324D-46B4-B3C7-31336973FD9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75032" y="471593"/>
                <a:ext cx="2836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D2BE255-242B-4519-8EB2-DC21AA25CACA}"/>
                  </a:ext>
                </a:extLst>
              </p14:cNvPr>
              <p14:cNvContentPartPr/>
              <p14:nvPr/>
            </p14:nvContentPartPr>
            <p14:xfrm>
              <a:off x="5818232" y="669233"/>
              <a:ext cx="219960" cy="18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D2BE255-242B-4519-8EB2-DC21AA25CAC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82232" y="633233"/>
                <a:ext cx="291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BA5751D-92BD-4EE8-84C7-AD1067F4D539}"/>
                  </a:ext>
                </a:extLst>
              </p14:cNvPr>
              <p14:cNvContentPartPr/>
              <p14:nvPr/>
            </p14:nvContentPartPr>
            <p14:xfrm>
              <a:off x="6151232" y="578513"/>
              <a:ext cx="217440" cy="274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BA5751D-92BD-4EE8-84C7-AD1067F4D53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15232" y="542873"/>
                <a:ext cx="2890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FFA5511-EEE1-41CC-B9CE-E08282BBECFA}"/>
                  </a:ext>
                </a:extLst>
              </p14:cNvPr>
              <p14:cNvContentPartPr/>
              <p14:nvPr/>
            </p14:nvContentPartPr>
            <p14:xfrm>
              <a:off x="7198112" y="539993"/>
              <a:ext cx="481680" cy="335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FFA5511-EEE1-41CC-B9CE-E08282BBECF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62112" y="504353"/>
                <a:ext cx="5533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2D88F5-7BA2-4362-A38C-9D52C1AEC5EE}"/>
                  </a:ext>
                </a:extLst>
              </p14:cNvPr>
              <p14:cNvContentPartPr/>
              <p14:nvPr/>
            </p14:nvContentPartPr>
            <p14:xfrm>
              <a:off x="8400152" y="383753"/>
              <a:ext cx="165240" cy="436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2D88F5-7BA2-4362-A38C-9D52C1AEC5E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364152" y="347753"/>
                <a:ext cx="23688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B5CFC2E-04BC-493B-868E-8AFE5D187C5B}"/>
                  </a:ext>
                </a:extLst>
              </p14:cNvPr>
              <p14:cNvContentPartPr/>
              <p14:nvPr/>
            </p14:nvContentPartPr>
            <p14:xfrm>
              <a:off x="8671592" y="506513"/>
              <a:ext cx="157680" cy="225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B5CFC2E-04BC-493B-868E-8AFE5D187C5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635592" y="470513"/>
                <a:ext cx="2293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1CCFE6E-0389-4418-9BE6-76FCD7804943}"/>
                  </a:ext>
                </a:extLst>
              </p14:cNvPr>
              <p14:cNvContentPartPr/>
              <p14:nvPr/>
            </p14:nvContentPartPr>
            <p14:xfrm>
              <a:off x="405632" y="1900793"/>
              <a:ext cx="151920" cy="226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1CCFE6E-0389-4418-9BE6-76FCD780494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9632" y="1865153"/>
                <a:ext cx="2235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E614D88-D545-47F6-B12B-B025F1924821}"/>
                  </a:ext>
                </a:extLst>
              </p14:cNvPr>
              <p14:cNvContentPartPr/>
              <p14:nvPr/>
            </p14:nvContentPartPr>
            <p14:xfrm>
              <a:off x="675632" y="1993313"/>
              <a:ext cx="14040" cy="2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E614D88-D545-47F6-B12B-B025F192482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9632" y="1957313"/>
                <a:ext cx="856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8AC76C7-2B9E-4D19-83E7-77E723C2A48C}"/>
                  </a:ext>
                </a:extLst>
              </p14:cNvPr>
              <p14:cNvContentPartPr/>
              <p14:nvPr/>
            </p14:nvContentPartPr>
            <p14:xfrm>
              <a:off x="706952" y="1842473"/>
              <a:ext cx="239760" cy="394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8AC76C7-2B9E-4D19-83E7-77E723C2A48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0952" y="1806833"/>
                <a:ext cx="31140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F83FDD4-0203-4828-9395-AB7F779FC930}"/>
                  </a:ext>
                </a:extLst>
              </p14:cNvPr>
              <p14:cNvContentPartPr/>
              <p14:nvPr/>
            </p14:nvContentPartPr>
            <p14:xfrm>
              <a:off x="1622432" y="1611713"/>
              <a:ext cx="1550520" cy="608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F83FDD4-0203-4828-9395-AB7F779FC93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586432" y="1576073"/>
                <a:ext cx="162216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3818EFB-B2F1-4B73-85BD-F0B343190A1D}"/>
                  </a:ext>
                </a:extLst>
              </p14:cNvPr>
              <p14:cNvContentPartPr/>
              <p14:nvPr/>
            </p14:nvContentPartPr>
            <p14:xfrm>
              <a:off x="2650952" y="1692353"/>
              <a:ext cx="259560" cy="11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3818EFB-B2F1-4B73-85BD-F0B343190A1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614952" y="1656353"/>
                <a:ext cx="3312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58D6AA9-FFD7-4430-A2A6-3517D47E9B8A}"/>
                  </a:ext>
                </a:extLst>
              </p14:cNvPr>
              <p14:cNvContentPartPr/>
              <p14:nvPr/>
            </p14:nvContentPartPr>
            <p14:xfrm>
              <a:off x="3663992" y="1645913"/>
              <a:ext cx="269280" cy="515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58D6AA9-FFD7-4430-A2A6-3517D47E9B8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627992" y="1609913"/>
                <a:ext cx="3409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5995ED3-D9DA-4DAF-BB26-05912F6B1349}"/>
                  </a:ext>
                </a:extLst>
              </p14:cNvPr>
              <p14:cNvContentPartPr/>
              <p14:nvPr/>
            </p14:nvContentPartPr>
            <p14:xfrm>
              <a:off x="4066832" y="1728353"/>
              <a:ext cx="248400" cy="331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5995ED3-D9DA-4DAF-BB26-05912F6B134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031192" y="1692713"/>
                <a:ext cx="320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5CA1CC8-2BD5-4976-9952-E9692AD9112E}"/>
                  </a:ext>
                </a:extLst>
              </p14:cNvPr>
              <p14:cNvContentPartPr/>
              <p14:nvPr/>
            </p14:nvContentPartPr>
            <p14:xfrm>
              <a:off x="5033792" y="1534313"/>
              <a:ext cx="227520" cy="579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5CA1CC8-2BD5-4976-9952-E9692AD9112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998152" y="1498313"/>
                <a:ext cx="29916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3552788-0FF6-4645-9A96-AC1410DF3D10}"/>
                  </a:ext>
                </a:extLst>
              </p14:cNvPr>
              <p14:cNvContentPartPr/>
              <p14:nvPr/>
            </p14:nvContentPartPr>
            <p14:xfrm>
              <a:off x="4841192" y="1821233"/>
              <a:ext cx="282240" cy="601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3552788-0FF6-4645-9A96-AC1410DF3D1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05192" y="1785593"/>
                <a:ext cx="3538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19F9160-723C-46B6-B983-CDD2D2CFBB12}"/>
                  </a:ext>
                </a:extLst>
              </p14:cNvPr>
              <p14:cNvContentPartPr/>
              <p14:nvPr/>
            </p14:nvContentPartPr>
            <p14:xfrm>
              <a:off x="5254112" y="1652033"/>
              <a:ext cx="443160" cy="325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19F9160-723C-46B6-B983-CDD2D2CFBB1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18472" y="1616033"/>
                <a:ext cx="51480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11A0151-9C09-4D10-A54A-7848807BD714}"/>
                  </a:ext>
                </a:extLst>
              </p14:cNvPr>
              <p14:cNvContentPartPr/>
              <p14:nvPr/>
            </p14:nvContentPartPr>
            <p14:xfrm>
              <a:off x="5751272" y="1702433"/>
              <a:ext cx="497880" cy="225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11A0151-9C09-4D10-A54A-7848807BD71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715632" y="1666433"/>
                <a:ext cx="5695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5BEB843-CF4D-4207-87A5-5B0BB42038BF}"/>
                  </a:ext>
                </a:extLst>
              </p14:cNvPr>
              <p14:cNvContentPartPr/>
              <p14:nvPr/>
            </p14:nvContentPartPr>
            <p14:xfrm>
              <a:off x="6771512" y="1510193"/>
              <a:ext cx="135360" cy="38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5BEB843-CF4D-4207-87A5-5B0BB42038B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735512" y="1474193"/>
                <a:ext cx="2070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3436485-A9D9-4F73-8CD5-D296431853EA}"/>
                  </a:ext>
                </a:extLst>
              </p14:cNvPr>
              <p14:cNvContentPartPr/>
              <p14:nvPr/>
            </p14:nvContentPartPr>
            <p14:xfrm>
              <a:off x="6657752" y="1640153"/>
              <a:ext cx="857160" cy="299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3436485-A9D9-4F73-8CD5-D296431853E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621752" y="1604513"/>
                <a:ext cx="9288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0FA96E5-FE18-454D-9AC0-C0B556D1CB51}"/>
                  </a:ext>
                </a:extLst>
              </p14:cNvPr>
              <p14:cNvContentPartPr/>
              <p14:nvPr/>
            </p14:nvContentPartPr>
            <p14:xfrm>
              <a:off x="8107472" y="1386353"/>
              <a:ext cx="10800" cy="434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0FA96E5-FE18-454D-9AC0-C0B556D1CB5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71832" y="1350713"/>
                <a:ext cx="824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433F221-3F16-4D2E-9FEF-86816C6B0A42}"/>
                  </a:ext>
                </a:extLst>
              </p14:cNvPr>
              <p14:cNvContentPartPr/>
              <p14:nvPr/>
            </p14:nvContentPartPr>
            <p14:xfrm>
              <a:off x="8296832" y="1650593"/>
              <a:ext cx="52920" cy="126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433F221-3F16-4D2E-9FEF-86816C6B0A4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261192" y="1614953"/>
                <a:ext cx="1245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F92884E-2F40-4EAF-AC0C-01E6451B31A3}"/>
                  </a:ext>
                </a:extLst>
              </p14:cNvPr>
              <p14:cNvContentPartPr/>
              <p14:nvPr/>
            </p14:nvContentPartPr>
            <p14:xfrm>
              <a:off x="8328152" y="1434233"/>
              <a:ext cx="5760" cy="39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F92884E-2F40-4EAF-AC0C-01E6451B31A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292152" y="1398233"/>
                <a:ext cx="774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4AD91B4-BCA5-48C2-8D5B-7CC661A85F00}"/>
                  </a:ext>
                </a:extLst>
              </p14:cNvPr>
              <p14:cNvContentPartPr/>
              <p14:nvPr/>
            </p14:nvContentPartPr>
            <p14:xfrm>
              <a:off x="8462072" y="1517033"/>
              <a:ext cx="358920" cy="397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4AD91B4-BCA5-48C2-8D5B-7CC661A85F0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426072" y="1481393"/>
                <a:ext cx="43056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9130F2D-103C-43EB-96AA-8F0BC013CC76}"/>
                  </a:ext>
                </a:extLst>
              </p14:cNvPr>
              <p14:cNvContentPartPr/>
              <p14:nvPr/>
            </p14:nvContentPartPr>
            <p14:xfrm>
              <a:off x="8779952" y="1447553"/>
              <a:ext cx="282240" cy="3258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9130F2D-103C-43EB-96AA-8F0BC013CC7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743952" y="1411553"/>
                <a:ext cx="35388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EF0BECD-2731-4CD9-A6F8-E141CFBF38F7}"/>
                  </a:ext>
                </a:extLst>
              </p14:cNvPr>
              <p14:cNvContentPartPr/>
              <p14:nvPr/>
            </p14:nvContentPartPr>
            <p14:xfrm>
              <a:off x="7640192" y="1154153"/>
              <a:ext cx="36000" cy="3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EF0BECD-2731-4CD9-A6F8-E141CFBF38F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604192" y="1118153"/>
                <a:ext cx="1076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2CF810F-A8B0-42B6-8D6C-40507371B6CD}"/>
                  </a:ext>
                </a:extLst>
              </p14:cNvPr>
              <p14:cNvContentPartPr/>
              <p14:nvPr/>
            </p14:nvContentPartPr>
            <p14:xfrm>
              <a:off x="7119272" y="1064153"/>
              <a:ext cx="677160" cy="41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2CF810F-A8B0-42B6-8D6C-40507371B6C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083272" y="1028513"/>
                <a:ext cx="7488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0DD9ACF-845A-451D-911F-C82DF9BD45D2}"/>
                  </a:ext>
                </a:extLst>
              </p14:cNvPr>
              <p14:cNvContentPartPr/>
              <p14:nvPr/>
            </p14:nvContentPartPr>
            <p14:xfrm>
              <a:off x="8442272" y="901793"/>
              <a:ext cx="75960" cy="68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0DD9ACF-845A-451D-911F-C82DF9BD45D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406272" y="866153"/>
                <a:ext cx="147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C8F0C30-A0BA-4EE0-9C11-088E9FB66DE8}"/>
                  </a:ext>
                </a:extLst>
              </p14:cNvPr>
              <p14:cNvContentPartPr/>
              <p14:nvPr/>
            </p14:nvContentPartPr>
            <p14:xfrm>
              <a:off x="7455872" y="991433"/>
              <a:ext cx="963720" cy="3045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C8F0C30-A0BA-4EE0-9C11-088E9FB66DE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419872" y="955433"/>
                <a:ext cx="10353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CD83BF3-9F50-4446-808E-F8E40DFFB3D2}"/>
                  </a:ext>
                </a:extLst>
              </p14:cNvPr>
              <p14:cNvContentPartPr/>
              <p14:nvPr/>
            </p14:nvContentPartPr>
            <p14:xfrm>
              <a:off x="7380632" y="1286633"/>
              <a:ext cx="146160" cy="81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CD83BF3-9F50-4446-808E-F8E40DFFB3D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344632" y="1250633"/>
                <a:ext cx="2178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30CDCAD-BFFC-41F2-9725-28B64DD22333}"/>
                  </a:ext>
                </a:extLst>
              </p14:cNvPr>
              <p14:cNvContentPartPr/>
              <p14:nvPr/>
            </p14:nvContentPartPr>
            <p14:xfrm>
              <a:off x="8757632" y="858233"/>
              <a:ext cx="946080" cy="334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30CDCAD-BFFC-41F2-9725-28B64DD2233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721992" y="822233"/>
                <a:ext cx="1017720" cy="40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F8FEB00A-21D3-4DC9-AB2E-D448692665A7}"/>
              </a:ext>
            </a:extLst>
          </p:cNvPr>
          <p:cNvGrpSpPr/>
          <p:nvPr/>
        </p:nvGrpSpPr>
        <p:grpSpPr>
          <a:xfrm>
            <a:off x="283952" y="336233"/>
            <a:ext cx="2160720" cy="643320"/>
            <a:chOff x="283952" y="336233"/>
            <a:chExt cx="216072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A5F3E6F-1615-4288-BA41-0395726FB38F}"/>
                    </a:ext>
                  </a:extLst>
                </p14:cNvPr>
                <p14:cNvContentPartPr/>
                <p14:nvPr/>
              </p14:nvContentPartPr>
              <p14:xfrm>
                <a:off x="425072" y="470513"/>
                <a:ext cx="110880" cy="39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A5F3E6F-1615-4288-BA41-0395726FB38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9432" y="434873"/>
                  <a:ext cx="1825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3074CF6-9B50-4541-BBBD-7C6D25F1E3AB}"/>
                    </a:ext>
                  </a:extLst>
                </p14:cNvPr>
                <p14:cNvContentPartPr/>
                <p14:nvPr/>
              </p14:nvContentPartPr>
              <p14:xfrm>
                <a:off x="283952" y="393833"/>
                <a:ext cx="509400" cy="585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3074CF6-9B50-4541-BBBD-7C6D25F1E3A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8312" y="358193"/>
                  <a:ext cx="58104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37E7953-EB43-44A0-969A-10B0D1E608AD}"/>
                    </a:ext>
                  </a:extLst>
                </p14:cNvPr>
                <p14:cNvContentPartPr/>
                <p14:nvPr/>
              </p14:nvContentPartPr>
              <p14:xfrm>
                <a:off x="904592" y="542513"/>
                <a:ext cx="238320" cy="31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37E7953-EB43-44A0-969A-10B0D1E608A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8952" y="506873"/>
                  <a:ext cx="3099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02BF9A-2D02-46FD-8CDD-938FED8B4B8C}"/>
                    </a:ext>
                  </a:extLst>
                </p14:cNvPr>
                <p14:cNvContentPartPr/>
                <p14:nvPr/>
              </p14:nvContentPartPr>
              <p14:xfrm>
                <a:off x="1172072" y="356033"/>
                <a:ext cx="176400" cy="508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02BF9A-2D02-46FD-8CDD-938FED8B4B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36072" y="320033"/>
                  <a:ext cx="24804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6109B0-0D02-417B-A3E0-E3A645F01049}"/>
                    </a:ext>
                  </a:extLst>
                </p14:cNvPr>
                <p14:cNvContentPartPr/>
                <p14:nvPr/>
              </p14:nvContentPartPr>
              <p14:xfrm>
                <a:off x="1379792" y="570233"/>
                <a:ext cx="226800" cy="279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6109B0-0D02-417B-A3E0-E3A645F0104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43792" y="534233"/>
                  <a:ext cx="2984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7199ED-203E-4446-A79F-29F02A0BE868}"/>
                    </a:ext>
                  </a:extLst>
                </p14:cNvPr>
                <p14:cNvContentPartPr/>
                <p14:nvPr/>
              </p14:nvContentPartPr>
              <p14:xfrm>
                <a:off x="1637192" y="336233"/>
                <a:ext cx="151200" cy="456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7199ED-203E-4446-A79F-29F02A0BE86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601552" y="300593"/>
                  <a:ext cx="22284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47D954-E5B9-44EB-861B-38CEABA20123}"/>
                    </a:ext>
                  </a:extLst>
                </p14:cNvPr>
                <p14:cNvContentPartPr/>
                <p14:nvPr/>
              </p14:nvContentPartPr>
              <p14:xfrm>
                <a:off x="1593992" y="587153"/>
                <a:ext cx="187560" cy="23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047D954-E5B9-44EB-861B-38CEABA2012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58352" y="551153"/>
                  <a:ext cx="259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B7F45FC-E289-46D6-B200-E69E28706CB8}"/>
                    </a:ext>
                  </a:extLst>
                </p14:cNvPr>
                <p14:cNvContentPartPr/>
                <p14:nvPr/>
              </p14:nvContentPartPr>
              <p14:xfrm>
                <a:off x="1890632" y="467993"/>
                <a:ext cx="346320" cy="359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B7F45FC-E289-46D6-B200-E69E28706CB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54632" y="432353"/>
                  <a:ext cx="4179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134C65-E30C-4D96-933F-262E4359E210}"/>
                    </a:ext>
                  </a:extLst>
                </p14:cNvPr>
                <p14:cNvContentPartPr/>
                <p14:nvPr/>
              </p14:nvContentPartPr>
              <p14:xfrm>
                <a:off x="2363312" y="368993"/>
                <a:ext cx="81360" cy="262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134C65-E30C-4D96-933F-262E4359E21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327672" y="332993"/>
                  <a:ext cx="1530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BA78A9B-EF6D-489D-9570-9E1FFD87083D}"/>
                    </a:ext>
                  </a:extLst>
                </p14:cNvPr>
                <p14:cNvContentPartPr/>
                <p14:nvPr/>
              </p14:nvContentPartPr>
              <p14:xfrm>
                <a:off x="909632" y="424073"/>
                <a:ext cx="58320" cy="12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BA78A9B-EF6D-489D-9570-9E1FFD87083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73632" y="388073"/>
                  <a:ext cx="1299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74445BC-791A-4397-9A66-6865B5490EA2}"/>
              </a:ext>
            </a:extLst>
          </p:cNvPr>
          <p:cNvGrpSpPr/>
          <p:nvPr/>
        </p:nvGrpSpPr>
        <p:grpSpPr>
          <a:xfrm>
            <a:off x="2824472" y="2534393"/>
            <a:ext cx="839160" cy="661680"/>
            <a:chOff x="2824472" y="2534393"/>
            <a:chExt cx="839160" cy="66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9D408B2-8656-446D-8E5A-FEB36AA1DB02}"/>
                    </a:ext>
                  </a:extLst>
                </p14:cNvPr>
                <p14:cNvContentPartPr/>
                <p14:nvPr/>
              </p14:nvContentPartPr>
              <p14:xfrm>
                <a:off x="2824472" y="2534393"/>
                <a:ext cx="272160" cy="661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9D408B2-8656-446D-8E5A-FEB36AA1DB0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788472" y="2498753"/>
                  <a:ext cx="34380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46AA2C3-0190-4B99-868A-699CC2B3B6FB}"/>
                    </a:ext>
                  </a:extLst>
                </p14:cNvPr>
                <p14:cNvContentPartPr/>
                <p14:nvPr/>
              </p14:nvContentPartPr>
              <p14:xfrm>
                <a:off x="3274832" y="2803673"/>
                <a:ext cx="46800" cy="258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46AA2C3-0190-4B99-868A-699CC2B3B6F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38832" y="2768033"/>
                  <a:ext cx="1184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018FC7-BF43-400E-BBCA-0EE6D252D02E}"/>
                    </a:ext>
                  </a:extLst>
                </p14:cNvPr>
                <p14:cNvContentPartPr/>
                <p14:nvPr/>
              </p14:nvContentPartPr>
              <p14:xfrm>
                <a:off x="3470312" y="2787473"/>
                <a:ext cx="193320" cy="272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018FC7-BF43-400E-BBCA-0EE6D252D02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34672" y="2751473"/>
                  <a:ext cx="26496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6415990-F419-4623-ACEB-4FBAC2EB1783}"/>
              </a:ext>
            </a:extLst>
          </p:cNvPr>
          <p:cNvGrpSpPr/>
          <p:nvPr/>
        </p:nvGrpSpPr>
        <p:grpSpPr>
          <a:xfrm>
            <a:off x="4668752" y="2627993"/>
            <a:ext cx="563400" cy="387000"/>
            <a:chOff x="4668752" y="2627993"/>
            <a:chExt cx="56340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9AD14A5-32EF-45B9-9BAE-8B5DAACA8866}"/>
                    </a:ext>
                  </a:extLst>
                </p14:cNvPr>
                <p14:cNvContentPartPr/>
                <p14:nvPr/>
              </p14:nvContentPartPr>
              <p14:xfrm>
                <a:off x="4668752" y="2677673"/>
                <a:ext cx="144720" cy="337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9AD14A5-32EF-45B9-9BAE-8B5DAACA886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33112" y="2642033"/>
                  <a:ext cx="2163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4775304-6252-4E76-900E-3B21579D0265}"/>
                    </a:ext>
                  </a:extLst>
                </p14:cNvPr>
                <p14:cNvContentPartPr/>
                <p14:nvPr/>
              </p14:nvContentPartPr>
              <p14:xfrm>
                <a:off x="4937672" y="2627993"/>
                <a:ext cx="294480" cy="384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4775304-6252-4E76-900E-3B21579D026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02032" y="2591993"/>
                  <a:ext cx="366120" cy="45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5BBCFD-BA5E-4318-9F95-71EDE33B656B}"/>
              </a:ext>
            </a:extLst>
          </p:cNvPr>
          <p:cNvGrpSpPr/>
          <p:nvPr/>
        </p:nvGrpSpPr>
        <p:grpSpPr>
          <a:xfrm>
            <a:off x="6015512" y="2590913"/>
            <a:ext cx="563760" cy="420480"/>
            <a:chOff x="6015512" y="2590913"/>
            <a:chExt cx="56376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11BDDC-6D06-443E-B668-CC869F945508}"/>
                    </a:ext>
                  </a:extLst>
                </p14:cNvPr>
                <p14:cNvContentPartPr/>
                <p14:nvPr/>
              </p14:nvContentPartPr>
              <p14:xfrm>
                <a:off x="6015512" y="2590913"/>
                <a:ext cx="318600" cy="420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11BDDC-6D06-443E-B668-CC869F94550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979512" y="2555273"/>
                  <a:ext cx="3902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98D2566-5764-4E33-86B7-0001172D389F}"/>
                    </a:ext>
                  </a:extLst>
                </p14:cNvPr>
                <p14:cNvContentPartPr/>
                <p14:nvPr/>
              </p14:nvContentPartPr>
              <p14:xfrm>
                <a:off x="6018392" y="2776313"/>
                <a:ext cx="164880" cy="23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98D2566-5764-4E33-86B7-0001172D389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982392" y="2740313"/>
                  <a:ext cx="236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BBEFF43-34D2-40D0-80F3-47A6DEDABC53}"/>
                    </a:ext>
                  </a:extLst>
                </p14:cNvPr>
                <p14:cNvContentPartPr/>
                <p14:nvPr/>
              </p14:nvContentPartPr>
              <p14:xfrm>
                <a:off x="6404312" y="2644553"/>
                <a:ext cx="174960" cy="306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BBEFF43-34D2-40D0-80F3-47A6DEDABC5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68312" y="2608913"/>
                  <a:ext cx="246600" cy="37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CFA44EB-B35A-475D-903A-80C88B577A34}"/>
              </a:ext>
            </a:extLst>
          </p:cNvPr>
          <p:cNvGrpSpPr/>
          <p:nvPr/>
        </p:nvGrpSpPr>
        <p:grpSpPr>
          <a:xfrm>
            <a:off x="7533632" y="2531153"/>
            <a:ext cx="477720" cy="366120"/>
            <a:chOff x="7533632" y="2531153"/>
            <a:chExt cx="47772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C9B86A0-938A-4A87-A5EA-0A10D718EADA}"/>
                    </a:ext>
                  </a:extLst>
                </p14:cNvPr>
                <p14:cNvContentPartPr/>
                <p14:nvPr/>
              </p14:nvContentPartPr>
              <p14:xfrm>
                <a:off x="7533632" y="2531153"/>
                <a:ext cx="306360" cy="366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C9B86A0-938A-4A87-A5EA-0A10D718EAD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97632" y="2495513"/>
                  <a:ext cx="3780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5E64691-D6A9-47EC-A5FE-2C072E51D0F0}"/>
                    </a:ext>
                  </a:extLst>
                </p14:cNvPr>
                <p14:cNvContentPartPr/>
                <p14:nvPr/>
              </p14:nvContentPartPr>
              <p14:xfrm>
                <a:off x="7854752" y="2612153"/>
                <a:ext cx="156600" cy="245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5E64691-D6A9-47EC-A5FE-2C072E51D0F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19112" y="2576513"/>
                  <a:ext cx="22824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B244370-D0E2-4AF1-A641-AD38115B115B}"/>
              </a:ext>
            </a:extLst>
          </p:cNvPr>
          <p:cNvGrpSpPr/>
          <p:nvPr/>
        </p:nvGrpSpPr>
        <p:grpSpPr>
          <a:xfrm>
            <a:off x="8966432" y="2160713"/>
            <a:ext cx="1021320" cy="1169280"/>
            <a:chOff x="8966432" y="2160713"/>
            <a:chExt cx="1021320" cy="11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30FD4B4-0166-4681-80F5-F2E8988F46EA}"/>
                    </a:ext>
                  </a:extLst>
                </p14:cNvPr>
                <p14:cNvContentPartPr/>
                <p14:nvPr/>
              </p14:nvContentPartPr>
              <p14:xfrm>
                <a:off x="8966432" y="2599553"/>
                <a:ext cx="77400" cy="342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30FD4B4-0166-4681-80F5-F2E8988F46E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930792" y="2563553"/>
                  <a:ext cx="1490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2E44016-110E-46A7-B810-2ECF99F248B9}"/>
                    </a:ext>
                  </a:extLst>
                </p14:cNvPr>
                <p14:cNvContentPartPr/>
                <p14:nvPr/>
              </p14:nvContentPartPr>
              <p14:xfrm>
                <a:off x="9246512" y="2539793"/>
                <a:ext cx="252000" cy="392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2E44016-110E-46A7-B810-2ECF99F248B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10512" y="2503793"/>
                  <a:ext cx="3236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823FE6-0A56-498A-BDCD-86858E680E19}"/>
                    </a:ext>
                  </a:extLst>
                </p14:cNvPr>
                <p14:cNvContentPartPr/>
                <p14:nvPr/>
              </p14:nvContentPartPr>
              <p14:xfrm>
                <a:off x="9495272" y="2160713"/>
                <a:ext cx="492480" cy="1169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823FE6-0A56-498A-BDCD-86858E680E1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59272" y="2125073"/>
                  <a:ext cx="564120" cy="124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CB517B2-AA3E-4CCE-9449-18FD308EB38B}"/>
              </a:ext>
            </a:extLst>
          </p:cNvPr>
          <p:cNvGrpSpPr/>
          <p:nvPr/>
        </p:nvGrpSpPr>
        <p:grpSpPr>
          <a:xfrm>
            <a:off x="219872" y="3973313"/>
            <a:ext cx="3241440" cy="771840"/>
            <a:chOff x="219872" y="3973313"/>
            <a:chExt cx="3241440" cy="77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57F3284-50DA-40F5-B8FB-59AF8369A4AB}"/>
                    </a:ext>
                  </a:extLst>
                </p14:cNvPr>
                <p14:cNvContentPartPr/>
                <p14:nvPr/>
              </p14:nvContentPartPr>
              <p14:xfrm>
                <a:off x="304112" y="4335113"/>
                <a:ext cx="131040" cy="337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57F3284-50DA-40F5-B8FB-59AF8369A4A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8112" y="4299473"/>
                  <a:ext cx="2026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A7DF52D-2BBD-4A51-87D2-3C8E7BBD4D2A}"/>
                    </a:ext>
                  </a:extLst>
                </p14:cNvPr>
                <p14:cNvContentPartPr/>
                <p14:nvPr/>
              </p14:nvContentPartPr>
              <p14:xfrm>
                <a:off x="219872" y="4133153"/>
                <a:ext cx="317520" cy="199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A7DF52D-2BBD-4A51-87D2-3C8E7BBD4D2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83872" y="4097153"/>
                  <a:ext cx="389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209A39-F059-4799-B997-FC478E15F979}"/>
                    </a:ext>
                  </a:extLst>
                </p14:cNvPr>
                <p14:cNvContentPartPr/>
                <p14:nvPr/>
              </p14:nvContentPartPr>
              <p14:xfrm>
                <a:off x="367112" y="4414313"/>
                <a:ext cx="165600" cy="7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209A39-F059-4799-B997-FC478E15F97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1472" y="4378673"/>
                  <a:ext cx="237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BB04E01-7DE2-4212-8176-2BB6E4E59844}"/>
                    </a:ext>
                  </a:extLst>
                </p14:cNvPr>
                <p14:cNvContentPartPr/>
                <p14:nvPr/>
              </p14:nvContentPartPr>
              <p14:xfrm>
                <a:off x="718112" y="4158713"/>
                <a:ext cx="111600" cy="438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BB04E01-7DE2-4212-8176-2BB6E4E5984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2472" y="4123073"/>
                  <a:ext cx="18324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BD33EA9-A929-42BE-9B9D-E579848EE079}"/>
                    </a:ext>
                  </a:extLst>
                </p14:cNvPr>
                <p14:cNvContentPartPr/>
                <p14:nvPr/>
              </p14:nvContentPartPr>
              <p14:xfrm>
                <a:off x="884432" y="4370393"/>
                <a:ext cx="289080" cy="221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BD33EA9-A929-42BE-9B9D-E579848EE07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48432" y="4334753"/>
                  <a:ext cx="360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BE61B45-08FB-4D5E-8E1B-2772F713243C}"/>
                    </a:ext>
                  </a:extLst>
                </p14:cNvPr>
                <p14:cNvContentPartPr/>
                <p14:nvPr/>
              </p14:nvContentPartPr>
              <p14:xfrm>
                <a:off x="1197632" y="4042433"/>
                <a:ext cx="292320" cy="507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BE61B45-08FB-4D5E-8E1B-2772F71324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61992" y="4006433"/>
                  <a:ext cx="36396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8F271A5-1259-4AA4-9604-3F6A923A1C18}"/>
                    </a:ext>
                  </a:extLst>
                </p14:cNvPr>
                <p14:cNvContentPartPr/>
                <p14:nvPr/>
              </p14:nvContentPartPr>
              <p14:xfrm>
                <a:off x="1601912" y="4110833"/>
                <a:ext cx="83520" cy="371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8F271A5-1259-4AA4-9604-3F6A923A1C1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565912" y="4075193"/>
                  <a:ext cx="1551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231417A-3856-43B1-8AFC-3EA9F301421B}"/>
                    </a:ext>
                  </a:extLst>
                </p14:cNvPr>
                <p14:cNvContentPartPr/>
                <p14:nvPr/>
              </p14:nvContentPartPr>
              <p14:xfrm>
                <a:off x="1684352" y="4219913"/>
                <a:ext cx="491400" cy="525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231417A-3856-43B1-8AFC-3EA9F301421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48352" y="4184273"/>
                  <a:ext cx="5630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6DFAAE4-B825-4E0B-B996-3EFE978D1614}"/>
                    </a:ext>
                  </a:extLst>
                </p14:cNvPr>
                <p14:cNvContentPartPr/>
                <p14:nvPr/>
              </p14:nvContentPartPr>
              <p14:xfrm>
                <a:off x="2584712" y="3973313"/>
                <a:ext cx="164880" cy="454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6DFAAE4-B825-4E0B-B996-3EFE978D161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48712" y="3937673"/>
                  <a:ext cx="23652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1138F47-6BCA-4783-BE9B-8D27003AF664}"/>
                    </a:ext>
                  </a:extLst>
                </p14:cNvPr>
                <p14:cNvContentPartPr/>
                <p14:nvPr/>
              </p14:nvContentPartPr>
              <p14:xfrm>
                <a:off x="2508032" y="4200833"/>
                <a:ext cx="953280" cy="336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1138F47-6BCA-4783-BE9B-8D27003AF6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472392" y="4164833"/>
                  <a:ext cx="102492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3592DD-3293-44C8-B990-0D195DC792BF}"/>
              </a:ext>
            </a:extLst>
          </p:cNvPr>
          <p:cNvGrpSpPr/>
          <p:nvPr/>
        </p:nvGrpSpPr>
        <p:grpSpPr>
          <a:xfrm>
            <a:off x="3849752" y="3888353"/>
            <a:ext cx="5045040" cy="819000"/>
            <a:chOff x="3849752" y="3888353"/>
            <a:chExt cx="5045040" cy="81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45DB9E1-7DF3-40A3-AECF-2E21873A94A7}"/>
                    </a:ext>
                  </a:extLst>
                </p14:cNvPr>
                <p14:cNvContentPartPr/>
                <p14:nvPr/>
              </p14:nvContentPartPr>
              <p14:xfrm>
                <a:off x="3849752" y="3993833"/>
                <a:ext cx="798120" cy="570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45DB9E1-7DF3-40A3-AECF-2E21873A94A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814112" y="3957833"/>
                  <a:ext cx="86976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D68DC8B-9F95-432C-A6DE-6AE283F5B79B}"/>
                    </a:ext>
                  </a:extLst>
                </p14:cNvPr>
                <p14:cNvContentPartPr/>
                <p14:nvPr/>
              </p14:nvContentPartPr>
              <p14:xfrm>
                <a:off x="4687472" y="4205153"/>
                <a:ext cx="286920" cy="502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D68DC8B-9F95-432C-A6DE-6AE283F5B79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51472" y="4169513"/>
                  <a:ext cx="35856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567D9D9-E507-41FD-A117-3536D3986813}"/>
                    </a:ext>
                  </a:extLst>
                </p14:cNvPr>
                <p14:cNvContentPartPr/>
                <p14:nvPr/>
              </p14:nvContentPartPr>
              <p14:xfrm>
                <a:off x="5121992" y="4110113"/>
                <a:ext cx="68040" cy="363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567D9D9-E507-41FD-A117-3536D398681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085992" y="4074113"/>
                  <a:ext cx="1396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A6EBC41-75A4-42B4-A7EA-3C0E824FA682}"/>
                    </a:ext>
                  </a:extLst>
                </p14:cNvPr>
                <p14:cNvContentPartPr/>
                <p14:nvPr/>
              </p14:nvContentPartPr>
              <p14:xfrm>
                <a:off x="5044952" y="4254113"/>
                <a:ext cx="419760" cy="209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A6EBC41-75A4-42B4-A7EA-3C0E824FA68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008952" y="4218473"/>
                  <a:ext cx="491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705D119-5DE0-48A9-B48D-68122C8EBC85}"/>
                    </a:ext>
                  </a:extLst>
                </p14:cNvPr>
                <p14:cNvContentPartPr/>
                <p14:nvPr/>
              </p14:nvContentPartPr>
              <p14:xfrm>
                <a:off x="5798792" y="4049273"/>
                <a:ext cx="303120" cy="362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705D119-5DE0-48A9-B48D-68122C8EBC8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63152" y="4013273"/>
                  <a:ext cx="3747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CA9895E-298C-4F1B-B16B-83AD484A041A}"/>
                    </a:ext>
                  </a:extLst>
                </p14:cNvPr>
                <p14:cNvContentPartPr/>
                <p14:nvPr/>
              </p14:nvContentPartPr>
              <p14:xfrm>
                <a:off x="6221072" y="3928313"/>
                <a:ext cx="160560" cy="630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CA9895E-298C-4F1B-B16B-83AD484A041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85072" y="3892313"/>
                  <a:ext cx="23220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5BC9B5-2FF8-498E-B99A-CBD6C7BB31A2}"/>
                    </a:ext>
                  </a:extLst>
                </p14:cNvPr>
                <p14:cNvContentPartPr/>
                <p14:nvPr/>
              </p14:nvContentPartPr>
              <p14:xfrm>
                <a:off x="6219272" y="4242593"/>
                <a:ext cx="153000" cy="2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5BC9B5-2FF8-498E-B99A-CBD6C7BB31A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183632" y="4206593"/>
                  <a:ext cx="224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6CFE6C7-6A1F-4D70-AC48-6B4D537CBDE4}"/>
                    </a:ext>
                  </a:extLst>
                </p14:cNvPr>
                <p14:cNvContentPartPr/>
                <p14:nvPr/>
              </p14:nvContentPartPr>
              <p14:xfrm>
                <a:off x="6771512" y="4101473"/>
                <a:ext cx="149040" cy="352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6CFE6C7-6A1F-4D70-AC48-6B4D537CBDE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35512" y="4065833"/>
                  <a:ext cx="2206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951AAC0-2174-4788-964C-4BABA8C2B31E}"/>
                    </a:ext>
                  </a:extLst>
                </p14:cNvPr>
                <p14:cNvContentPartPr/>
                <p14:nvPr/>
              </p14:nvContentPartPr>
              <p14:xfrm>
                <a:off x="6678992" y="4156553"/>
                <a:ext cx="877320" cy="288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951AAC0-2174-4788-964C-4BABA8C2B31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642992" y="4120553"/>
                  <a:ext cx="948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58BEE87-73D6-4142-B99E-35524ABC72E4}"/>
                    </a:ext>
                  </a:extLst>
                </p14:cNvPr>
                <p14:cNvContentPartPr/>
                <p14:nvPr/>
              </p14:nvContentPartPr>
              <p14:xfrm>
                <a:off x="7920632" y="3888353"/>
                <a:ext cx="86040" cy="536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8BEE87-73D6-4142-B99E-35524ABC72E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84632" y="3852353"/>
                  <a:ext cx="1576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4FCB9AE-CC24-422E-A509-991681C45C73}"/>
                    </a:ext>
                  </a:extLst>
                </p14:cNvPr>
                <p14:cNvContentPartPr/>
                <p14:nvPr/>
              </p14:nvContentPartPr>
              <p14:xfrm>
                <a:off x="8203952" y="4172753"/>
                <a:ext cx="12960" cy="240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4FCB9AE-CC24-422E-A509-991681C45C7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67952" y="4136753"/>
                  <a:ext cx="846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48C3510-A181-4227-8E48-1A01C4BC8F22}"/>
                    </a:ext>
                  </a:extLst>
                </p14:cNvPr>
                <p14:cNvContentPartPr/>
                <p14:nvPr/>
              </p14:nvContentPartPr>
              <p14:xfrm>
                <a:off x="8158592" y="3997793"/>
                <a:ext cx="5040" cy="28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48C3510-A181-4227-8E48-1A01C4BC8F2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122592" y="3961793"/>
                  <a:ext cx="76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8848B84-50D6-4829-B603-B881AC9B9A79}"/>
                    </a:ext>
                  </a:extLst>
                </p14:cNvPr>
                <p14:cNvContentPartPr/>
                <p14:nvPr/>
              </p14:nvContentPartPr>
              <p14:xfrm>
                <a:off x="8273432" y="4050713"/>
                <a:ext cx="315720" cy="361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8848B84-50D6-4829-B603-B881AC9B9A7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237432" y="4014713"/>
                  <a:ext cx="3873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0B4F104-10EE-456C-A2F9-F68EF98E3E30}"/>
                    </a:ext>
                  </a:extLst>
                </p14:cNvPr>
                <p14:cNvContentPartPr/>
                <p14:nvPr/>
              </p14:nvContentPartPr>
              <p14:xfrm>
                <a:off x="8696072" y="3976553"/>
                <a:ext cx="27000" cy="384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0B4F104-10EE-456C-A2F9-F68EF98E3E3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660072" y="3940553"/>
                  <a:ext cx="986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D9A1047-75F8-459A-93BD-0CE92121B1BC}"/>
                    </a:ext>
                  </a:extLst>
                </p14:cNvPr>
                <p14:cNvContentPartPr/>
                <p14:nvPr/>
              </p14:nvContentPartPr>
              <p14:xfrm>
                <a:off x="8574392" y="4145393"/>
                <a:ext cx="320400" cy="5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D9A1047-75F8-459A-93BD-0CE92121B1B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38752" y="4109393"/>
                  <a:ext cx="392040" cy="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D88BACC-FE09-408F-94C0-156CC78EB2AE}"/>
                  </a:ext>
                </a:extLst>
              </p14:cNvPr>
              <p14:cNvContentPartPr/>
              <p14:nvPr/>
            </p14:nvContentPartPr>
            <p14:xfrm>
              <a:off x="3886832" y="4779713"/>
              <a:ext cx="1401120" cy="110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D88BACC-FE09-408F-94C0-156CC78EB2AE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851192" y="4744073"/>
                <a:ext cx="147276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976C26B-ABD9-4CB3-B989-E4A23BF4F626}"/>
              </a:ext>
            </a:extLst>
          </p:cNvPr>
          <p:cNvGrpSpPr/>
          <p:nvPr/>
        </p:nvGrpSpPr>
        <p:grpSpPr>
          <a:xfrm>
            <a:off x="3660032" y="5507993"/>
            <a:ext cx="694800" cy="364320"/>
            <a:chOff x="3660032" y="5507993"/>
            <a:chExt cx="69480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A59697B-3AAC-4879-A82C-E288BAA3D353}"/>
                    </a:ext>
                  </a:extLst>
                </p14:cNvPr>
                <p14:cNvContentPartPr/>
                <p14:nvPr/>
              </p14:nvContentPartPr>
              <p14:xfrm>
                <a:off x="3660032" y="5507993"/>
                <a:ext cx="238680" cy="364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A59697B-3AAC-4879-A82C-E288BAA3D35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24392" y="5472353"/>
                  <a:ext cx="3103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D8CBD0D-778D-4B11-B8D9-A8AF1D9C1B3E}"/>
                    </a:ext>
                  </a:extLst>
                </p14:cNvPr>
                <p14:cNvContentPartPr/>
                <p14:nvPr/>
              </p14:nvContentPartPr>
              <p14:xfrm>
                <a:off x="3932912" y="5585393"/>
                <a:ext cx="42192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D8CBD0D-778D-4B11-B8D9-A8AF1D9C1B3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897272" y="5549393"/>
                  <a:ext cx="49356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1BF0BD2-9022-4DBA-98DF-B6413CB0EC60}"/>
              </a:ext>
            </a:extLst>
          </p:cNvPr>
          <p:cNvGrpSpPr/>
          <p:nvPr/>
        </p:nvGrpSpPr>
        <p:grpSpPr>
          <a:xfrm>
            <a:off x="5080592" y="5208113"/>
            <a:ext cx="2030040" cy="594720"/>
            <a:chOff x="5080592" y="5208113"/>
            <a:chExt cx="203004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A3DAFAE-7E6D-4581-86D0-FB4A182DF8E6}"/>
                    </a:ext>
                  </a:extLst>
                </p14:cNvPr>
                <p14:cNvContentPartPr/>
                <p14:nvPr/>
              </p14:nvContentPartPr>
              <p14:xfrm>
                <a:off x="5080592" y="5465873"/>
                <a:ext cx="238680" cy="336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A3DAFAE-7E6D-4581-86D0-FB4A182DF8E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044952" y="5430233"/>
                  <a:ext cx="3103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A8950BD-5C65-44B1-9C86-F5E1BF043448}"/>
                    </a:ext>
                  </a:extLst>
                </p14:cNvPr>
                <p14:cNvContentPartPr/>
                <p14:nvPr/>
              </p14:nvContentPartPr>
              <p14:xfrm>
                <a:off x="5412152" y="5234393"/>
                <a:ext cx="1383840" cy="5198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A8950BD-5C65-44B1-9C86-F5E1BF04344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376512" y="5198753"/>
                  <a:ext cx="14554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549995F-5782-4BA3-8F3C-3CF998B64525}"/>
                    </a:ext>
                  </a:extLst>
                </p14:cNvPr>
                <p14:cNvContentPartPr/>
                <p14:nvPr/>
              </p14:nvContentPartPr>
              <p14:xfrm>
                <a:off x="6894632" y="5208113"/>
                <a:ext cx="79920" cy="428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549995F-5782-4BA3-8F3C-3CF998B6452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58632" y="5172473"/>
                  <a:ext cx="1515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F523E5B-7865-4E0E-9A94-D79543BCA927}"/>
                    </a:ext>
                  </a:extLst>
                </p14:cNvPr>
                <p14:cNvContentPartPr/>
                <p14:nvPr/>
              </p14:nvContentPartPr>
              <p14:xfrm>
                <a:off x="6810032" y="5412593"/>
                <a:ext cx="300600" cy="60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F523E5B-7865-4E0E-9A94-D79543BCA92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774032" y="5376953"/>
                  <a:ext cx="37224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B814C68-1258-4208-9542-68E0F3D47A56}"/>
              </a:ext>
            </a:extLst>
          </p:cNvPr>
          <p:cNvGrpSpPr/>
          <p:nvPr/>
        </p:nvGrpSpPr>
        <p:grpSpPr>
          <a:xfrm>
            <a:off x="7505552" y="5237273"/>
            <a:ext cx="1205640" cy="435600"/>
            <a:chOff x="7505552" y="5237273"/>
            <a:chExt cx="120564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6A166B1-A2D8-4A35-BFC0-59559FE56638}"/>
                    </a:ext>
                  </a:extLst>
                </p14:cNvPr>
                <p14:cNvContentPartPr/>
                <p14:nvPr/>
              </p14:nvContentPartPr>
              <p14:xfrm>
                <a:off x="7505552" y="5272913"/>
                <a:ext cx="387000" cy="399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6A166B1-A2D8-4A35-BFC0-59559FE5663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469912" y="5236913"/>
                  <a:ext cx="4586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060D78C-2FD8-4BDE-ADCC-79DD104C7D49}"/>
                    </a:ext>
                  </a:extLst>
                </p14:cNvPr>
                <p14:cNvContentPartPr/>
                <p14:nvPr/>
              </p14:nvContentPartPr>
              <p14:xfrm>
                <a:off x="8015312" y="5237273"/>
                <a:ext cx="56160" cy="340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060D78C-2FD8-4BDE-ADCC-79DD104C7D4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79312" y="5201633"/>
                  <a:ext cx="1278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64D1419-71FB-4F9A-B79D-BC622BADBF2F}"/>
                    </a:ext>
                  </a:extLst>
                </p14:cNvPr>
                <p14:cNvContentPartPr/>
                <p14:nvPr/>
              </p14:nvContentPartPr>
              <p14:xfrm>
                <a:off x="7912712" y="5412593"/>
                <a:ext cx="213480" cy="55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64D1419-71FB-4F9A-B79D-BC622BADBF2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877072" y="5376593"/>
                  <a:ext cx="285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87DBE22-FCDB-4CF2-A8DE-2877BD3B5A9F}"/>
                    </a:ext>
                  </a:extLst>
                </p14:cNvPr>
                <p14:cNvContentPartPr/>
                <p14:nvPr/>
              </p14:nvContentPartPr>
              <p14:xfrm>
                <a:off x="8403392" y="5338793"/>
                <a:ext cx="307800" cy="239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87DBE22-FCDB-4CF2-A8DE-2877BD3B5A9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367392" y="5302793"/>
                  <a:ext cx="37944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74FC951-27C4-40A6-A5E7-77789C9D4F6A}"/>
              </a:ext>
            </a:extLst>
          </p:cNvPr>
          <p:cNvGrpSpPr/>
          <p:nvPr/>
        </p:nvGrpSpPr>
        <p:grpSpPr>
          <a:xfrm>
            <a:off x="9117992" y="4902113"/>
            <a:ext cx="2533320" cy="756360"/>
            <a:chOff x="9117992" y="4902113"/>
            <a:chExt cx="2533320" cy="75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D2200A2-60EE-4F84-A634-BE03F3DE71BC}"/>
                    </a:ext>
                  </a:extLst>
                </p14:cNvPr>
                <p14:cNvContentPartPr/>
                <p14:nvPr/>
              </p14:nvContentPartPr>
              <p14:xfrm>
                <a:off x="9117992" y="5230073"/>
                <a:ext cx="25920" cy="428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D2200A2-60EE-4F84-A634-BE03F3DE71B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082352" y="5194433"/>
                  <a:ext cx="975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5900C23-A07D-4D10-BA20-4FD05D6D0CE9}"/>
                    </a:ext>
                  </a:extLst>
                </p14:cNvPr>
                <p14:cNvContentPartPr/>
                <p14:nvPr/>
              </p14:nvContentPartPr>
              <p14:xfrm>
                <a:off x="9146432" y="5248793"/>
                <a:ext cx="182520" cy="276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5900C23-A07D-4D10-BA20-4FD05D6D0CE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110432" y="5212793"/>
                  <a:ext cx="2541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063FAD9-E76E-48E7-BB6C-E8ECD2EAF69D}"/>
                    </a:ext>
                  </a:extLst>
                </p14:cNvPr>
                <p14:cNvContentPartPr/>
                <p14:nvPr/>
              </p14:nvContentPartPr>
              <p14:xfrm>
                <a:off x="9357392" y="5142233"/>
                <a:ext cx="543240" cy="371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063FAD9-E76E-48E7-BB6C-E8ECD2EAF69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321752" y="5106233"/>
                  <a:ext cx="6148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EF73C7A-AD06-4678-AA03-1C2405AA6ED8}"/>
                    </a:ext>
                  </a:extLst>
                </p14:cNvPr>
                <p14:cNvContentPartPr/>
                <p14:nvPr/>
              </p14:nvContentPartPr>
              <p14:xfrm>
                <a:off x="10016912" y="5042153"/>
                <a:ext cx="27720" cy="400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EF73C7A-AD06-4678-AA03-1C2405AA6ED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81272" y="5006153"/>
                  <a:ext cx="993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4463BC0-261C-4DB4-8916-D2D9ABB87D3D}"/>
                    </a:ext>
                  </a:extLst>
                </p14:cNvPr>
                <p14:cNvContentPartPr/>
                <p14:nvPr/>
              </p14:nvContentPartPr>
              <p14:xfrm>
                <a:off x="9891632" y="5237993"/>
                <a:ext cx="349920" cy="190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4463BC0-261C-4DB4-8916-D2D9ABB87D3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855632" y="5202353"/>
                  <a:ext cx="421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6FA7C81-9B1E-4AA4-8A47-38C58CE6C7D3}"/>
                    </a:ext>
                  </a:extLst>
                </p14:cNvPr>
                <p14:cNvContentPartPr/>
                <p14:nvPr/>
              </p14:nvContentPartPr>
              <p14:xfrm>
                <a:off x="10212392" y="5088953"/>
                <a:ext cx="3240" cy="56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6FA7C81-9B1E-4AA4-8A47-38C58CE6C7D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176752" y="5053313"/>
                  <a:ext cx="74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B0CF921-F9E9-4CB1-9085-1202C0C59D05}"/>
                    </a:ext>
                  </a:extLst>
                </p14:cNvPr>
                <p14:cNvContentPartPr/>
                <p14:nvPr/>
              </p14:nvContentPartPr>
              <p14:xfrm>
                <a:off x="10308512" y="5180753"/>
                <a:ext cx="458640" cy="238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B0CF921-F9E9-4CB1-9085-1202C0C59D0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272512" y="5145113"/>
                  <a:ext cx="5302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BE983DC-C162-4DCC-A8DC-47B76D1A4795}"/>
                    </a:ext>
                  </a:extLst>
                </p14:cNvPr>
                <p14:cNvContentPartPr/>
                <p14:nvPr/>
              </p14:nvContentPartPr>
              <p14:xfrm>
                <a:off x="10826552" y="4902113"/>
                <a:ext cx="23760" cy="543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BE983DC-C162-4DCC-A8DC-47B76D1A47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90552" y="4866113"/>
                  <a:ext cx="9540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1C4D0A9-6B92-4B10-A8FB-E15B6799E4BB}"/>
                    </a:ext>
                  </a:extLst>
                </p14:cNvPr>
                <p14:cNvContentPartPr/>
                <p14:nvPr/>
              </p14:nvContentPartPr>
              <p14:xfrm>
                <a:off x="10997552" y="5066993"/>
                <a:ext cx="653760" cy="418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1C4D0A9-6B92-4B10-A8FB-E15B6799E4B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61912" y="5030993"/>
                  <a:ext cx="725400" cy="48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E0239B7-296B-4FCB-B396-1D8F6925606B}"/>
              </a:ext>
            </a:extLst>
          </p:cNvPr>
          <p:cNvGrpSpPr/>
          <p:nvPr/>
        </p:nvGrpSpPr>
        <p:grpSpPr>
          <a:xfrm>
            <a:off x="329312" y="5295953"/>
            <a:ext cx="2896560" cy="1329480"/>
            <a:chOff x="329312" y="5295953"/>
            <a:chExt cx="2896560" cy="13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B7ACA73-91B5-4DFE-8AE8-A4F5B0D1CA4D}"/>
                    </a:ext>
                  </a:extLst>
                </p14:cNvPr>
                <p14:cNvContentPartPr/>
                <p14:nvPr/>
              </p14:nvContentPartPr>
              <p14:xfrm>
                <a:off x="329312" y="5385953"/>
                <a:ext cx="355320" cy="538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B7ACA73-91B5-4DFE-8AE8-A4F5B0D1CA4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93672" y="5349953"/>
                  <a:ext cx="42696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68CD656-1C6E-491D-93D0-8020E52B869F}"/>
                    </a:ext>
                  </a:extLst>
                </p14:cNvPr>
                <p14:cNvContentPartPr/>
                <p14:nvPr/>
              </p14:nvContentPartPr>
              <p14:xfrm>
                <a:off x="746912" y="5554073"/>
                <a:ext cx="218880" cy="334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68CD656-1C6E-491D-93D0-8020E52B869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0912" y="5518433"/>
                  <a:ext cx="2905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A9EF866-7B36-4A4C-BA9C-77067DF1B1EA}"/>
                    </a:ext>
                  </a:extLst>
                </p14:cNvPr>
                <p14:cNvContentPartPr/>
                <p14:nvPr/>
              </p14:nvContentPartPr>
              <p14:xfrm>
                <a:off x="1087112" y="5390273"/>
                <a:ext cx="164520" cy="426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A9EF866-7B36-4A4C-BA9C-77067DF1B1E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51472" y="5354273"/>
                  <a:ext cx="2361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ED80BF3-ECE6-4DBA-ABC1-058B4A8B7767}"/>
                    </a:ext>
                  </a:extLst>
                </p14:cNvPr>
                <p14:cNvContentPartPr/>
                <p14:nvPr/>
              </p14:nvContentPartPr>
              <p14:xfrm>
                <a:off x="1004312" y="5610953"/>
                <a:ext cx="276840" cy="71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ED80BF3-ECE6-4DBA-ABC1-058B4A8B776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68672" y="5574953"/>
                  <a:ext cx="348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5C173CD-30AA-4A0B-9860-7B3753011D1A}"/>
                    </a:ext>
                  </a:extLst>
                </p14:cNvPr>
                <p14:cNvContentPartPr/>
                <p14:nvPr/>
              </p14:nvContentPartPr>
              <p14:xfrm>
                <a:off x="1335152" y="5488553"/>
                <a:ext cx="348120" cy="286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5C173CD-30AA-4A0B-9860-7B3753011D1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99152" y="5452913"/>
                  <a:ext cx="4197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86D7BDB-13EC-4259-9E76-BF7DF97C9E65}"/>
                    </a:ext>
                  </a:extLst>
                </p14:cNvPr>
                <p14:cNvContentPartPr/>
                <p14:nvPr/>
              </p14:nvContentPartPr>
              <p14:xfrm>
                <a:off x="1714592" y="5500433"/>
                <a:ext cx="60840" cy="273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86D7BDB-13EC-4259-9E76-BF7DF97C9E6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78952" y="5464433"/>
                  <a:ext cx="1324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0C6F1E9-522A-44F3-BC90-D3F46B16B618}"/>
                    </a:ext>
                  </a:extLst>
                </p14:cNvPr>
                <p14:cNvContentPartPr/>
                <p14:nvPr/>
              </p14:nvContentPartPr>
              <p14:xfrm>
                <a:off x="1657712" y="5378033"/>
                <a:ext cx="5400" cy="216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0C6F1E9-522A-44F3-BC90-D3F46B16B61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21712" y="5342033"/>
                  <a:ext cx="77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4CDBF0B-ABF8-4312-85DF-363223A0800A}"/>
                    </a:ext>
                  </a:extLst>
                </p14:cNvPr>
                <p14:cNvContentPartPr/>
                <p14:nvPr/>
              </p14:nvContentPartPr>
              <p14:xfrm>
                <a:off x="1816112" y="5453993"/>
                <a:ext cx="146880" cy="294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4CDBF0B-ABF8-4312-85DF-363223A0800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780112" y="5418353"/>
                  <a:ext cx="2185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A29AC8E-8AC4-4031-8084-E3F21E256703}"/>
                    </a:ext>
                  </a:extLst>
                </p14:cNvPr>
                <p14:cNvContentPartPr/>
                <p14:nvPr/>
              </p14:nvContentPartPr>
              <p14:xfrm>
                <a:off x="1992872" y="5374433"/>
                <a:ext cx="231120" cy="293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A29AC8E-8AC4-4031-8084-E3F21E25670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956872" y="5338433"/>
                  <a:ext cx="3027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3E29D00-545E-48B0-803D-6F226D824809}"/>
                    </a:ext>
                  </a:extLst>
                </p14:cNvPr>
                <p14:cNvContentPartPr/>
                <p14:nvPr/>
              </p14:nvContentPartPr>
              <p14:xfrm>
                <a:off x="2294912" y="5295953"/>
                <a:ext cx="93960" cy="429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3E29D00-545E-48B0-803D-6F226D82480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58912" y="5259953"/>
                  <a:ext cx="1656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1D6C25A-3F38-4137-B2A6-1DA85E6C38CD}"/>
                    </a:ext>
                  </a:extLst>
                </p14:cNvPr>
                <p14:cNvContentPartPr/>
                <p14:nvPr/>
              </p14:nvContentPartPr>
              <p14:xfrm>
                <a:off x="2472032" y="5432393"/>
                <a:ext cx="333720" cy="311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1D6C25A-3F38-4137-B2A6-1DA85E6C38C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436392" y="5396393"/>
                  <a:ext cx="4053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86C5C8E-D0CB-47BB-A27C-1FC4D152B343}"/>
                    </a:ext>
                  </a:extLst>
                </p14:cNvPr>
                <p14:cNvContentPartPr/>
                <p14:nvPr/>
              </p14:nvContentPartPr>
              <p14:xfrm>
                <a:off x="2798912" y="5441033"/>
                <a:ext cx="179640" cy="628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86C5C8E-D0CB-47BB-A27C-1FC4D152B34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762912" y="5405393"/>
                  <a:ext cx="25128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298B735-D6EA-4D05-9C9A-6822305E60AF}"/>
                    </a:ext>
                  </a:extLst>
                </p14:cNvPr>
                <p14:cNvContentPartPr/>
                <p14:nvPr/>
              </p14:nvContentPartPr>
              <p14:xfrm>
                <a:off x="638912" y="6246353"/>
                <a:ext cx="145800" cy="379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298B735-D6EA-4D05-9C9A-6822305E60A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03272" y="6210713"/>
                  <a:ext cx="2174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93F9A39-8870-42C8-97D1-E4F6F5F0DA28}"/>
                    </a:ext>
                  </a:extLst>
                </p14:cNvPr>
                <p14:cNvContentPartPr/>
                <p14:nvPr/>
              </p14:nvContentPartPr>
              <p14:xfrm>
                <a:off x="679232" y="6179033"/>
                <a:ext cx="227160" cy="263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93F9A39-8870-42C8-97D1-E4F6F5F0DA2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43592" y="6143393"/>
                  <a:ext cx="2988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58E9A1D-DFDD-49F6-A0ED-15747387830D}"/>
                    </a:ext>
                  </a:extLst>
                </p14:cNvPr>
                <p14:cNvContentPartPr/>
                <p14:nvPr/>
              </p14:nvContentPartPr>
              <p14:xfrm>
                <a:off x="1076312" y="6053753"/>
                <a:ext cx="689760" cy="401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58E9A1D-DFDD-49F6-A0ED-15747387830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40312" y="6018113"/>
                  <a:ext cx="7614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90DB504-5D1F-4310-BE29-4C66F1F770A5}"/>
                    </a:ext>
                  </a:extLst>
                </p14:cNvPr>
                <p14:cNvContentPartPr/>
                <p14:nvPr/>
              </p14:nvContentPartPr>
              <p14:xfrm>
                <a:off x="1595792" y="6074273"/>
                <a:ext cx="7920" cy="79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90DB504-5D1F-4310-BE29-4C66F1F770A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559792" y="6038633"/>
                  <a:ext cx="79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99F2E7A-8252-4EE9-B061-6F7F8E6DADA3}"/>
                    </a:ext>
                  </a:extLst>
                </p14:cNvPr>
                <p14:cNvContentPartPr/>
                <p14:nvPr/>
              </p14:nvContentPartPr>
              <p14:xfrm>
                <a:off x="1837352" y="6028553"/>
                <a:ext cx="226800" cy="320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99F2E7A-8252-4EE9-B061-6F7F8E6DADA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801352" y="5992913"/>
                  <a:ext cx="2984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87C3265-B824-44C1-9CBC-C9DC078B38EA}"/>
                    </a:ext>
                  </a:extLst>
                </p14:cNvPr>
                <p14:cNvContentPartPr/>
                <p14:nvPr/>
              </p14:nvContentPartPr>
              <p14:xfrm>
                <a:off x="1901432" y="6019193"/>
                <a:ext cx="414000" cy="321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87C3265-B824-44C1-9CBC-C9DC078B38E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865792" y="5983193"/>
                  <a:ext cx="4856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625A33C-EC2D-457A-8E74-ECFB2EA9D8D7}"/>
                    </a:ext>
                  </a:extLst>
                </p14:cNvPr>
                <p14:cNvContentPartPr/>
                <p14:nvPr/>
              </p14:nvContentPartPr>
              <p14:xfrm>
                <a:off x="2375552" y="6092633"/>
                <a:ext cx="706320" cy="255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625A33C-EC2D-457A-8E74-ECFB2EA9D8D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339552" y="6056633"/>
                  <a:ext cx="777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BF87DCB-73BB-42B6-AC7B-A6306DBE5103}"/>
                    </a:ext>
                  </a:extLst>
                </p14:cNvPr>
                <p14:cNvContentPartPr/>
                <p14:nvPr/>
              </p14:nvContentPartPr>
              <p14:xfrm>
                <a:off x="3202112" y="6250313"/>
                <a:ext cx="23760" cy="8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BF87DCB-73BB-42B6-AC7B-A6306DBE510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166112" y="6214673"/>
                  <a:ext cx="9540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A736661-CAFE-46E7-AF53-2FF9F0C2B799}"/>
              </a:ext>
            </a:extLst>
          </p:cNvPr>
          <p:cNvGrpSpPr/>
          <p:nvPr/>
        </p:nvGrpSpPr>
        <p:grpSpPr>
          <a:xfrm>
            <a:off x="8340392" y="5972033"/>
            <a:ext cx="2753640" cy="511560"/>
            <a:chOff x="8340392" y="5972033"/>
            <a:chExt cx="275364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50845C3-6465-4F03-842E-ED53CA7F078F}"/>
                    </a:ext>
                  </a:extLst>
                </p14:cNvPr>
                <p14:cNvContentPartPr/>
                <p14:nvPr/>
              </p14:nvContentPartPr>
              <p14:xfrm>
                <a:off x="8340392" y="6036113"/>
                <a:ext cx="205200" cy="398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50845C3-6465-4F03-842E-ED53CA7F078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304392" y="6000473"/>
                  <a:ext cx="2768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6875A93-DB5F-422A-AC6B-669D5F04C383}"/>
                    </a:ext>
                  </a:extLst>
                </p14:cNvPr>
                <p14:cNvContentPartPr/>
                <p14:nvPr/>
              </p14:nvContentPartPr>
              <p14:xfrm>
                <a:off x="8643512" y="6034313"/>
                <a:ext cx="432000" cy="423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6875A93-DB5F-422A-AC6B-669D5F04C38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07872" y="5998673"/>
                  <a:ext cx="5036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9945EA3-B682-42D5-A85B-F4F69702882B}"/>
                    </a:ext>
                  </a:extLst>
                </p14:cNvPr>
                <p14:cNvContentPartPr/>
                <p14:nvPr/>
              </p14:nvContentPartPr>
              <p14:xfrm>
                <a:off x="9395192" y="6049793"/>
                <a:ext cx="1524960" cy="433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9945EA3-B682-42D5-A85B-F4F69702882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359552" y="6014153"/>
                  <a:ext cx="15966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378F900-6CFC-4AE3-AE02-4C6C1BCA598B}"/>
                    </a:ext>
                  </a:extLst>
                </p14:cNvPr>
                <p14:cNvContentPartPr/>
                <p14:nvPr/>
              </p14:nvContentPartPr>
              <p14:xfrm>
                <a:off x="11010512" y="5972033"/>
                <a:ext cx="39240" cy="30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378F900-6CFC-4AE3-AE02-4C6C1BCA598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974872" y="5936033"/>
                  <a:ext cx="1108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7561BA9-D797-45CF-B3A4-44ACD044D6DA}"/>
                    </a:ext>
                  </a:extLst>
                </p14:cNvPr>
                <p14:cNvContentPartPr/>
                <p14:nvPr/>
              </p14:nvContentPartPr>
              <p14:xfrm>
                <a:off x="10940312" y="6125393"/>
                <a:ext cx="153720" cy="27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7561BA9-D797-45CF-B3A4-44ACD044D6D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904312" y="6089393"/>
                  <a:ext cx="225360" cy="9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9454F29-3DB9-49E0-82B6-DF6D70362003}"/>
                  </a:ext>
                </a:extLst>
              </p14:cNvPr>
              <p14:cNvContentPartPr/>
              <p14:nvPr/>
            </p14:nvContentPartPr>
            <p14:xfrm>
              <a:off x="3846152" y="6791393"/>
              <a:ext cx="153720" cy="2959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9454F29-3DB9-49E0-82B6-DF6D70362003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810512" y="6755753"/>
                <a:ext cx="225360" cy="36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2DC33B9-FFDA-401F-AA99-18D8D7F1E036}"/>
              </a:ext>
            </a:extLst>
          </p:cNvPr>
          <p:cNvGrpSpPr/>
          <p:nvPr/>
        </p:nvGrpSpPr>
        <p:grpSpPr>
          <a:xfrm>
            <a:off x="3960632" y="6030353"/>
            <a:ext cx="3978360" cy="1071440"/>
            <a:chOff x="3960632" y="6030353"/>
            <a:chExt cx="3978360" cy="10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AC801FC-232C-4C7F-8BA5-617438778B6F}"/>
                    </a:ext>
                  </a:extLst>
                </p14:cNvPr>
                <p14:cNvContentPartPr/>
                <p14:nvPr/>
              </p14:nvContentPartPr>
              <p14:xfrm>
                <a:off x="3960632" y="6186953"/>
                <a:ext cx="195840" cy="300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AC801FC-232C-4C7F-8BA5-617438778B6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924632" y="6151313"/>
                  <a:ext cx="2674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26B9B4D-46FC-471E-8DD9-D7273ECA0427}"/>
                    </a:ext>
                  </a:extLst>
                </p14:cNvPr>
                <p14:cNvContentPartPr/>
                <p14:nvPr/>
              </p14:nvContentPartPr>
              <p14:xfrm>
                <a:off x="4341872" y="6305753"/>
                <a:ext cx="4680" cy="3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26B9B4D-46FC-471E-8DD9-D7273ECA042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306232" y="6269753"/>
                  <a:ext cx="76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DABEFCB-4B31-4D47-83CD-370114F8FC87}"/>
                    </a:ext>
                  </a:extLst>
                </p14:cNvPr>
                <p14:cNvContentPartPr/>
                <p14:nvPr/>
              </p14:nvContentPartPr>
              <p14:xfrm>
                <a:off x="4385792" y="6163193"/>
                <a:ext cx="140040" cy="448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DABEFCB-4B31-4D47-83CD-370114F8FC8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350152" y="6127193"/>
                  <a:ext cx="2116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398A153-1207-4E0E-98CD-D70EEEA8C563}"/>
                    </a:ext>
                  </a:extLst>
                </p14:cNvPr>
                <p14:cNvContentPartPr/>
                <p14:nvPr/>
              </p14:nvContentPartPr>
              <p14:xfrm>
                <a:off x="4619432" y="6413753"/>
                <a:ext cx="20520" cy="2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398A153-1207-4E0E-98CD-D70EEEA8C56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583792" y="6377753"/>
                  <a:ext cx="92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0FA2456-A239-46B5-BCCD-8D117A1D4594}"/>
                    </a:ext>
                  </a:extLst>
                </p14:cNvPr>
                <p14:cNvContentPartPr/>
                <p14:nvPr/>
              </p14:nvContentPartPr>
              <p14:xfrm>
                <a:off x="5260952" y="6072113"/>
                <a:ext cx="433080" cy="407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0FA2456-A239-46B5-BCCD-8D117A1D459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225312" y="6036113"/>
                  <a:ext cx="50472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B03C3EC-91B9-4D75-B367-2A2AC2B94F12}"/>
                    </a:ext>
                  </a:extLst>
                </p14:cNvPr>
                <p14:cNvContentPartPr/>
                <p14:nvPr/>
              </p14:nvContentPartPr>
              <p14:xfrm>
                <a:off x="5776832" y="6110273"/>
                <a:ext cx="68400" cy="3441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B03C3EC-91B9-4D75-B367-2A2AC2B94F1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741192" y="6074273"/>
                  <a:ext cx="140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3997A8B-08AD-485C-B7CC-458BB3B4219E}"/>
                    </a:ext>
                  </a:extLst>
                </p14:cNvPr>
                <p14:cNvContentPartPr/>
                <p14:nvPr/>
              </p14:nvContentPartPr>
              <p14:xfrm>
                <a:off x="5706272" y="6279473"/>
                <a:ext cx="110160" cy="27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3997A8B-08AD-485C-B7CC-458BB3B4219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670272" y="6243473"/>
                  <a:ext cx="181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EBC902-B194-4788-A0DA-984D69E383A6}"/>
                    </a:ext>
                  </a:extLst>
                </p14:cNvPr>
                <p14:cNvContentPartPr/>
                <p14:nvPr/>
              </p14:nvContentPartPr>
              <p14:xfrm>
                <a:off x="5903552" y="6159953"/>
                <a:ext cx="847080" cy="271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EBC902-B194-4788-A0DA-984D69E383A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67552" y="6123953"/>
                  <a:ext cx="9187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539BABA-F70B-4E77-B8FC-AE7779B08CA9}"/>
                    </a:ext>
                  </a:extLst>
                </p14:cNvPr>
                <p14:cNvContentPartPr/>
                <p14:nvPr/>
              </p14:nvContentPartPr>
              <p14:xfrm>
                <a:off x="6201272" y="6036833"/>
                <a:ext cx="23760" cy="33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539BABA-F70B-4E77-B8FC-AE7779B08CA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165272" y="6001193"/>
                  <a:ext cx="95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FC2FB05-5E95-4FC1-94DE-C76C01BD807A}"/>
                    </a:ext>
                  </a:extLst>
                </p14:cNvPr>
                <p14:cNvContentPartPr/>
                <p14:nvPr/>
              </p14:nvContentPartPr>
              <p14:xfrm>
                <a:off x="6703112" y="6119633"/>
                <a:ext cx="266760" cy="239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FC2FB05-5E95-4FC1-94DE-C76C01BD807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667472" y="6083633"/>
                  <a:ext cx="338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B265627-2BE9-464A-8737-41644318EA83}"/>
                    </a:ext>
                  </a:extLst>
                </p14:cNvPr>
                <p14:cNvContentPartPr/>
                <p14:nvPr/>
              </p14:nvContentPartPr>
              <p14:xfrm>
                <a:off x="7356512" y="6030353"/>
                <a:ext cx="68040" cy="326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B265627-2BE9-464A-8737-41644318EA8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20512" y="5994713"/>
                  <a:ext cx="1396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C706E8B-B9EE-43C8-9A42-B3E87DD5BDC2}"/>
                    </a:ext>
                  </a:extLst>
                </p14:cNvPr>
                <p14:cNvContentPartPr/>
                <p14:nvPr/>
              </p14:nvContentPartPr>
              <p14:xfrm>
                <a:off x="7207832" y="6141953"/>
                <a:ext cx="731160" cy="248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C706E8B-B9EE-43C8-9A42-B3E87DD5BDC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171832" y="6105953"/>
                  <a:ext cx="802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8E5D5C8-5A21-4CC1-A851-D472CE35A197}"/>
                    </a:ext>
                  </a:extLst>
                </p14:cNvPr>
                <p14:cNvContentPartPr/>
                <p14:nvPr/>
              </p14:nvContentPartPr>
              <p14:xfrm>
                <a:off x="4003112" y="6647473"/>
                <a:ext cx="1196640" cy="454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8E5D5C8-5A21-4CC1-A851-D472CE35A19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967472" y="6611473"/>
                  <a:ext cx="126828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A0664D8-71C1-41BB-981B-B6108D2FD60F}"/>
                    </a:ext>
                  </a:extLst>
                </p14:cNvPr>
                <p14:cNvContentPartPr/>
                <p14:nvPr/>
              </p14:nvContentPartPr>
              <p14:xfrm>
                <a:off x="4755152" y="6724513"/>
                <a:ext cx="214920" cy="529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A0664D8-71C1-41BB-981B-B6108D2FD60F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719512" y="6688513"/>
                  <a:ext cx="286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A5CB606-B5C7-44B7-B374-99F74B0250A1}"/>
                    </a:ext>
                  </a:extLst>
                </p14:cNvPr>
                <p14:cNvContentPartPr/>
                <p14:nvPr/>
              </p14:nvContentPartPr>
              <p14:xfrm>
                <a:off x="5284352" y="6761233"/>
                <a:ext cx="76680" cy="154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A5CB606-B5C7-44B7-B374-99F74B0250A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248712" y="6725593"/>
                  <a:ext cx="148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C0CF660-3FF8-4FEF-AD3D-E6127CAFB1EA}"/>
                    </a:ext>
                  </a:extLst>
                </p14:cNvPr>
                <p14:cNvContentPartPr/>
                <p14:nvPr/>
              </p14:nvContentPartPr>
              <p14:xfrm>
                <a:off x="5591792" y="6673753"/>
                <a:ext cx="96480" cy="259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C0CF660-3FF8-4FEF-AD3D-E6127CAFB1E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555792" y="6637753"/>
                  <a:ext cx="1681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6E06DB7-78FE-4CE0-B98E-452F135F81A5}"/>
                    </a:ext>
                  </a:extLst>
                </p14:cNvPr>
                <p14:cNvContentPartPr/>
                <p14:nvPr/>
              </p14:nvContentPartPr>
              <p14:xfrm>
                <a:off x="5597192" y="6701833"/>
                <a:ext cx="155520" cy="46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6E06DB7-78FE-4CE0-B98E-452F135F81A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561552" y="6666193"/>
                  <a:ext cx="227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16DFDFE-F0FC-4E53-881D-AD65A3B2E4AA}"/>
                    </a:ext>
                  </a:extLst>
                </p14:cNvPr>
                <p14:cNvContentPartPr/>
                <p14:nvPr/>
              </p14:nvContentPartPr>
              <p14:xfrm>
                <a:off x="5687912" y="6842953"/>
                <a:ext cx="47880" cy="3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16DFDFE-F0FC-4E53-881D-AD65A3B2E4A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651912" y="6806953"/>
                  <a:ext cx="119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B95796D-2FB2-4057-9A92-62DDE7C8D4AE}"/>
                    </a:ext>
                  </a:extLst>
                </p14:cNvPr>
                <p14:cNvContentPartPr/>
                <p14:nvPr/>
              </p14:nvContentPartPr>
              <p14:xfrm>
                <a:off x="5637152" y="6936193"/>
                <a:ext cx="114480" cy="30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B95796D-2FB2-4057-9A92-62DDE7C8D4A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601152" y="6900553"/>
                  <a:ext cx="186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2855CFD-F8CB-4862-9E36-95187F0083CB}"/>
                    </a:ext>
                  </a:extLst>
                </p14:cNvPr>
                <p14:cNvContentPartPr/>
                <p14:nvPr/>
              </p14:nvContentPartPr>
              <p14:xfrm>
                <a:off x="5892392" y="6831433"/>
                <a:ext cx="335160" cy="108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2855CFD-F8CB-4862-9E36-95187F0083C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856392" y="6795433"/>
                  <a:ext cx="406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7A72267-43BA-43D7-A1E8-E4BC01E2BB9C}"/>
                    </a:ext>
                  </a:extLst>
                </p14:cNvPr>
                <p14:cNvContentPartPr/>
                <p14:nvPr/>
              </p14:nvContentPartPr>
              <p14:xfrm>
                <a:off x="6277232" y="6838633"/>
                <a:ext cx="52920" cy="136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7A72267-43BA-43D7-A1E8-E4BC01E2BB9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241232" y="6802633"/>
                  <a:ext cx="124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78C9D08-1B7A-4387-AECE-BCB5AC08B400}"/>
                    </a:ext>
                  </a:extLst>
                </p14:cNvPr>
                <p14:cNvContentPartPr/>
                <p14:nvPr/>
              </p14:nvContentPartPr>
              <p14:xfrm>
                <a:off x="6279392" y="6729193"/>
                <a:ext cx="228600" cy="252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78C9D08-1B7A-4387-AECE-BCB5AC08B40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243392" y="6693553"/>
                  <a:ext cx="3002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0B3FABCA-7EF5-4A68-A0E8-3F21251EB8D6}"/>
                    </a:ext>
                  </a:extLst>
                </p14:cNvPr>
                <p14:cNvContentPartPr/>
                <p14:nvPr/>
              </p14:nvContentPartPr>
              <p14:xfrm>
                <a:off x="6369032" y="6737833"/>
                <a:ext cx="5400" cy="2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0B3FABCA-7EF5-4A68-A0E8-3F21251EB8D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33392" y="6702193"/>
                  <a:ext cx="77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E5AB0AE-4BDE-43D9-9040-9FEEB818AA71}"/>
                    </a:ext>
                  </a:extLst>
                </p14:cNvPr>
                <p14:cNvContentPartPr/>
                <p14:nvPr/>
              </p14:nvContentPartPr>
              <p14:xfrm>
                <a:off x="6343472" y="6753313"/>
                <a:ext cx="244800" cy="45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E5AB0AE-4BDE-43D9-9040-9FEEB818AA7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307832" y="6717673"/>
                  <a:ext cx="316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6F63E62-D994-4A9F-A2AB-856F99F8F781}"/>
                    </a:ext>
                  </a:extLst>
                </p14:cNvPr>
                <p14:cNvContentPartPr/>
                <p14:nvPr/>
              </p14:nvContentPartPr>
              <p14:xfrm>
                <a:off x="6638312" y="6751873"/>
                <a:ext cx="37800" cy="217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6F63E62-D994-4A9F-A2AB-856F99F8F78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602312" y="6715873"/>
                  <a:ext cx="1094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6F5A4EE-A9DF-4B71-8991-BA3414D64CFC}"/>
                    </a:ext>
                  </a:extLst>
                </p14:cNvPr>
                <p14:cNvContentPartPr/>
                <p14:nvPr/>
              </p14:nvContentPartPr>
              <p14:xfrm>
                <a:off x="6964472" y="6624433"/>
                <a:ext cx="359640" cy="282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6F5A4EE-A9DF-4B71-8991-BA3414D64CF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928832" y="6588793"/>
                  <a:ext cx="4312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93D8E08-A944-4D4C-A391-E6ABC7895F4A}"/>
                    </a:ext>
                  </a:extLst>
                </p14:cNvPr>
                <p14:cNvContentPartPr/>
                <p14:nvPr/>
              </p14:nvContentPartPr>
              <p14:xfrm>
                <a:off x="7151672" y="6562513"/>
                <a:ext cx="19440" cy="27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93D8E08-A944-4D4C-A391-E6ABC7895F4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115672" y="6526873"/>
                  <a:ext cx="91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9FB0400-C83C-400A-9C98-77C0D022B344}"/>
                    </a:ext>
                  </a:extLst>
                </p14:cNvPr>
                <p14:cNvContentPartPr/>
                <p14:nvPr/>
              </p14:nvContentPartPr>
              <p14:xfrm>
                <a:off x="7338512" y="6620473"/>
                <a:ext cx="150840" cy="2106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9FB0400-C83C-400A-9C98-77C0D022B34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302512" y="6584833"/>
                  <a:ext cx="222480" cy="28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11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1862E8-7EDB-4F43-B977-21E5E782F591}"/>
              </a:ext>
            </a:extLst>
          </p:cNvPr>
          <p:cNvSpPr txBox="1"/>
          <p:nvPr/>
        </p:nvSpPr>
        <p:spPr>
          <a:xfrm>
            <a:off x="410547" y="513184"/>
            <a:ext cx="11392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Complexity</a:t>
            </a:r>
          </a:p>
          <a:p>
            <a:endParaRPr lang="en-US" sz="2400" dirty="0"/>
          </a:p>
          <a:p>
            <a:r>
              <a:rPr lang="en-US" sz="2400" dirty="0"/>
              <a:t>Space Complexity</a:t>
            </a:r>
            <a:endParaRPr lang="en-IN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9E6E53-832E-4C29-A5B6-4625222E19C2}"/>
              </a:ext>
            </a:extLst>
          </p:cNvPr>
          <p:cNvGrpSpPr/>
          <p:nvPr/>
        </p:nvGrpSpPr>
        <p:grpSpPr>
          <a:xfrm>
            <a:off x="1038512" y="2207153"/>
            <a:ext cx="1429560" cy="467280"/>
            <a:chOff x="1038512" y="2207153"/>
            <a:chExt cx="142956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87EF15-BAC9-459B-84F6-A4C8D507C06F}"/>
                    </a:ext>
                  </a:extLst>
                </p14:cNvPr>
                <p14:cNvContentPartPr/>
                <p14:nvPr/>
              </p14:nvContentPartPr>
              <p14:xfrm>
                <a:off x="1308512" y="2207153"/>
                <a:ext cx="72000" cy="46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87EF15-BAC9-459B-84F6-A4C8D507C0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90872" y="2189153"/>
                  <a:ext cx="1076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E49753-7038-4D2D-90A3-E637047352D0}"/>
                    </a:ext>
                  </a:extLst>
                </p14:cNvPr>
                <p14:cNvContentPartPr/>
                <p14:nvPr/>
              </p14:nvContentPartPr>
              <p14:xfrm>
                <a:off x="1038512" y="2246393"/>
                <a:ext cx="428040" cy="120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E49753-7038-4D2D-90A3-E637047352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0512" y="2228753"/>
                  <a:ext cx="463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423F46-E634-4EC9-B60F-B0DA380E3D00}"/>
                    </a:ext>
                  </a:extLst>
                </p14:cNvPr>
                <p14:cNvContentPartPr/>
                <p14:nvPr/>
              </p14:nvContentPartPr>
              <p14:xfrm>
                <a:off x="1538192" y="2460593"/>
                <a:ext cx="37440" cy="205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423F46-E634-4EC9-B60F-B0DA380E3D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20552" y="2442593"/>
                  <a:ext cx="73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451AFA-DB48-4E46-A8D6-04EFE7423E00}"/>
                    </a:ext>
                  </a:extLst>
                </p14:cNvPr>
                <p14:cNvContentPartPr/>
                <p14:nvPr/>
              </p14:nvContentPartPr>
              <p14:xfrm>
                <a:off x="1512632" y="2326673"/>
                <a:ext cx="3960" cy="35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451AFA-DB48-4E46-A8D6-04EFE7423E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94992" y="2308673"/>
                  <a:ext cx="39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305BFE-0806-4DC8-9748-ECF888663C8A}"/>
                    </a:ext>
                  </a:extLst>
                </p14:cNvPr>
                <p14:cNvContentPartPr/>
                <p14:nvPr/>
              </p14:nvContentPartPr>
              <p14:xfrm>
                <a:off x="1607672" y="2289233"/>
                <a:ext cx="602280" cy="30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305BFE-0806-4DC8-9748-ECF888663C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0032" y="2271233"/>
                  <a:ext cx="637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34F88D-1B4A-4B0B-9E43-0383A8D1E963}"/>
                    </a:ext>
                  </a:extLst>
                </p14:cNvPr>
                <p14:cNvContentPartPr/>
                <p14:nvPr/>
              </p14:nvContentPartPr>
              <p14:xfrm>
                <a:off x="2379152" y="2237393"/>
                <a:ext cx="16200" cy="5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34F88D-1B4A-4B0B-9E43-0383A8D1E9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61152" y="2219753"/>
                  <a:ext cx="51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09FC95-8800-47E4-8960-B70D40403E3E}"/>
                    </a:ext>
                  </a:extLst>
                </p14:cNvPr>
                <p14:cNvContentPartPr/>
                <p14:nvPr/>
              </p14:nvContentPartPr>
              <p14:xfrm>
                <a:off x="2429552" y="2453753"/>
                <a:ext cx="38520" cy="92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09FC95-8800-47E4-8960-B70D40403E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1552" y="2436113"/>
                  <a:ext cx="7416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30F37DB-FFDD-440A-92AA-4EE963848E13}"/>
                  </a:ext>
                </a:extLst>
              </p14:cNvPr>
              <p14:cNvContentPartPr/>
              <p14:nvPr/>
            </p14:nvContentPartPr>
            <p14:xfrm>
              <a:off x="2735192" y="2430713"/>
              <a:ext cx="181440" cy="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30F37DB-FFDD-440A-92AA-4EE963848E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17192" y="2413073"/>
                <a:ext cx="21708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C37AE29-5032-4F30-9B0C-D7D77C5AC2D9}"/>
              </a:ext>
            </a:extLst>
          </p:cNvPr>
          <p:cNvGrpSpPr/>
          <p:nvPr/>
        </p:nvGrpSpPr>
        <p:grpSpPr>
          <a:xfrm>
            <a:off x="3652472" y="2013473"/>
            <a:ext cx="4522320" cy="715680"/>
            <a:chOff x="3652472" y="2013473"/>
            <a:chExt cx="4522320" cy="71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BAC49C-D1BB-4108-B088-9C0139792193}"/>
                    </a:ext>
                  </a:extLst>
                </p14:cNvPr>
                <p14:cNvContentPartPr/>
                <p14:nvPr/>
              </p14:nvContentPartPr>
              <p14:xfrm>
                <a:off x="3652472" y="2296073"/>
                <a:ext cx="362880" cy="201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BAC49C-D1BB-4108-B088-9C013979219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34472" y="2278433"/>
                  <a:ext cx="398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608624-920F-4AD5-BF18-B60FC5DC20EA}"/>
                    </a:ext>
                  </a:extLst>
                </p14:cNvPr>
                <p14:cNvContentPartPr/>
                <p14:nvPr/>
              </p14:nvContentPartPr>
              <p14:xfrm>
                <a:off x="4082672" y="2265473"/>
                <a:ext cx="86400" cy="15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608624-920F-4AD5-BF18-B60FC5DC20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65032" y="2247833"/>
                  <a:ext cx="122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EC430F7-DB35-4298-9A7E-01EC992CBCCC}"/>
                    </a:ext>
                  </a:extLst>
                </p14:cNvPr>
                <p14:cNvContentPartPr/>
                <p14:nvPr/>
              </p14:nvContentPartPr>
              <p14:xfrm>
                <a:off x="4086992" y="2110673"/>
                <a:ext cx="4320" cy="3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EC430F7-DB35-4298-9A7E-01EC992CBC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69352" y="2093033"/>
                  <a:ext cx="39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17B4B4-700F-464F-AA2D-9FC316E42F64}"/>
                    </a:ext>
                  </a:extLst>
                </p14:cNvPr>
                <p14:cNvContentPartPr/>
                <p14:nvPr/>
              </p14:nvContentPartPr>
              <p14:xfrm>
                <a:off x="4237472" y="2208593"/>
                <a:ext cx="252360" cy="241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17B4B4-700F-464F-AA2D-9FC316E42F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19832" y="2190593"/>
                  <a:ext cx="288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91A15CE-8411-4BDD-966F-C41E8CCF1564}"/>
                    </a:ext>
                  </a:extLst>
                </p14:cNvPr>
                <p14:cNvContentPartPr/>
                <p14:nvPr/>
              </p14:nvContentPartPr>
              <p14:xfrm>
                <a:off x="4533392" y="2223353"/>
                <a:ext cx="142920" cy="19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91A15CE-8411-4BDD-966F-C41E8CCF15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5392" y="2205353"/>
                  <a:ext cx="1785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B08D36-CD34-4EBE-AA02-785927996DA7}"/>
                    </a:ext>
                  </a:extLst>
                </p14:cNvPr>
                <p14:cNvContentPartPr/>
                <p14:nvPr/>
              </p14:nvContentPartPr>
              <p14:xfrm>
                <a:off x="4729952" y="2095193"/>
                <a:ext cx="128880" cy="32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B08D36-CD34-4EBE-AA02-785927996D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2312" y="2077553"/>
                  <a:ext cx="1645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7BA1B8-6FF2-41C5-89DC-C89A19B3D4D8}"/>
                    </a:ext>
                  </a:extLst>
                </p14:cNvPr>
                <p14:cNvContentPartPr/>
                <p14:nvPr/>
              </p14:nvContentPartPr>
              <p14:xfrm>
                <a:off x="4772792" y="2228033"/>
                <a:ext cx="49680" cy="14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7BA1B8-6FF2-41C5-89DC-C89A19B3D4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54792" y="2210393"/>
                  <a:ext cx="85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2F3AB7-EC36-4579-B36C-6B317A1908D8}"/>
                    </a:ext>
                  </a:extLst>
                </p14:cNvPr>
                <p14:cNvContentPartPr/>
                <p14:nvPr/>
              </p14:nvContentPartPr>
              <p14:xfrm>
                <a:off x="4894472" y="2226953"/>
                <a:ext cx="229680" cy="222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2F3AB7-EC36-4579-B36C-6B317A1908D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76832" y="2208953"/>
                  <a:ext cx="265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B72696-A9D2-4A64-AEBF-43EA309A5552}"/>
                    </a:ext>
                  </a:extLst>
                </p14:cNvPr>
                <p14:cNvContentPartPr/>
                <p14:nvPr/>
              </p14:nvContentPartPr>
              <p14:xfrm>
                <a:off x="5264552" y="2400473"/>
                <a:ext cx="52920" cy="13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B72696-A9D2-4A64-AEBF-43EA309A55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46912" y="2382473"/>
                  <a:ext cx="88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67BDFE-3E16-4D13-A0BF-3016461D3EE8}"/>
                    </a:ext>
                  </a:extLst>
                </p14:cNvPr>
                <p14:cNvContentPartPr/>
                <p14:nvPr/>
              </p14:nvContentPartPr>
              <p14:xfrm>
                <a:off x="5558312" y="2096633"/>
                <a:ext cx="798120" cy="335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67BDFE-3E16-4D13-A0BF-3016461D3EE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40312" y="2078993"/>
                  <a:ext cx="833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EBA3E4-2BF7-4CEA-9724-8F135413155E}"/>
                    </a:ext>
                  </a:extLst>
                </p14:cNvPr>
                <p14:cNvContentPartPr/>
                <p14:nvPr/>
              </p14:nvContentPartPr>
              <p14:xfrm>
                <a:off x="6551552" y="2324873"/>
                <a:ext cx="54720" cy="11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EBA3E4-2BF7-4CEA-9724-8F13541315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33912" y="2306873"/>
                  <a:ext cx="90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67272B5-2F1B-4C9A-B059-684253FFA59E}"/>
                    </a:ext>
                  </a:extLst>
                </p14:cNvPr>
                <p14:cNvContentPartPr/>
                <p14:nvPr/>
              </p14:nvContentPartPr>
              <p14:xfrm>
                <a:off x="6669272" y="2147393"/>
                <a:ext cx="476640" cy="27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67272B5-2F1B-4C9A-B059-684253FFA5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51272" y="2129393"/>
                  <a:ext cx="5122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404A58-DAB2-4411-BC50-E5F96A1FEEAD}"/>
                    </a:ext>
                  </a:extLst>
                </p14:cNvPr>
                <p14:cNvContentPartPr/>
                <p14:nvPr/>
              </p14:nvContentPartPr>
              <p14:xfrm>
                <a:off x="7220792" y="2156393"/>
                <a:ext cx="132840" cy="191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404A58-DAB2-4411-BC50-E5F96A1FEEA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02792" y="2138393"/>
                  <a:ext cx="168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1B6785C-36AE-401B-B116-2876C3D29B17}"/>
                    </a:ext>
                  </a:extLst>
                </p14:cNvPr>
                <p14:cNvContentPartPr/>
                <p14:nvPr/>
              </p14:nvContentPartPr>
              <p14:xfrm>
                <a:off x="7458392" y="2023553"/>
                <a:ext cx="716400" cy="32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1B6785C-36AE-401B-B116-2876C3D29B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40752" y="2005913"/>
                  <a:ext cx="7520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C76B9E-2F85-4B99-9AAC-85046D3A6718}"/>
                    </a:ext>
                  </a:extLst>
                </p14:cNvPr>
                <p14:cNvContentPartPr/>
                <p14:nvPr/>
              </p14:nvContentPartPr>
              <p14:xfrm>
                <a:off x="4263752" y="2110313"/>
                <a:ext cx="288000" cy="618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C76B9E-2F85-4B99-9AAC-85046D3A67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46112" y="2092313"/>
                  <a:ext cx="32364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BC603CE-FF13-41CE-B4F3-D029C4468D32}"/>
                    </a:ext>
                  </a:extLst>
                </p14:cNvPr>
                <p14:cNvContentPartPr/>
                <p14:nvPr/>
              </p14:nvContentPartPr>
              <p14:xfrm>
                <a:off x="4218392" y="2153153"/>
                <a:ext cx="555120" cy="351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BC603CE-FF13-41CE-B4F3-D029C4468D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00392" y="2135153"/>
                  <a:ext cx="5907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4AA59FF-0F1F-41A8-A7E4-5E339228F266}"/>
                    </a:ext>
                  </a:extLst>
                </p14:cNvPr>
                <p14:cNvContentPartPr/>
                <p14:nvPr/>
              </p14:nvContentPartPr>
              <p14:xfrm>
                <a:off x="5570192" y="2013473"/>
                <a:ext cx="334440" cy="51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4AA59FF-0F1F-41A8-A7E4-5E339228F26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52552" y="1995833"/>
                  <a:ext cx="37008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BF1579-6311-4695-9000-52F85FF1DB75}"/>
                    </a:ext>
                  </a:extLst>
                </p14:cNvPr>
                <p14:cNvContentPartPr/>
                <p14:nvPr/>
              </p14:nvContentPartPr>
              <p14:xfrm>
                <a:off x="5571272" y="2101673"/>
                <a:ext cx="509760" cy="204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BF1579-6311-4695-9000-52F85FF1DB7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53632" y="2084033"/>
                  <a:ext cx="5454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73F53D-FAF9-40A3-87C4-B83F86631401}"/>
                    </a:ext>
                  </a:extLst>
                </p14:cNvPr>
                <p14:cNvContentPartPr/>
                <p14:nvPr/>
              </p14:nvContentPartPr>
              <p14:xfrm>
                <a:off x="6986792" y="2190593"/>
                <a:ext cx="334440" cy="464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73F53D-FAF9-40A3-87C4-B83F866314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69152" y="2172593"/>
                  <a:ext cx="3700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3B3230-4299-48BC-997B-D566FC00762A}"/>
                    </a:ext>
                  </a:extLst>
                </p14:cNvPr>
                <p14:cNvContentPartPr/>
                <p14:nvPr/>
              </p14:nvContentPartPr>
              <p14:xfrm>
                <a:off x="6999392" y="2236673"/>
                <a:ext cx="386280" cy="247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3B3230-4299-48BC-997B-D566FC0076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81752" y="2218673"/>
                  <a:ext cx="42192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5286-DE2D-4996-8C63-2AE18E362A0B}"/>
              </a:ext>
            </a:extLst>
          </p:cNvPr>
          <p:cNvGrpSpPr/>
          <p:nvPr/>
        </p:nvGrpSpPr>
        <p:grpSpPr>
          <a:xfrm>
            <a:off x="1446032" y="3241433"/>
            <a:ext cx="1759320" cy="565200"/>
            <a:chOff x="1446032" y="3241433"/>
            <a:chExt cx="1759320" cy="5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702696-3E81-479F-9789-C8C69F30E302}"/>
                    </a:ext>
                  </a:extLst>
                </p14:cNvPr>
                <p14:cNvContentPartPr/>
                <p14:nvPr/>
              </p14:nvContentPartPr>
              <p14:xfrm>
                <a:off x="1446392" y="3304793"/>
                <a:ext cx="105480" cy="501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702696-3E81-479F-9789-C8C69F30E3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28752" y="3287153"/>
                  <a:ext cx="1411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544345-E333-4046-95D7-43E0CC3A1B12}"/>
                    </a:ext>
                  </a:extLst>
                </p14:cNvPr>
                <p14:cNvContentPartPr/>
                <p14:nvPr/>
              </p14:nvContentPartPr>
              <p14:xfrm>
                <a:off x="1446032" y="3241433"/>
                <a:ext cx="396000" cy="482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544345-E333-4046-95D7-43E0CC3A1B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28392" y="3223793"/>
                  <a:ext cx="43164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84DD1C2-6E7F-4E96-B034-F7D6CB73387E}"/>
                    </a:ext>
                  </a:extLst>
                </p14:cNvPr>
                <p14:cNvContentPartPr/>
                <p14:nvPr/>
              </p14:nvContentPartPr>
              <p14:xfrm>
                <a:off x="1925192" y="3341513"/>
                <a:ext cx="297000" cy="343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84DD1C2-6E7F-4E96-B034-F7D6CB73387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7192" y="3323513"/>
                  <a:ext cx="3326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E9EB58-54B0-4DEF-B5AD-28280827005E}"/>
                    </a:ext>
                  </a:extLst>
                </p14:cNvPr>
                <p14:cNvContentPartPr/>
                <p14:nvPr/>
              </p14:nvContentPartPr>
              <p14:xfrm>
                <a:off x="2267192" y="3243233"/>
                <a:ext cx="146160" cy="427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E9EB58-54B0-4DEF-B5AD-2828082700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49192" y="3225593"/>
                  <a:ext cx="1818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D657CE-ABDB-4412-B3B9-353ECDA859D0}"/>
                    </a:ext>
                  </a:extLst>
                </p14:cNvPr>
                <p14:cNvContentPartPr/>
                <p14:nvPr/>
              </p14:nvContentPartPr>
              <p14:xfrm>
                <a:off x="2246672" y="3475433"/>
                <a:ext cx="195840" cy="37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D657CE-ABDB-4412-B3B9-353ECDA859D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29032" y="3457793"/>
                  <a:ext cx="231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542333-7D86-41DE-99F5-3F116C178D5C}"/>
                    </a:ext>
                  </a:extLst>
                </p14:cNvPr>
                <p14:cNvContentPartPr/>
                <p14:nvPr/>
              </p14:nvContentPartPr>
              <p14:xfrm>
                <a:off x="2496512" y="3339353"/>
                <a:ext cx="265680" cy="26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542333-7D86-41DE-99F5-3F116C178D5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78872" y="3321353"/>
                  <a:ext cx="3013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7E18B63-3882-442A-BF61-EC120EA88A0B}"/>
                    </a:ext>
                  </a:extLst>
                </p14:cNvPr>
                <p14:cNvContentPartPr/>
                <p14:nvPr/>
              </p14:nvContentPartPr>
              <p14:xfrm>
                <a:off x="2840672" y="3398033"/>
                <a:ext cx="27000" cy="18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7E18B63-3882-442A-BF61-EC120EA88A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23032" y="3380393"/>
                  <a:ext cx="62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177E6FC-8722-4277-824E-5C08E644D359}"/>
                    </a:ext>
                  </a:extLst>
                </p14:cNvPr>
                <p14:cNvContentPartPr/>
                <p14:nvPr/>
              </p14:nvContentPartPr>
              <p14:xfrm>
                <a:off x="2769392" y="3258353"/>
                <a:ext cx="38520" cy="43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177E6FC-8722-4277-824E-5C08E644D3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51752" y="3240713"/>
                  <a:ext cx="74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14AD2E-1268-44B0-A6CC-5682DBC852CA}"/>
                    </a:ext>
                  </a:extLst>
                </p14:cNvPr>
                <p14:cNvContentPartPr/>
                <p14:nvPr/>
              </p14:nvContentPartPr>
              <p14:xfrm>
                <a:off x="2915912" y="3319553"/>
                <a:ext cx="289440" cy="260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14AD2E-1268-44B0-A6CC-5682DBC852C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97912" y="3301913"/>
                  <a:ext cx="32508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F7F033F-61E1-4959-BAF2-21A86969BBE2}"/>
              </a:ext>
            </a:extLst>
          </p:cNvPr>
          <p:cNvGrpSpPr/>
          <p:nvPr/>
        </p:nvGrpSpPr>
        <p:grpSpPr>
          <a:xfrm>
            <a:off x="3653192" y="3144233"/>
            <a:ext cx="2081160" cy="496800"/>
            <a:chOff x="3653192" y="3144233"/>
            <a:chExt cx="208116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F1F96B9-25CA-4002-86AE-9131002138A9}"/>
                    </a:ext>
                  </a:extLst>
                </p14:cNvPr>
                <p14:cNvContentPartPr/>
                <p14:nvPr/>
              </p14:nvContentPartPr>
              <p14:xfrm>
                <a:off x="3653192" y="3238913"/>
                <a:ext cx="163080" cy="370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F1F96B9-25CA-4002-86AE-9131002138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35192" y="3220913"/>
                  <a:ext cx="198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4CD02D8-C0A7-4798-9287-FD0F5C6E9B72}"/>
                    </a:ext>
                  </a:extLst>
                </p14:cNvPr>
                <p14:cNvContentPartPr/>
                <p14:nvPr/>
              </p14:nvContentPartPr>
              <p14:xfrm>
                <a:off x="3729512" y="3274553"/>
                <a:ext cx="184320" cy="329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4CD02D8-C0A7-4798-9287-FD0F5C6E9B7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11872" y="3256913"/>
                  <a:ext cx="2199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C563BD1-3969-461D-8D39-7974D7C3380F}"/>
                    </a:ext>
                  </a:extLst>
                </p14:cNvPr>
                <p14:cNvContentPartPr/>
                <p14:nvPr/>
              </p14:nvContentPartPr>
              <p14:xfrm>
                <a:off x="3734552" y="3481193"/>
                <a:ext cx="83520" cy="23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C563BD1-3969-461D-8D39-7974D7C3380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16552" y="3463553"/>
                  <a:ext cx="1191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48F6ABA-4A8E-4B56-96BC-68CA3CB2C312}"/>
                    </a:ext>
                  </a:extLst>
                </p14:cNvPr>
                <p14:cNvContentPartPr/>
                <p14:nvPr/>
              </p14:nvContentPartPr>
              <p14:xfrm>
                <a:off x="3946232" y="3193553"/>
                <a:ext cx="265320" cy="447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48F6ABA-4A8E-4B56-96BC-68CA3CB2C31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28592" y="3175913"/>
                  <a:ext cx="3009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50CA1CA-FEA6-40AA-BEF6-BE6793091E12}"/>
                    </a:ext>
                  </a:extLst>
                </p14:cNvPr>
                <p14:cNvContentPartPr/>
                <p14:nvPr/>
              </p14:nvContentPartPr>
              <p14:xfrm>
                <a:off x="4230992" y="3144233"/>
                <a:ext cx="184320" cy="474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50CA1CA-FEA6-40AA-BEF6-BE6793091E1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12992" y="3126233"/>
                  <a:ext cx="21996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43B384E-7B46-425A-B8DE-511AF5791A1A}"/>
                    </a:ext>
                  </a:extLst>
                </p14:cNvPr>
                <p14:cNvContentPartPr/>
                <p14:nvPr/>
              </p14:nvContentPartPr>
              <p14:xfrm>
                <a:off x="4546352" y="3344393"/>
                <a:ext cx="22680" cy="204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43B384E-7B46-425A-B8DE-511AF5791A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28712" y="3326393"/>
                  <a:ext cx="583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CFCD190-E0BD-4DB6-A59D-EAACAE8E7523}"/>
                    </a:ext>
                  </a:extLst>
                </p14:cNvPr>
                <p14:cNvContentPartPr/>
                <p14:nvPr/>
              </p14:nvContentPartPr>
              <p14:xfrm>
                <a:off x="4435472" y="3215513"/>
                <a:ext cx="62640" cy="30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CFCD190-E0BD-4DB6-A59D-EAACAE8E75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17472" y="3197513"/>
                  <a:ext cx="98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65CB0E5-40F6-40F0-AF68-2984F5B9F32A}"/>
                    </a:ext>
                  </a:extLst>
                </p14:cNvPr>
                <p14:cNvContentPartPr/>
                <p14:nvPr/>
              </p14:nvContentPartPr>
              <p14:xfrm>
                <a:off x="4618352" y="3185993"/>
                <a:ext cx="136440" cy="301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65CB0E5-40F6-40F0-AF68-2984F5B9F3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600712" y="3168353"/>
                  <a:ext cx="1720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5580007-0200-4FBA-A956-09130E0DAD8E}"/>
                    </a:ext>
                  </a:extLst>
                </p14:cNvPr>
                <p14:cNvContentPartPr/>
                <p14:nvPr/>
              </p14:nvContentPartPr>
              <p14:xfrm>
                <a:off x="4656872" y="3370313"/>
                <a:ext cx="298440" cy="146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5580007-0200-4FBA-A956-09130E0DAD8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38872" y="3352313"/>
                  <a:ext cx="334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0F43BF4-A6AF-4A30-A9DC-8AB2F91C5C58}"/>
                    </a:ext>
                  </a:extLst>
                </p14:cNvPr>
                <p14:cNvContentPartPr/>
                <p14:nvPr/>
              </p14:nvContentPartPr>
              <p14:xfrm>
                <a:off x="4927952" y="3182753"/>
                <a:ext cx="3600" cy="3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0F43BF4-A6AF-4A30-A9DC-8AB2F91C5C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910312" y="3165113"/>
                  <a:ext cx="39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535BED8-C0D2-4883-A357-93787FBD7B69}"/>
                    </a:ext>
                  </a:extLst>
                </p14:cNvPr>
                <p14:cNvContentPartPr/>
                <p14:nvPr/>
              </p14:nvContentPartPr>
              <p14:xfrm>
                <a:off x="5003912" y="3225233"/>
                <a:ext cx="456120" cy="252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535BED8-C0D2-4883-A357-93787FBD7B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86272" y="3207593"/>
                  <a:ext cx="4917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E855FA6-D4E8-4D8E-A318-66C7DAF3584C}"/>
                    </a:ext>
                  </a:extLst>
                </p14:cNvPr>
                <p14:cNvContentPartPr/>
                <p14:nvPr/>
              </p14:nvContentPartPr>
              <p14:xfrm>
                <a:off x="5710232" y="3247193"/>
                <a:ext cx="24120" cy="194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E855FA6-D4E8-4D8E-A318-66C7DAF358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92232" y="3229193"/>
                  <a:ext cx="597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D830FC0-EB66-4504-8EC5-BC64263CF511}"/>
              </a:ext>
            </a:extLst>
          </p:cNvPr>
          <p:cNvGrpSpPr/>
          <p:nvPr/>
        </p:nvGrpSpPr>
        <p:grpSpPr>
          <a:xfrm>
            <a:off x="6502952" y="3290033"/>
            <a:ext cx="1246680" cy="320400"/>
            <a:chOff x="6502952" y="3290033"/>
            <a:chExt cx="124668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05614A-D1D2-4DB8-B467-C7B85F0BDFC7}"/>
                    </a:ext>
                  </a:extLst>
                </p14:cNvPr>
                <p14:cNvContentPartPr/>
                <p14:nvPr/>
              </p14:nvContentPartPr>
              <p14:xfrm>
                <a:off x="6502952" y="3296513"/>
                <a:ext cx="283680" cy="313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05614A-D1D2-4DB8-B467-C7B85F0BDF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84952" y="3278513"/>
                  <a:ext cx="319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412B61F-4574-48EB-BD7F-31B7DB72E9BB}"/>
                    </a:ext>
                  </a:extLst>
                </p14:cNvPr>
                <p14:cNvContentPartPr/>
                <p14:nvPr/>
              </p14:nvContentPartPr>
              <p14:xfrm>
                <a:off x="7029632" y="3290033"/>
                <a:ext cx="194760" cy="30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412B61F-4574-48EB-BD7F-31B7DB72E9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1632" y="3272393"/>
                  <a:ext cx="2304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41C0E6D-D071-4896-A798-D1966FCC8BCA}"/>
                    </a:ext>
                  </a:extLst>
                </p14:cNvPr>
                <p14:cNvContentPartPr/>
                <p14:nvPr/>
              </p14:nvContentPartPr>
              <p14:xfrm>
                <a:off x="7087232" y="3320993"/>
                <a:ext cx="210600" cy="244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41C0E6D-D071-4896-A798-D1966FCC8BC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69592" y="3303353"/>
                  <a:ext cx="246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67F2D49-0BBE-4161-93D9-C061314D5101}"/>
                    </a:ext>
                  </a:extLst>
                </p14:cNvPr>
                <p14:cNvContentPartPr/>
                <p14:nvPr/>
              </p14:nvContentPartPr>
              <p14:xfrm>
                <a:off x="7414472" y="3296153"/>
                <a:ext cx="335160" cy="275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67F2D49-0BBE-4161-93D9-C061314D510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96472" y="3278513"/>
                  <a:ext cx="37080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F30701E-9ABB-417C-9576-D816237B0F2B}"/>
              </a:ext>
            </a:extLst>
          </p:cNvPr>
          <p:cNvGrpSpPr/>
          <p:nvPr/>
        </p:nvGrpSpPr>
        <p:grpSpPr>
          <a:xfrm>
            <a:off x="8852672" y="3213713"/>
            <a:ext cx="1171800" cy="370440"/>
            <a:chOff x="8852672" y="3213713"/>
            <a:chExt cx="117180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BE6CFB-E0DB-48DF-B67F-D5A1FC8ABDEC}"/>
                    </a:ext>
                  </a:extLst>
                </p14:cNvPr>
                <p14:cNvContentPartPr/>
                <p14:nvPr/>
              </p14:nvContentPartPr>
              <p14:xfrm>
                <a:off x="8852672" y="3263753"/>
                <a:ext cx="264600" cy="283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BE6CFB-E0DB-48DF-B67F-D5A1FC8ABDE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35032" y="3246113"/>
                  <a:ext cx="3002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E33BA7-A731-47AB-B2FF-22628BF9CDDF}"/>
                    </a:ext>
                  </a:extLst>
                </p14:cNvPr>
                <p14:cNvContentPartPr/>
                <p14:nvPr/>
              </p14:nvContentPartPr>
              <p14:xfrm>
                <a:off x="9322472" y="3304793"/>
                <a:ext cx="151200" cy="279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E33BA7-A731-47AB-B2FF-22628BF9CDD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04832" y="3287153"/>
                  <a:ext cx="1868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DAB0854-768E-4203-9E24-A950FDA08C1A}"/>
                    </a:ext>
                  </a:extLst>
                </p14:cNvPr>
                <p14:cNvContentPartPr/>
                <p14:nvPr/>
              </p14:nvContentPartPr>
              <p14:xfrm>
                <a:off x="9362792" y="3300833"/>
                <a:ext cx="195480" cy="227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DAB0854-768E-4203-9E24-A950FDA08C1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45152" y="3282833"/>
                  <a:ext cx="231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143745B-0B27-4294-A3D9-6B5AB5E2B9B2}"/>
                    </a:ext>
                  </a:extLst>
                </p14:cNvPr>
                <p14:cNvContentPartPr/>
                <p14:nvPr/>
              </p14:nvContentPartPr>
              <p14:xfrm>
                <a:off x="9706592" y="3213713"/>
                <a:ext cx="317880" cy="330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143745B-0B27-4294-A3D9-6B5AB5E2B9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88952" y="3195713"/>
                  <a:ext cx="353520" cy="36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39AE0BF-C078-4F5D-A2A5-64D8CED79297}"/>
              </a:ext>
            </a:extLst>
          </p:cNvPr>
          <p:cNvGrpSpPr/>
          <p:nvPr/>
        </p:nvGrpSpPr>
        <p:grpSpPr>
          <a:xfrm>
            <a:off x="4565072" y="3978353"/>
            <a:ext cx="1167480" cy="446040"/>
            <a:chOff x="4565072" y="3978353"/>
            <a:chExt cx="116748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5D2EF5-0ABB-4BAD-B200-360009D64D5E}"/>
                    </a:ext>
                  </a:extLst>
                </p14:cNvPr>
                <p14:cNvContentPartPr/>
                <p14:nvPr/>
              </p14:nvContentPartPr>
              <p14:xfrm>
                <a:off x="4565072" y="4088513"/>
                <a:ext cx="316440" cy="335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95D2EF5-0ABB-4BAD-B200-360009D64D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47072" y="4070873"/>
                  <a:ext cx="3520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DAF84F-459B-407F-AD96-DA8194852F0C}"/>
                    </a:ext>
                  </a:extLst>
                </p14:cNvPr>
                <p14:cNvContentPartPr/>
                <p14:nvPr/>
              </p14:nvContentPartPr>
              <p14:xfrm>
                <a:off x="4959632" y="4111913"/>
                <a:ext cx="243000" cy="33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DAF84F-459B-407F-AD96-DA8194852F0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41992" y="4093913"/>
                  <a:ext cx="278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52C8EFA-45B5-4E45-9E93-3A6B73644226}"/>
                    </a:ext>
                  </a:extLst>
                </p14:cNvPr>
                <p14:cNvContentPartPr/>
                <p14:nvPr/>
              </p14:nvContentPartPr>
              <p14:xfrm>
                <a:off x="4996352" y="4276793"/>
                <a:ext cx="244080" cy="26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52C8EFA-45B5-4E45-9E93-3A6B7364422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78712" y="4259153"/>
                  <a:ext cx="279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158F99-4DF1-43BE-BB20-ACB52BEACA0B}"/>
                    </a:ext>
                  </a:extLst>
                </p14:cNvPr>
                <p14:cNvContentPartPr/>
                <p14:nvPr/>
              </p14:nvContentPartPr>
              <p14:xfrm>
                <a:off x="5436272" y="4008953"/>
                <a:ext cx="44640" cy="199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158F99-4DF1-43BE-BB20-ACB52BEACA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18632" y="3990953"/>
                  <a:ext cx="80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70EA3DA-FAB9-49F8-BC3E-5B282159B02A}"/>
                    </a:ext>
                  </a:extLst>
                </p14:cNvPr>
                <p14:cNvContentPartPr/>
                <p14:nvPr/>
              </p14:nvContentPartPr>
              <p14:xfrm>
                <a:off x="5591792" y="3978353"/>
                <a:ext cx="140760" cy="239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70EA3DA-FAB9-49F8-BC3E-5B282159B02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73792" y="3960713"/>
                  <a:ext cx="17640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D03C64-DD41-4AEA-8801-33B573365C4E}"/>
              </a:ext>
            </a:extLst>
          </p:cNvPr>
          <p:cNvGrpSpPr/>
          <p:nvPr/>
        </p:nvGrpSpPr>
        <p:grpSpPr>
          <a:xfrm>
            <a:off x="6914792" y="3965753"/>
            <a:ext cx="599760" cy="268920"/>
            <a:chOff x="6914792" y="3965753"/>
            <a:chExt cx="59976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C2BD761-899A-4A37-868C-3BCFB8007060}"/>
                    </a:ext>
                  </a:extLst>
                </p14:cNvPr>
                <p14:cNvContentPartPr/>
                <p14:nvPr/>
              </p14:nvContentPartPr>
              <p14:xfrm>
                <a:off x="6914792" y="3965753"/>
                <a:ext cx="16200" cy="268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C2BD761-899A-4A37-868C-3BCFB800706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96792" y="3948113"/>
                  <a:ext cx="518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50F54F6-DB0A-4CA5-8387-4DD8A4BCA6D9}"/>
                    </a:ext>
                  </a:extLst>
                </p14:cNvPr>
                <p14:cNvContentPartPr/>
                <p14:nvPr/>
              </p14:nvContentPartPr>
              <p14:xfrm>
                <a:off x="7137992" y="3985193"/>
                <a:ext cx="376560" cy="242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50F54F6-DB0A-4CA5-8387-4DD8A4BCA6D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19992" y="3967193"/>
                  <a:ext cx="41220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B274264-5946-4543-A36B-5219FFD77EDB}"/>
              </a:ext>
            </a:extLst>
          </p:cNvPr>
          <p:cNvGrpSpPr/>
          <p:nvPr/>
        </p:nvGrpSpPr>
        <p:grpSpPr>
          <a:xfrm>
            <a:off x="9066152" y="3935153"/>
            <a:ext cx="561600" cy="281880"/>
            <a:chOff x="9066152" y="3935153"/>
            <a:chExt cx="56160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432AFB9-6538-47E3-81A4-7EA5CA59B1B0}"/>
                    </a:ext>
                  </a:extLst>
                </p14:cNvPr>
                <p14:cNvContentPartPr/>
                <p14:nvPr/>
              </p14:nvContentPartPr>
              <p14:xfrm>
                <a:off x="9066152" y="3935153"/>
                <a:ext cx="65880" cy="281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432AFB9-6538-47E3-81A4-7EA5CA59B1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48152" y="3917153"/>
                  <a:ext cx="1015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B9A45AB-6F0C-4D91-BCFF-1E8567D30B82}"/>
                    </a:ext>
                  </a:extLst>
                </p14:cNvPr>
                <p14:cNvContentPartPr/>
                <p14:nvPr/>
              </p14:nvContentPartPr>
              <p14:xfrm>
                <a:off x="9247592" y="3972233"/>
                <a:ext cx="115200" cy="18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B9A45AB-6F0C-4D91-BCFF-1E8567D30B8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229952" y="3954593"/>
                  <a:ext cx="150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9676F97-67C8-4B24-8F85-187CFE17743E}"/>
                    </a:ext>
                  </a:extLst>
                </p14:cNvPr>
                <p14:cNvContentPartPr/>
                <p14:nvPr/>
              </p14:nvContentPartPr>
              <p14:xfrm>
                <a:off x="9504632" y="3967913"/>
                <a:ext cx="123120" cy="179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9676F97-67C8-4B24-8F85-187CFE17743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86992" y="3949913"/>
                  <a:ext cx="15876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F5D06E-7908-466D-9DF6-CD25CEE59514}"/>
              </a:ext>
            </a:extLst>
          </p:cNvPr>
          <p:cNvGrpSpPr/>
          <p:nvPr/>
        </p:nvGrpSpPr>
        <p:grpSpPr>
          <a:xfrm>
            <a:off x="6901472" y="4756313"/>
            <a:ext cx="533880" cy="316440"/>
            <a:chOff x="6901472" y="4756313"/>
            <a:chExt cx="53388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4D69523-6CBB-49D3-8BDC-0430279C5217}"/>
                    </a:ext>
                  </a:extLst>
                </p14:cNvPr>
                <p14:cNvContentPartPr/>
                <p14:nvPr/>
              </p14:nvContentPartPr>
              <p14:xfrm>
                <a:off x="6901472" y="4759193"/>
                <a:ext cx="36720" cy="313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D69523-6CBB-49D3-8BDC-0430279C52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83832" y="4741553"/>
                  <a:ext cx="723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2C6BF8A-C976-49DE-A3F5-00E176E596AB}"/>
                    </a:ext>
                  </a:extLst>
                </p14:cNvPr>
                <p14:cNvContentPartPr/>
                <p14:nvPr/>
              </p14:nvContentPartPr>
              <p14:xfrm>
                <a:off x="7077512" y="4784753"/>
                <a:ext cx="99720" cy="224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2C6BF8A-C976-49DE-A3F5-00E176E596A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59512" y="4767113"/>
                  <a:ext cx="135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4A056C5-9449-4DAC-9437-1675727FBE0A}"/>
                    </a:ext>
                  </a:extLst>
                </p14:cNvPr>
                <p14:cNvContentPartPr/>
                <p14:nvPr/>
              </p14:nvContentPartPr>
              <p14:xfrm>
                <a:off x="7323032" y="4756313"/>
                <a:ext cx="112320" cy="197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4A056C5-9449-4DAC-9437-1675727FBE0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05032" y="4738673"/>
                  <a:ext cx="14796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BD9A2EE-841C-4D94-B8D3-6AF22DD62938}"/>
              </a:ext>
            </a:extLst>
          </p:cNvPr>
          <p:cNvGrpSpPr/>
          <p:nvPr/>
        </p:nvGrpSpPr>
        <p:grpSpPr>
          <a:xfrm>
            <a:off x="4332152" y="5216753"/>
            <a:ext cx="2415960" cy="1154520"/>
            <a:chOff x="4332152" y="5216753"/>
            <a:chExt cx="2415960" cy="11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E1A163B-2C6B-49BD-8851-2E3E3B00A2D9}"/>
                    </a:ext>
                  </a:extLst>
                </p14:cNvPr>
                <p14:cNvContentPartPr/>
                <p14:nvPr/>
              </p14:nvContentPartPr>
              <p14:xfrm>
                <a:off x="4332152" y="5462993"/>
                <a:ext cx="353880" cy="329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E1A163B-2C6B-49BD-8851-2E3E3B00A2D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14152" y="5444993"/>
                  <a:ext cx="3895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D42D417-B7DE-4AA2-8B49-52A7AD0EFD4D}"/>
                    </a:ext>
                  </a:extLst>
                </p14:cNvPr>
                <p14:cNvContentPartPr/>
                <p14:nvPr/>
              </p14:nvContentPartPr>
              <p14:xfrm>
                <a:off x="4625192" y="5220353"/>
                <a:ext cx="293400" cy="147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D42D417-B7DE-4AA2-8B49-52A7AD0EFD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07192" y="5202713"/>
                  <a:ext cx="329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CCE0CCC-AA31-40C9-BB09-7F3D29BFF7E2}"/>
                    </a:ext>
                  </a:extLst>
                </p14:cNvPr>
                <p14:cNvContentPartPr/>
                <p14:nvPr/>
              </p14:nvContentPartPr>
              <p14:xfrm>
                <a:off x="4981952" y="5445713"/>
                <a:ext cx="51480" cy="288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CCE0CCC-AA31-40C9-BB09-7F3D29BFF7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64312" y="5428073"/>
                  <a:ext cx="871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7FA778F-D698-43BD-BCF0-6C2732201883}"/>
                    </a:ext>
                  </a:extLst>
                </p14:cNvPr>
                <p14:cNvContentPartPr/>
                <p14:nvPr/>
              </p14:nvContentPartPr>
              <p14:xfrm>
                <a:off x="4864232" y="5594393"/>
                <a:ext cx="318600" cy="16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7FA778F-D698-43BD-BCF0-6C27322018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46592" y="5576393"/>
                  <a:ext cx="354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0B14B43-A250-4F29-AF2D-15E4F73AA809}"/>
                    </a:ext>
                  </a:extLst>
                </p14:cNvPr>
                <p14:cNvContentPartPr/>
                <p14:nvPr/>
              </p14:nvContentPartPr>
              <p14:xfrm>
                <a:off x="5325032" y="5396393"/>
                <a:ext cx="322200" cy="313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0B14B43-A250-4F29-AF2D-15E4F73AA80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07032" y="5378393"/>
                  <a:ext cx="3578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D3D160A-928E-4E76-B75F-E4EDE0E910D2}"/>
                    </a:ext>
                  </a:extLst>
                </p14:cNvPr>
                <p14:cNvContentPartPr/>
                <p14:nvPr/>
              </p14:nvContentPartPr>
              <p14:xfrm>
                <a:off x="5582792" y="5250593"/>
                <a:ext cx="222480" cy="122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D3D160A-928E-4E76-B75F-E4EDE0E910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65152" y="5232953"/>
                  <a:ext cx="258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AD0F7A3-4CF8-4307-BB0F-AA4B9F087E62}"/>
                    </a:ext>
                  </a:extLst>
                </p14:cNvPr>
                <p14:cNvContentPartPr/>
                <p14:nvPr/>
              </p14:nvContentPartPr>
              <p14:xfrm>
                <a:off x="5862152" y="5392433"/>
                <a:ext cx="72000" cy="308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AD0F7A3-4CF8-4307-BB0F-AA4B9F087E6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44512" y="5374433"/>
                  <a:ext cx="1076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C0B22AE-626C-4BEF-A0ED-FCA04352B057}"/>
                    </a:ext>
                  </a:extLst>
                </p14:cNvPr>
                <p14:cNvContentPartPr/>
                <p14:nvPr/>
              </p14:nvContentPartPr>
              <p14:xfrm>
                <a:off x="5768192" y="5532113"/>
                <a:ext cx="334800" cy="12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C0B22AE-626C-4BEF-A0ED-FCA04352B05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50552" y="5514473"/>
                  <a:ext cx="370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136F474-9771-4297-B596-1D85A5E98AD7}"/>
                    </a:ext>
                  </a:extLst>
                </p14:cNvPr>
                <p14:cNvContentPartPr/>
                <p14:nvPr/>
              </p14:nvContentPartPr>
              <p14:xfrm>
                <a:off x="6236192" y="5381633"/>
                <a:ext cx="245160" cy="27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136F474-9771-4297-B596-1D85A5E98A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18552" y="5363633"/>
                  <a:ext cx="2808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4D56CAB-264E-4CE4-9BB7-EF2D6C3F7E79}"/>
                    </a:ext>
                  </a:extLst>
                </p14:cNvPr>
                <p14:cNvContentPartPr/>
                <p14:nvPr/>
              </p14:nvContentPartPr>
              <p14:xfrm>
                <a:off x="6491792" y="5216753"/>
                <a:ext cx="256320" cy="153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4D56CAB-264E-4CE4-9BB7-EF2D6C3F7E7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74152" y="5198753"/>
                  <a:ext cx="291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8EC0C7B-3F35-457F-AB0E-74A9D7376A79}"/>
                    </a:ext>
                  </a:extLst>
                </p14:cNvPr>
                <p14:cNvContentPartPr/>
                <p14:nvPr/>
              </p14:nvContentPartPr>
              <p14:xfrm>
                <a:off x="4491632" y="6141953"/>
                <a:ext cx="212040" cy="11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8EC0C7B-3F35-457F-AB0E-74A9D7376A7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73992" y="6124313"/>
                  <a:ext cx="247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1E52C6F-058A-4A27-8C49-2EC1076A0BFC}"/>
                    </a:ext>
                  </a:extLst>
                </p14:cNvPr>
                <p14:cNvContentPartPr/>
                <p14:nvPr/>
              </p14:nvContentPartPr>
              <p14:xfrm>
                <a:off x="4575512" y="6229073"/>
                <a:ext cx="163800" cy="29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1E52C6F-058A-4A27-8C49-2EC1076A0B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57512" y="6211433"/>
                  <a:ext cx="199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B2305A5-A5E1-4B45-A5C6-8A565A3C5CE6}"/>
                    </a:ext>
                  </a:extLst>
                </p14:cNvPr>
                <p14:cNvContentPartPr/>
                <p14:nvPr/>
              </p14:nvContentPartPr>
              <p14:xfrm>
                <a:off x="5024072" y="5979593"/>
                <a:ext cx="321480" cy="386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B2305A5-A5E1-4B45-A5C6-8A565A3C5CE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06432" y="5961953"/>
                  <a:ext cx="3571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2A1AD3B-E23D-40A1-916A-4997B14A37EA}"/>
                    </a:ext>
                  </a:extLst>
                </p14:cNvPr>
                <p14:cNvContentPartPr/>
                <p14:nvPr/>
              </p14:nvContentPartPr>
              <p14:xfrm>
                <a:off x="5441672" y="6109193"/>
                <a:ext cx="362880" cy="262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2A1AD3B-E23D-40A1-916A-4997B14A37E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24032" y="6091553"/>
                  <a:ext cx="3985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4AF7D21-60BA-412F-9DE8-5A97E3752611}"/>
                    </a:ext>
                  </a:extLst>
                </p14:cNvPr>
                <p14:cNvContentPartPr/>
                <p14:nvPr/>
              </p14:nvContentPartPr>
              <p14:xfrm>
                <a:off x="5751632" y="5839913"/>
                <a:ext cx="296640" cy="154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4AF7D21-60BA-412F-9DE8-5A97E37526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33992" y="5821913"/>
                  <a:ext cx="332280" cy="19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3378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D3067D5-156A-4ACA-8B1D-B450B51C150F}"/>
              </a:ext>
            </a:extLst>
          </p:cNvPr>
          <p:cNvGrpSpPr/>
          <p:nvPr/>
        </p:nvGrpSpPr>
        <p:grpSpPr>
          <a:xfrm>
            <a:off x="623432" y="407513"/>
            <a:ext cx="2017080" cy="741240"/>
            <a:chOff x="623432" y="407513"/>
            <a:chExt cx="2017080" cy="74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0E1DE26-6BD3-4F9B-8AFF-FC047CC2A829}"/>
                    </a:ext>
                  </a:extLst>
                </p14:cNvPr>
                <p14:cNvContentPartPr/>
                <p14:nvPr/>
              </p14:nvContentPartPr>
              <p14:xfrm>
                <a:off x="623432" y="407513"/>
                <a:ext cx="374400" cy="72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0E1DE26-6BD3-4F9B-8AFF-FC047CC2A8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7432" y="371873"/>
                  <a:ext cx="446040" cy="79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DFAC51-54E6-4988-9010-7D51323AFBC2}"/>
                    </a:ext>
                  </a:extLst>
                </p14:cNvPr>
                <p14:cNvContentPartPr/>
                <p14:nvPr/>
              </p14:nvContentPartPr>
              <p14:xfrm>
                <a:off x="1121312" y="580313"/>
                <a:ext cx="177120" cy="522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DFAC51-54E6-4988-9010-7D51323AFB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5312" y="544673"/>
                  <a:ext cx="2487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606D12-45E7-40D2-8C2D-D876C705B12D}"/>
                    </a:ext>
                  </a:extLst>
                </p14:cNvPr>
                <p14:cNvContentPartPr/>
                <p14:nvPr/>
              </p14:nvContentPartPr>
              <p14:xfrm>
                <a:off x="1065872" y="786953"/>
                <a:ext cx="228600" cy="20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606D12-45E7-40D2-8C2D-D876C705B1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9872" y="751313"/>
                  <a:ext cx="300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FAAF84-0563-4EB4-98BB-ECD28382436F}"/>
                    </a:ext>
                  </a:extLst>
                </p14:cNvPr>
                <p14:cNvContentPartPr/>
                <p14:nvPr/>
              </p14:nvContentPartPr>
              <p14:xfrm>
                <a:off x="1523072" y="735473"/>
                <a:ext cx="278280" cy="406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FAAF84-0563-4EB4-98BB-ECD2838243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87072" y="699473"/>
                  <a:ext cx="3499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7D67C8-E119-4B39-99AD-7E80E33909D1}"/>
                    </a:ext>
                  </a:extLst>
                </p14:cNvPr>
                <p14:cNvContentPartPr/>
                <p14:nvPr/>
              </p14:nvContentPartPr>
              <p14:xfrm>
                <a:off x="1852472" y="725393"/>
                <a:ext cx="271800" cy="385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7D67C8-E119-4B39-99AD-7E80E33909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6472" y="689753"/>
                  <a:ext cx="3434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120CA2-B3F1-41B3-B78C-00E80C03B255}"/>
                    </a:ext>
                  </a:extLst>
                </p14:cNvPr>
                <p14:cNvContentPartPr/>
                <p14:nvPr/>
              </p14:nvContentPartPr>
              <p14:xfrm>
                <a:off x="2163872" y="619913"/>
                <a:ext cx="69840" cy="49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120CA2-B3F1-41B3-B78C-00E80C03B2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28232" y="584273"/>
                  <a:ext cx="14148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A3C0435-3F94-488E-970E-6B50CBFE618C}"/>
                    </a:ext>
                  </a:extLst>
                </p14:cNvPr>
                <p14:cNvContentPartPr/>
                <p14:nvPr/>
              </p14:nvContentPartPr>
              <p14:xfrm>
                <a:off x="2183672" y="606593"/>
                <a:ext cx="321840" cy="54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A3C0435-3F94-488E-970E-6B50CBFE61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48032" y="570953"/>
                  <a:ext cx="39348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97DA94-538D-4C11-B689-EC84D52307CF}"/>
                    </a:ext>
                  </a:extLst>
                </p14:cNvPr>
                <p14:cNvContentPartPr/>
                <p14:nvPr/>
              </p14:nvContentPartPr>
              <p14:xfrm>
                <a:off x="2555912" y="705953"/>
                <a:ext cx="11160" cy="7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97DA94-538D-4C11-B689-EC84D52307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19912" y="669953"/>
                  <a:ext cx="82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6CC48E-579C-4E72-897A-5779552CD986}"/>
                    </a:ext>
                  </a:extLst>
                </p14:cNvPr>
                <p14:cNvContentPartPr/>
                <p14:nvPr/>
              </p14:nvContentPartPr>
              <p14:xfrm>
                <a:off x="2631872" y="914753"/>
                <a:ext cx="8640" cy="24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6CC48E-579C-4E72-897A-5779552CD9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5872" y="879113"/>
                  <a:ext cx="802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AA4EB05-4A46-4C3C-8DA1-6DD8128FECEF}"/>
                  </a:ext>
                </a:extLst>
              </p14:cNvPr>
              <p14:cNvContentPartPr/>
              <p14:nvPr/>
            </p14:nvContentPartPr>
            <p14:xfrm>
              <a:off x="11156312" y="198713"/>
              <a:ext cx="10800" cy="21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AA4EB05-4A46-4C3C-8DA1-6DD8128FECE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20312" y="163073"/>
                <a:ext cx="82440" cy="9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4A347B7-8D8A-4D53-A548-279E9EF2253A}"/>
              </a:ext>
            </a:extLst>
          </p:cNvPr>
          <p:cNvGrpSpPr/>
          <p:nvPr/>
        </p:nvGrpSpPr>
        <p:grpSpPr>
          <a:xfrm>
            <a:off x="8248592" y="1968473"/>
            <a:ext cx="3114360" cy="798480"/>
            <a:chOff x="8248592" y="1968473"/>
            <a:chExt cx="3114360" cy="79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BF4A197-817B-43BB-944A-A2B07FEAFE4C}"/>
                    </a:ext>
                  </a:extLst>
                </p14:cNvPr>
                <p14:cNvContentPartPr/>
                <p14:nvPr/>
              </p14:nvContentPartPr>
              <p14:xfrm>
                <a:off x="11344232" y="1968473"/>
                <a:ext cx="18720" cy="26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BF4A197-817B-43BB-944A-A2B07FEAFE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308592" y="1932473"/>
                  <a:ext cx="90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7719C23-6ECF-434C-8595-0E9E072D8956}"/>
                    </a:ext>
                  </a:extLst>
                </p14:cNvPr>
                <p14:cNvContentPartPr/>
                <p14:nvPr/>
              </p14:nvContentPartPr>
              <p14:xfrm>
                <a:off x="8248592" y="2603153"/>
                <a:ext cx="150120" cy="163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7719C23-6ECF-434C-8595-0E9E072D89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12952" y="2567153"/>
                  <a:ext cx="22176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B91893A-E6AC-4C15-AAAC-AE0293D6CEFA}"/>
              </a:ext>
            </a:extLst>
          </p:cNvPr>
          <p:cNvGrpSpPr/>
          <p:nvPr/>
        </p:nvGrpSpPr>
        <p:grpSpPr>
          <a:xfrm>
            <a:off x="3292832" y="631793"/>
            <a:ext cx="361800" cy="550440"/>
            <a:chOff x="3292832" y="631793"/>
            <a:chExt cx="36180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1AF2946-AB3A-41CB-85E1-67EFFE9478EE}"/>
                    </a:ext>
                  </a:extLst>
                </p14:cNvPr>
                <p14:cNvContentPartPr/>
                <p14:nvPr/>
              </p14:nvContentPartPr>
              <p14:xfrm>
                <a:off x="3292832" y="631793"/>
                <a:ext cx="361800" cy="550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1AF2946-AB3A-41CB-85E1-67EFFE9478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6832" y="596153"/>
                  <a:ext cx="43344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FF80E9C-43FC-4EAF-82E1-E4061AFED1F1}"/>
                    </a:ext>
                  </a:extLst>
                </p14:cNvPr>
                <p14:cNvContentPartPr/>
                <p14:nvPr/>
              </p14:nvContentPartPr>
              <p14:xfrm>
                <a:off x="3404432" y="899993"/>
                <a:ext cx="141840" cy="28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FF80E9C-43FC-4EAF-82E1-E4061AFED1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68432" y="863993"/>
                  <a:ext cx="2134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81507EE-B664-4489-A543-D8A2D95B50EF}"/>
              </a:ext>
            </a:extLst>
          </p:cNvPr>
          <p:cNvGrpSpPr/>
          <p:nvPr/>
        </p:nvGrpSpPr>
        <p:grpSpPr>
          <a:xfrm>
            <a:off x="4223432" y="695153"/>
            <a:ext cx="1704240" cy="443520"/>
            <a:chOff x="4223432" y="695153"/>
            <a:chExt cx="170424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B9AFA2-A7DF-420C-B0BD-CEDA494A50BB}"/>
                    </a:ext>
                  </a:extLst>
                </p14:cNvPr>
                <p14:cNvContentPartPr/>
                <p14:nvPr/>
              </p14:nvContentPartPr>
              <p14:xfrm>
                <a:off x="4223432" y="711353"/>
                <a:ext cx="434520" cy="425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B9AFA2-A7DF-420C-B0BD-CEDA494A50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87432" y="675353"/>
                  <a:ext cx="5061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A87B497-A9D0-42D1-AD24-316654F2B4DC}"/>
                    </a:ext>
                  </a:extLst>
                </p14:cNvPr>
                <p14:cNvContentPartPr/>
                <p14:nvPr/>
              </p14:nvContentPartPr>
              <p14:xfrm>
                <a:off x="4735712" y="695153"/>
                <a:ext cx="106200" cy="401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A87B497-A9D0-42D1-AD24-316654F2B4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99712" y="659153"/>
                  <a:ext cx="1778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74B35A-AD2E-433C-8752-4181668DA71C}"/>
                    </a:ext>
                  </a:extLst>
                </p14:cNvPr>
                <p14:cNvContentPartPr/>
                <p14:nvPr/>
              </p14:nvContentPartPr>
              <p14:xfrm>
                <a:off x="4656152" y="880553"/>
                <a:ext cx="193320" cy="20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74B35A-AD2E-433C-8752-4181668DA7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0512" y="844913"/>
                  <a:ext cx="264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04D4170-8B46-4F61-834D-D64063EC1FA6}"/>
                    </a:ext>
                  </a:extLst>
                </p14:cNvPr>
                <p14:cNvContentPartPr/>
                <p14:nvPr/>
              </p14:nvContentPartPr>
              <p14:xfrm>
                <a:off x="4932272" y="822953"/>
                <a:ext cx="255600" cy="293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04D4170-8B46-4F61-834D-D64063EC1FA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96632" y="786953"/>
                  <a:ext cx="3272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3E0A535-C030-4C29-AAE6-4D6F5616B357}"/>
                    </a:ext>
                  </a:extLst>
                </p14:cNvPr>
                <p14:cNvContentPartPr/>
                <p14:nvPr/>
              </p14:nvContentPartPr>
              <p14:xfrm>
                <a:off x="5273192" y="764993"/>
                <a:ext cx="234360" cy="373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3E0A535-C030-4C29-AAE6-4D6F5616B3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37192" y="728993"/>
                  <a:ext cx="3060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5EDA4F8-8493-40F9-B950-38F8F393CD6E}"/>
                    </a:ext>
                  </a:extLst>
                </p14:cNvPr>
                <p14:cNvContentPartPr/>
                <p14:nvPr/>
              </p14:nvContentPartPr>
              <p14:xfrm>
                <a:off x="5579552" y="727553"/>
                <a:ext cx="55440" cy="374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5EDA4F8-8493-40F9-B950-38F8F393CD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43912" y="691913"/>
                  <a:ext cx="1270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3AF084C-9AAA-4278-83F3-CCBBDFFB2B66}"/>
                    </a:ext>
                  </a:extLst>
                </p14:cNvPr>
                <p14:cNvContentPartPr/>
                <p14:nvPr/>
              </p14:nvContentPartPr>
              <p14:xfrm>
                <a:off x="5650832" y="766433"/>
                <a:ext cx="276840" cy="342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3AF084C-9AAA-4278-83F3-CCBBDFFB2B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14832" y="730793"/>
                  <a:ext cx="348480" cy="41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BB0F7DD-D50D-48F3-B082-C0C85661FBE8}"/>
              </a:ext>
            </a:extLst>
          </p:cNvPr>
          <p:cNvGrpSpPr/>
          <p:nvPr/>
        </p:nvGrpSpPr>
        <p:grpSpPr>
          <a:xfrm>
            <a:off x="6376232" y="785873"/>
            <a:ext cx="459000" cy="427320"/>
            <a:chOff x="6376232" y="785873"/>
            <a:chExt cx="45900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2347A76-AE47-4E39-8E9B-1B40CFC3E7B1}"/>
                    </a:ext>
                  </a:extLst>
                </p14:cNvPr>
                <p14:cNvContentPartPr/>
                <p14:nvPr/>
              </p14:nvContentPartPr>
              <p14:xfrm>
                <a:off x="6376232" y="785873"/>
                <a:ext cx="62640" cy="414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2347A76-AE47-4E39-8E9B-1B40CFC3E7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40232" y="750233"/>
                  <a:ext cx="1342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9A7EF9E-B016-4098-9208-90A2551F9B73}"/>
                    </a:ext>
                  </a:extLst>
                </p14:cNvPr>
                <p14:cNvContentPartPr/>
                <p14:nvPr/>
              </p14:nvContentPartPr>
              <p14:xfrm>
                <a:off x="6544352" y="861113"/>
                <a:ext cx="290880" cy="352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9A7EF9E-B016-4098-9208-90A2551F9B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08712" y="825113"/>
                  <a:ext cx="362520" cy="42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530C029-8E36-48CB-B3A9-D9F20D866C5D}"/>
                  </a:ext>
                </a:extLst>
              </p14:cNvPr>
              <p14:cNvContentPartPr/>
              <p14:nvPr/>
            </p14:nvContentPartPr>
            <p14:xfrm>
              <a:off x="7354352" y="898553"/>
              <a:ext cx="565560" cy="345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530C029-8E36-48CB-B3A9-D9F20D866C5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18352" y="862913"/>
                <a:ext cx="637200" cy="41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943517-6AFB-4842-A454-8629A0E4EA63}"/>
              </a:ext>
            </a:extLst>
          </p:cNvPr>
          <p:cNvGrpSpPr/>
          <p:nvPr/>
        </p:nvGrpSpPr>
        <p:grpSpPr>
          <a:xfrm>
            <a:off x="8498432" y="606953"/>
            <a:ext cx="1789920" cy="687240"/>
            <a:chOff x="8498432" y="606953"/>
            <a:chExt cx="1789920" cy="68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52A13E3-2C89-4E06-A15C-19A772D45863}"/>
                    </a:ext>
                  </a:extLst>
                </p14:cNvPr>
                <p14:cNvContentPartPr/>
                <p14:nvPr/>
              </p14:nvContentPartPr>
              <p14:xfrm>
                <a:off x="8498432" y="606953"/>
                <a:ext cx="16200" cy="687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52A13E3-2C89-4E06-A15C-19A772D458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62792" y="570953"/>
                  <a:ext cx="8784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A3A2B37-EC77-4A65-91F2-A4D8285C617D}"/>
                    </a:ext>
                  </a:extLst>
                </p14:cNvPr>
                <p14:cNvContentPartPr/>
                <p14:nvPr/>
              </p14:nvContentPartPr>
              <p14:xfrm>
                <a:off x="8713352" y="931673"/>
                <a:ext cx="22320" cy="304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A3A2B37-EC77-4A65-91F2-A4D8285C61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77352" y="895673"/>
                  <a:ext cx="939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C824DE7-62A9-4D18-8A1E-BCAA2EB31B6D}"/>
                    </a:ext>
                  </a:extLst>
                </p14:cNvPr>
                <p14:cNvContentPartPr/>
                <p14:nvPr/>
              </p14:nvContentPartPr>
              <p14:xfrm>
                <a:off x="8726312" y="786593"/>
                <a:ext cx="17280" cy="70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C824DE7-62A9-4D18-8A1E-BCAA2EB31B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90672" y="750593"/>
                  <a:ext cx="88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1D8974C-A10D-4CB7-90E3-6A143CD70C8D}"/>
                    </a:ext>
                  </a:extLst>
                </p14:cNvPr>
                <p14:cNvContentPartPr/>
                <p14:nvPr/>
              </p14:nvContentPartPr>
              <p14:xfrm>
                <a:off x="8883272" y="906113"/>
                <a:ext cx="301680" cy="313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1D8974C-A10D-4CB7-90E3-6A143CD70C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47632" y="870473"/>
                  <a:ext cx="3733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1909AF5-D99E-43EC-B0BC-5EB03E92D07F}"/>
                    </a:ext>
                  </a:extLst>
                </p14:cNvPr>
                <p14:cNvContentPartPr/>
                <p14:nvPr/>
              </p14:nvContentPartPr>
              <p14:xfrm>
                <a:off x="9236072" y="875513"/>
                <a:ext cx="158400" cy="37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1909AF5-D99E-43EC-B0BC-5EB03E92D0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00072" y="839513"/>
                  <a:ext cx="2300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7BF4B8-B46C-45E3-BCCC-3A1216B1ED57}"/>
                    </a:ext>
                  </a:extLst>
                </p14:cNvPr>
                <p14:cNvContentPartPr/>
                <p14:nvPr/>
              </p14:nvContentPartPr>
              <p14:xfrm>
                <a:off x="9492752" y="777593"/>
                <a:ext cx="795600" cy="444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7BF4B8-B46C-45E3-BCCC-3A1216B1ED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456752" y="741593"/>
                  <a:ext cx="867240" cy="51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5607578-92A5-4A63-B724-046FA8F898BA}"/>
              </a:ext>
            </a:extLst>
          </p:cNvPr>
          <p:cNvGrpSpPr/>
          <p:nvPr/>
        </p:nvGrpSpPr>
        <p:grpSpPr>
          <a:xfrm>
            <a:off x="10670312" y="606953"/>
            <a:ext cx="1159920" cy="641880"/>
            <a:chOff x="10670312" y="606953"/>
            <a:chExt cx="1159920" cy="64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BFF75BD-BF45-4A63-A71B-8B3468216AC4}"/>
                    </a:ext>
                  </a:extLst>
                </p14:cNvPr>
                <p14:cNvContentPartPr/>
                <p14:nvPr/>
              </p14:nvContentPartPr>
              <p14:xfrm>
                <a:off x="10670312" y="606953"/>
                <a:ext cx="54720" cy="625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BFF75BD-BF45-4A63-A71B-8B3468216AC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34312" y="570953"/>
                  <a:ext cx="12636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967F3DA-4659-469F-8F1E-A12BC7B97C07}"/>
                    </a:ext>
                  </a:extLst>
                </p14:cNvPr>
                <p14:cNvContentPartPr/>
                <p14:nvPr/>
              </p14:nvContentPartPr>
              <p14:xfrm>
                <a:off x="10881632" y="924113"/>
                <a:ext cx="23040" cy="324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967F3DA-4659-469F-8F1E-A12BC7B97C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45992" y="888113"/>
                  <a:ext cx="946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2495613-A49B-4FE0-83A8-0A8985D91F0E}"/>
                    </a:ext>
                  </a:extLst>
                </p14:cNvPr>
                <p14:cNvContentPartPr/>
                <p14:nvPr/>
              </p14:nvContentPartPr>
              <p14:xfrm>
                <a:off x="10874792" y="751313"/>
                <a:ext cx="12960" cy="45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2495613-A49B-4FE0-83A8-0A8985D91F0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38792" y="715313"/>
                  <a:ext cx="84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8248DF9-8835-4DCE-9589-512E5A37F306}"/>
                    </a:ext>
                  </a:extLst>
                </p14:cNvPr>
                <p14:cNvContentPartPr/>
                <p14:nvPr/>
              </p14:nvContentPartPr>
              <p14:xfrm>
                <a:off x="11016272" y="782633"/>
                <a:ext cx="454680" cy="446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8248DF9-8835-4DCE-9589-512E5A37F30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80272" y="746993"/>
                  <a:ext cx="5263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84057F4-8F4F-4122-9FE4-59B42256BE60}"/>
                    </a:ext>
                  </a:extLst>
                </p14:cNvPr>
                <p14:cNvContentPartPr/>
                <p14:nvPr/>
              </p14:nvContentPartPr>
              <p14:xfrm>
                <a:off x="11673272" y="771833"/>
                <a:ext cx="23040" cy="373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84057F4-8F4F-4122-9FE4-59B42256BE6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637632" y="735833"/>
                  <a:ext cx="946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FA2B805-D387-49D9-A2F7-62FF7F9791ED}"/>
                    </a:ext>
                  </a:extLst>
                </p14:cNvPr>
                <p14:cNvContentPartPr/>
                <p14:nvPr/>
              </p14:nvContentPartPr>
              <p14:xfrm>
                <a:off x="11572112" y="935633"/>
                <a:ext cx="258120" cy="29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FA2B805-D387-49D9-A2F7-62FF7F9791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536112" y="899993"/>
                  <a:ext cx="32976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99FA51F-A683-4DE9-AB27-EC65377FEC4F}"/>
                  </a:ext>
                </a:extLst>
              </p14:cNvPr>
              <p14:cNvContentPartPr/>
              <p14:nvPr/>
            </p14:nvContentPartPr>
            <p14:xfrm>
              <a:off x="278192" y="1742033"/>
              <a:ext cx="1527840" cy="599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99FA51F-A683-4DE9-AB27-EC65377FEC4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2552" y="1706393"/>
                <a:ext cx="1599480" cy="67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4165BC7-D0DD-4ECB-9ABC-E03E05194BCB}"/>
              </a:ext>
            </a:extLst>
          </p:cNvPr>
          <p:cNvGrpSpPr/>
          <p:nvPr/>
        </p:nvGrpSpPr>
        <p:grpSpPr>
          <a:xfrm>
            <a:off x="2225072" y="1795313"/>
            <a:ext cx="591480" cy="555120"/>
            <a:chOff x="2225072" y="1795313"/>
            <a:chExt cx="59148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296BF46-EA65-4153-8183-D564404A880E}"/>
                    </a:ext>
                  </a:extLst>
                </p14:cNvPr>
                <p14:cNvContentPartPr/>
                <p14:nvPr/>
              </p14:nvContentPartPr>
              <p14:xfrm>
                <a:off x="2225072" y="1958393"/>
                <a:ext cx="263160" cy="39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296BF46-EA65-4153-8183-D564404A88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89072" y="1922753"/>
                  <a:ext cx="3348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942622D-DC28-4B7F-81E8-BAD387283B26}"/>
                    </a:ext>
                  </a:extLst>
                </p14:cNvPr>
                <p14:cNvContentPartPr/>
                <p14:nvPr/>
              </p14:nvContentPartPr>
              <p14:xfrm>
                <a:off x="2592272" y="1830953"/>
                <a:ext cx="57960" cy="434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942622D-DC28-4B7F-81E8-BAD387283B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56272" y="1794953"/>
                  <a:ext cx="1296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761EF14-5C42-44CE-B8F8-5C538430B403}"/>
                    </a:ext>
                  </a:extLst>
                </p14:cNvPr>
                <p14:cNvContentPartPr/>
                <p14:nvPr/>
              </p14:nvContentPartPr>
              <p14:xfrm>
                <a:off x="2745272" y="1795313"/>
                <a:ext cx="71280" cy="483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761EF14-5C42-44CE-B8F8-5C538430B40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09632" y="1759313"/>
                  <a:ext cx="142920" cy="55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7EFA6DA-11D4-4CFA-A108-05D46B931597}"/>
              </a:ext>
            </a:extLst>
          </p:cNvPr>
          <p:cNvGrpSpPr/>
          <p:nvPr/>
        </p:nvGrpSpPr>
        <p:grpSpPr>
          <a:xfrm>
            <a:off x="3392912" y="1641953"/>
            <a:ext cx="2884320" cy="684000"/>
            <a:chOff x="3392912" y="1641953"/>
            <a:chExt cx="2884320" cy="68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EFD6E86-72D4-4D40-8158-57F6520F6DE8}"/>
                    </a:ext>
                  </a:extLst>
                </p14:cNvPr>
                <p14:cNvContentPartPr/>
                <p14:nvPr/>
              </p14:nvContentPartPr>
              <p14:xfrm>
                <a:off x="3392912" y="1891793"/>
                <a:ext cx="72720" cy="327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EFD6E86-72D4-4D40-8158-57F6520F6D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56912" y="1855793"/>
                  <a:ext cx="1443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51A1B6A-D0F0-45EB-82FC-7630E7C2474E}"/>
                    </a:ext>
                  </a:extLst>
                </p14:cNvPr>
                <p14:cNvContentPartPr/>
                <p14:nvPr/>
              </p14:nvContentPartPr>
              <p14:xfrm>
                <a:off x="3427832" y="1641953"/>
                <a:ext cx="24120" cy="61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51A1B6A-D0F0-45EB-82FC-7630E7C2474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91832" y="1606313"/>
                  <a:ext cx="95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5DCCB3-B9EB-44C6-9F91-56A4C542CD20}"/>
                    </a:ext>
                  </a:extLst>
                </p14:cNvPr>
                <p14:cNvContentPartPr/>
                <p14:nvPr/>
              </p14:nvContentPartPr>
              <p14:xfrm>
                <a:off x="3620792" y="1884233"/>
                <a:ext cx="354600" cy="380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55DCCB3-B9EB-44C6-9F91-56A4C542CD2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85152" y="1848233"/>
                  <a:ext cx="426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5BCF53F-4B54-4CCA-8668-C5AA739E13C4}"/>
                    </a:ext>
                  </a:extLst>
                </p14:cNvPr>
                <p14:cNvContentPartPr/>
                <p14:nvPr/>
              </p14:nvContentPartPr>
              <p14:xfrm>
                <a:off x="4035152" y="1825913"/>
                <a:ext cx="857160" cy="475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5BCF53F-4B54-4CCA-8668-C5AA739E13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99512" y="1789913"/>
                  <a:ext cx="92880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5DEA654-AD09-443C-9B96-E3F496CA1815}"/>
                    </a:ext>
                  </a:extLst>
                </p14:cNvPr>
                <p14:cNvContentPartPr/>
                <p14:nvPr/>
              </p14:nvContentPartPr>
              <p14:xfrm>
                <a:off x="5018312" y="1739513"/>
                <a:ext cx="75600" cy="451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5DEA654-AD09-443C-9B96-E3F496CA18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82672" y="1703513"/>
                  <a:ext cx="14724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EAB925D-BE18-43DB-B2B7-6288D6850520}"/>
                    </a:ext>
                  </a:extLst>
                </p14:cNvPr>
                <p14:cNvContentPartPr/>
                <p14:nvPr/>
              </p14:nvContentPartPr>
              <p14:xfrm>
                <a:off x="4938752" y="2005553"/>
                <a:ext cx="336240" cy="207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EAB925D-BE18-43DB-B2B7-6288D685052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02752" y="1969913"/>
                  <a:ext cx="407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AE53103-CEDB-4608-87EC-4857D9495B47}"/>
                    </a:ext>
                  </a:extLst>
                </p14:cNvPr>
                <p14:cNvContentPartPr/>
                <p14:nvPr/>
              </p14:nvContentPartPr>
              <p14:xfrm>
                <a:off x="5225312" y="1793153"/>
                <a:ext cx="11880" cy="26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AE53103-CEDB-4608-87EC-4857D9495B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89312" y="1757153"/>
                  <a:ext cx="835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BCD26CD-D16D-4392-B85D-DD1B673072E4}"/>
                    </a:ext>
                  </a:extLst>
                </p14:cNvPr>
                <p14:cNvContentPartPr/>
                <p14:nvPr/>
              </p14:nvContentPartPr>
              <p14:xfrm>
                <a:off x="5353832" y="1896113"/>
                <a:ext cx="205560" cy="324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BCD26CD-D16D-4392-B85D-DD1B673072E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17832" y="1860473"/>
                  <a:ext cx="2772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40EF74F-2CC0-4F45-89BF-49CEDACFD1E7}"/>
                    </a:ext>
                  </a:extLst>
                </p14:cNvPr>
                <p14:cNvContentPartPr/>
                <p14:nvPr/>
              </p14:nvContentPartPr>
              <p14:xfrm>
                <a:off x="5638232" y="1851113"/>
                <a:ext cx="639000" cy="474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40EF74F-2CC0-4F45-89BF-49CEDACFD1E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02232" y="1815473"/>
                  <a:ext cx="710640" cy="54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12C4174-A007-4300-9277-23B323EEE57D}"/>
              </a:ext>
            </a:extLst>
          </p:cNvPr>
          <p:cNvGrpSpPr/>
          <p:nvPr/>
        </p:nvGrpSpPr>
        <p:grpSpPr>
          <a:xfrm>
            <a:off x="6967352" y="1790993"/>
            <a:ext cx="1154520" cy="544320"/>
            <a:chOff x="6967352" y="1790993"/>
            <a:chExt cx="1154520" cy="5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2AFFEBD-2548-4A21-B329-E2FA63EBBC23}"/>
                    </a:ext>
                  </a:extLst>
                </p14:cNvPr>
                <p14:cNvContentPartPr/>
                <p14:nvPr/>
              </p14:nvContentPartPr>
              <p14:xfrm>
                <a:off x="6967352" y="1942913"/>
                <a:ext cx="363960" cy="392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2AFFEBD-2548-4A21-B329-E2FA63EBBC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31352" y="1907273"/>
                  <a:ext cx="4356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7C3EE0C-4CDA-4C0C-837B-09D10843D51C}"/>
                    </a:ext>
                  </a:extLst>
                </p14:cNvPr>
                <p14:cNvContentPartPr/>
                <p14:nvPr/>
              </p14:nvContentPartPr>
              <p14:xfrm>
                <a:off x="7408352" y="2006633"/>
                <a:ext cx="372600" cy="2721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7C3EE0C-4CDA-4C0C-837B-09D10843D5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72352" y="1970633"/>
                  <a:ext cx="4442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702EF21-9EDC-489F-8AA2-065A9A1D2B85}"/>
                    </a:ext>
                  </a:extLst>
                </p14:cNvPr>
                <p14:cNvContentPartPr/>
                <p14:nvPr/>
              </p14:nvContentPartPr>
              <p14:xfrm>
                <a:off x="7814792" y="1790993"/>
                <a:ext cx="307080" cy="489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702EF21-9EDC-489F-8AA2-065A9A1D2B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78792" y="1754993"/>
                  <a:ext cx="378720" cy="56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13F2A6D-6272-4B3C-91A9-6F498EE547D6}"/>
              </a:ext>
            </a:extLst>
          </p:cNvPr>
          <p:cNvGrpSpPr/>
          <p:nvPr/>
        </p:nvGrpSpPr>
        <p:grpSpPr>
          <a:xfrm>
            <a:off x="8561072" y="1739873"/>
            <a:ext cx="3501000" cy="610920"/>
            <a:chOff x="8561072" y="1739873"/>
            <a:chExt cx="3501000" cy="61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DD1807B-4719-414C-9506-F74F0D07CAF3}"/>
                    </a:ext>
                  </a:extLst>
                </p14:cNvPr>
                <p14:cNvContentPartPr/>
                <p14:nvPr/>
              </p14:nvContentPartPr>
              <p14:xfrm>
                <a:off x="8561072" y="1753913"/>
                <a:ext cx="711000" cy="596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DD1807B-4719-414C-9506-F74F0D07CAF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25072" y="1717913"/>
                  <a:ext cx="78264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B6CE5F7-8259-4D23-BB41-0D9800667E62}"/>
                    </a:ext>
                  </a:extLst>
                </p14:cNvPr>
                <p14:cNvContentPartPr/>
                <p14:nvPr/>
              </p14:nvContentPartPr>
              <p14:xfrm>
                <a:off x="9294032" y="1739873"/>
                <a:ext cx="57600" cy="561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B6CE5F7-8259-4D23-BB41-0D9800667E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58032" y="1704233"/>
                  <a:ext cx="12924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E9A30C-E8B8-48A4-A4AF-096417BDB824}"/>
                    </a:ext>
                  </a:extLst>
                </p14:cNvPr>
                <p14:cNvContentPartPr/>
                <p14:nvPr/>
              </p14:nvContentPartPr>
              <p14:xfrm>
                <a:off x="9511112" y="1995833"/>
                <a:ext cx="217800" cy="302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E9A30C-E8B8-48A4-A4AF-096417BDB82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75112" y="1960193"/>
                  <a:ext cx="289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076FF4D-F90E-484F-B586-8CC5AB59753D}"/>
                    </a:ext>
                  </a:extLst>
                </p14:cNvPr>
                <p14:cNvContentPartPr/>
                <p14:nvPr/>
              </p14:nvContentPartPr>
              <p14:xfrm>
                <a:off x="9950312" y="1820873"/>
                <a:ext cx="33840" cy="404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076FF4D-F90E-484F-B586-8CC5AB59753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14672" y="1785233"/>
                  <a:ext cx="1054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5A77751-52E8-41DA-AC4E-97F82BBE70C1}"/>
                    </a:ext>
                  </a:extLst>
                </p14:cNvPr>
                <p14:cNvContentPartPr/>
                <p14:nvPr/>
              </p14:nvContentPartPr>
              <p14:xfrm>
                <a:off x="9832592" y="2015273"/>
                <a:ext cx="297000" cy="193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5A77751-52E8-41DA-AC4E-97F82BBE70C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796952" y="1979273"/>
                  <a:ext cx="368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716F546-2460-4425-9A77-4CD3E7BE3FC2}"/>
                    </a:ext>
                  </a:extLst>
                </p14:cNvPr>
                <p14:cNvContentPartPr/>
                <p14:nvPr/>
              </p14:nvContentPartPr>
              <p14:xfrm>
                <a:off x="10150112" y="1860833"/>
                <a:ext cx="15120" cy="51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716F546-2460-4425-9A77-4CD3E7BE3F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14472" y="1824833"/>
                  <a:ext cx="86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54C30BC-9C16-46BF-9025-511FA3E1FFF7}"/>
                    </a:ext>
                  </a:extLst>
                </p14:cNvPr>
                <p14:cNvContentPartPr/>
                <p14:nvPr/>
              </p14:nvContentPartPr>
              <p14:xfrm>
                <a:off x="10206992" y="1915913"/>
                <a:ext cx="242640" cy="311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54C30BC-9C16-46BF-9025-511FA3E1FFF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71352" y="1879913"/>
                  <a:ext cx="3142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74B3E9E-3F56-4339-A6C2-5C595C448D24}"/>
                    </a:ext>
                  </a:extLst>
                </p14:cNvPr>
                <p14:cNvContentPartPr/>
                <p14:nvPr/>
              </p14:nvContentPartPr>
              <p14:xfrm>
                <a:off x="10470152" y="1812593"/>
                <a:ext cx="628560" cy="471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74B3E9E-3F56-4339-A6C2-5C595C448D2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34152" y="1776593"/>
                  <a:ext cx="70020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4A9DD40-BB2C-4FDB-9234-2F71FFC312F8}"/>
                    </a:ext>
                  </a:extLst>
                </p14:cNvPr>
                <p14:cNvContentPartPr/>
                <p14:nvPr/>
              </p14:nvContentPartPr>
              <p14:xfrm>
                <a:off x="11394992" y="1796393"/>
                <a:ext cx="667080" cy="390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4A9DD40-BB2C-4FDB-9234-2F71FFC312F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358992" y="1760753"/>
                  <a:ext cx="738720" cy="46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7D39816-05C7-4A50-BDD0-8F2AC1302816}"/>
              </a:ext>
            </a:extLst>
          </p:cNvPr>
          <p:cNvGrpSpPr/>
          <p:nvPr/>
        </p:nvGrpSpPr>
        <p:grpSpPr>
          <a:xfrm>
            <a:off x="241472" y="2835713"/>
            <a:ext cx="1784880" cy="586440"/>
            <a:chOff x="241472" y="2835713"/>
            <a:chExt cx="1784880" cy="5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9105E87-6B46-443B-B018-555B32D17E27}"/>
                    </a:ext>
                  </a:extLst>
                </p14:cNvPr>
                <p14:cNvContentPartPr/>
                <p14:nvPr/>
              </p14:nvContentPartPr>
              <p14:xfrm>
                <a:off x="241472" y="3022553"/>
                <a:ext cx="789120" cy="399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9105E87-6B46-443B-B018-555B32D17E2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5832" y="2986913"/>
                  <a:ext cx="8607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5F52965-77AC-4FBB-8D25-374B3364E3FC}"/>
                    </a:ext>
                  </a:extLst>
                </p14:cNvPr>
                <p14:cNvContentPartPr/>
                <p14:nvPr/>
              </p14:nvContentPartPr>
              <p14:xfrm>
                <a:off x="1130672" y="3112553"/>
                <a:ext cx="280440" cy="271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5F52965-77AC-4FBB-8D25-374B3364E3F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95032" y="3076913"/>
                  <a:ext cx="352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B9E3D1F-FB4C-40C3-BFB9-CE6ED986583D}"/>
                    </a:ext>
                  </a:extLst>
                </p14:cNvPr>
                <p14:cNvContentPartPr/>
                <p14:nvPr/>
              </p14:nvContentPartPr>
              <p14:xfrm>
                <a:off x="1478792" y="2835713"/>
                <a:ext cx="547560" cy="515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B9E3D1F-FB4C-40C3-BFB9-CE6ED98658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43152" y="2800073"/>
                  <a:ext cx="619200" cy="58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556C301-4D4C-49C3-8B58-D00A08CB8985}"/>
              </a:ext>
            </a:extLst>
          </p:cNvPr>
          <p:cNvGrpSpPr/>
          <p:nvPr/>
        </p:nvGrpSpPr>
        <p:grpSpPr>
          <a:xfrm>
            <a:off x="2587232" y="2867753"/>
            <a:ext cx="591480" cy="490320"/>
            <a:chOff x="2587232" y="2867753"/>
            <a:chExt cx="59148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FC3912-B156-44E8-9976-8488639BEE1E}"/>
                    </a:ext>
                  </a:extLst>
                </p14:cNvPr>
                <p14:cNvContentPartPr/>
                <p14:nvPr/>
              </p14:nvContentPartPr>
              <p14:xfrm>
                <a:off x="2587232" y="2987273"/>
                <a:ext cx="385920" cy="370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FC3912-B156-44E8-9976-8488639BEE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51232" y="2951273"/>
                  <a:ext cx="45756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D6C86B6-116D-4087-937A-34225310B2BA}"/>
                    </a:ext>
                  </a:extLst>
                </p14:cNvPr>
                <p14:cNvContentPartPr/>
                <p14:nvPr/>
              </p14:nvContentPartPr>
              <p14:xfrm>
                <a:off x="3059912" y="2867753"/>
                <a:ext cx="84240" cy="435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D6C86B6-116D-4087-937A-34225310B2B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24272" y="2832113"/>
                  <a:ext cx="1558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8BD8D48-9132-42F8-9B1E-9D5EA1D8185F}"/>
                    </a:ext>
                  </a:extLst>
                </p14:cNvPr>
                <p14:cNvContentPartPr/>
                <p14:nvPr/>
              </p14:nvContentPartPr>
              <p14:xfrm>
                <a:off x="2978192" y="3089873"/>
                <a:ext cx="200520" cy="40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8BD8D48-9132-42F8-9B1E-9D5EA1D818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42552" y="3054233"/>
                  <a:ext cx="27216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81F217D-DD3F-47A7-B2C7-C0FCC89BEB64}"/>
              </a:ext>
            </a:extLst>
          </p:cNvPr>
          <p:cNvGrpSpPr/>
          <p:nvPr/>
        </p:nvGrpSpPr>
        <p:grpSpPr>
          <a:xfrm>
            <a:off x="3811232" y="3017153"/>
            <a:ext cx="985680" cy="366120"/>
            <a:chOff x="3811232" y="3017153"/>
            <a:chExt cx="98568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0555FFA-CBCA-4B70-AC43-F05DD588BCE1}"/>
                    </a:ext>
                  </a:extLst>
                </p14:cNvPr>
                <p14:cNvContentPartPr/>
                <p14:nvPr/>
              </p14:nvContentPartPr>
              <p14:xfrm>
                <a:off x="3811232" y="3017153"/>
                <a:ext cx="209520" cy="366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0555FFA-CBCA-4B70-AC43-F05DD588BCE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75232" y="2981513"/>
                  <a:ext cx="2811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1CF02BC-ED9B-4BE2-97FC-EF0A2362691E}"/>
                    </a:ext>
                  </a:extLst>
                </p14:cNvPr>
                <p14:cNvContentPartPr/>
                <p14:nvPr/>
              </p14:nvContentPartPr>
              <p14:xfrm>
                <a:off x="3983672" y="3075113"/>
                <a:ext cx="813240" cy="285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1CF02BC-ED9B-4BE2-97FC-EF0A2362691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48032" y="3039113"/>
                  <a:ext cx="88488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A547E54-A8AA-4F33-8390-213EE4B4238D}"/>
              </a:ext>
            </a:extLst>
          </p:cNvPr>
          <p:cNvGrpSpPr/>
          <p:nvPr/>
        </p:nvGrpSpPr>
        <p:grpSpPr>
          <a:xfrm>
            <a:off x="5207672" y="2797913"/>
            <a:ext cx="986760" cy="578160"/>
            <a:chOff x="5207672" y="2797913"/>
            <a:chExt cx="98676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14DCCCD-17CE-4D37-9F1A-AB24BF4353CD}"/>
                    </a:ext>
                  </a:extLst>
                </p14:cNvPr>
                <p14:cNvContentPartPr/>
                <p14:nvPr/>
              </p14:nvContentPartPr>
              <p14:xfrm>
                <a:off x="5207672" y="2987633"/>
                <a:ext cx="307080" cy="388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14DCCCD-17CE-4D37-9F1A-AB24BF4353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71672" y="2951993"/>
                  <a:ext cx="3787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C80F9AB-A17E-4D00-BF78-0080080837AB}"/>
                    </a:ext>
                  </a:extLst>
                </p14:cNvPr>
                <p14:cNvContentPartPr/>
                <p14:nvPr/>
              </p14:nvContentPartPr>
              <p14:xfrm>
                <a:off x="5592152" y="3016433"/>
                <a:ext cx="300960" cy="299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C80F9AB-A17E-4D00-BF78-0080080837A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56512" y="2980793"/>
                  <a:ext cx="3726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470797E-293A-40D0-8B19-A5EE028ED9E2}"/>
                    </a:ext>
                  </a:extLst>
                </p14:cNvPr>
                <p14:cNvContentPartPr/>
                <p14:nvPr/>
              </p14:nvContentPartPr>
              <p14:xfrm>
                <a:off x="5951432" y="2797913"/>
                <a:ext cx="243000" cy="557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470797E-293A-40D0-8B19-A5EE028ED9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15792" y="2761913"/>
                  <a:ext cx="31464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747B49B-EB7E-42B3-B62F-8EDBE242FCE4}"/>
              </a:ext>
            </a:extLst>
          </p:cNvPr>
          <p:cNvGrpSpPr/>
          <p:nvPr/>
        </p:nvGrpSpPr>
        <p:grpSpPr>
          <a:xfrm>
            <a:off x="6614912" y="2823833"/>
            <a:ext cx="623160" cy="635760"/>
            <a:chOff x="6614912" y="2823833"/>
            <a:chExt cx="623160" cy="6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F94D877-2B2F-4E2C-A1B3-EEDB458F9F7D}"/>
                    </a:ext>
                  </a:extLst>
                </p14:cNvPr>
                <p14:cNvContentPartPr/>
                <p14:nvPr/>
              </p14:nvContentPartPr>
              <p14:xfrm>
                <a:off x="6614912" y="2994833"/>
                <a:ext cx="274320" cy="339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F94D877-2B2F-4E2C-A1B3-EEDB458F9F7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78912" y="2959193"/>
                  <a:ext cx="3459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74F97F6-8053-4E72-A459-E9C3C29A5F39}"/>
                    </a:ext>
                  </a:extLst>
                </p14:cNvPr>
                <p14:cNvContentPartPr/>
                <p14:nvPr/>
              </p14:nvContentPartPr>
              <p14:xfrm>
                <a:off x="7065992" y="2823833"/>
                <a:ext cx="172080" cy="635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74F97F6-8053-4E72-A459-E9C3C29A5F3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30352" y="2787833"/>
                  <a:ext cx="24372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9F375BC-AC2D-4C7A-A75C-09A84FC8C67F}"/>
                    </a:ext>
                  </a:extLst>
                </p14:cNvPr>
                <p14:cNvContentPartPr/>
                <p14:nvPr/>
              </p14:nvContentPartPr>
              <p14:xfrm>
                <a:off x="7012712" y="3116153"/>
                <a:ext cx="187200" cy="46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9F375BC-AC2D-4C7A-A75C-09A84FC8C67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76712" y="3080153"/>
                  <a:ext cx="25884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9E92CDA-5D52-43B9-B907-06A988B4B6F9}"/>
              </a:ext>
            </a:extLst>
          </p:cNvPr>
          <p:cNvGrpSpPr/>
          <p:nvPr/>
        </p:nvGrpSpPr>
        <p:grpSpPr>
          <a:xfrm>
            <a:off x="7656752" y="2878913"/>
            <a:ext cx="989280" cy="508680"/>
            <a:chOff x="7656752" y="2878913"/>
            <a:chExt cx="98928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E58F03E-78D2-4D7D-A82B-16E111C33B11}"/>
                    </a:ext>
                  </a:extLst>
                </p14:cNvPr>
                <p14:cNvContentPartPr/>
                <p14:nvPr/>
              </p14:nvContentPartPr>
              <p14:xfrm>
                <a:off x="7811192" y="2878913"/>
                <a:ext cx="28800" cy="367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E58F03E-78D2-4D7D-A82B-16E111C33B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75552" y="2842913"/>
                  <a:ext cx="1004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4BACED9-1C83-49E8-95D4-7AD392A8AAE8}"/>
                    </a:ext>
                  </a:extLst>
                </p14:cNvPr>
                <p14:cNvContentPartPr/>
                <p14:nvPr/>
              </p14:nvContentPartPr>
              <p14:xfrm>
                <a:off x="7656752" y="3039833"/>
                <a:ext cx="261360" cy="33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4BACED9-1C83-49E8-95D4-7AD392A8AAE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21112" y="3003833"/>
                  <a:ext cx="333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F67C19A-9F09-47C7-BEFA-1C7798F31542}"/>
                    </a:ext>
                  </a:extLst>
                </p14:cNvPr>
                <p14:cNvContentPartPr/>
                <p14:nvPr/>
              </p14:nvContentPartPr>
              <p14:xfrm>
                <a:off x="7990472" y="2984393"/>
                <a:ext cx="655560" cy="403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F67C19A-9F09-47C7-BEFA-1C7798F3154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54472" y="2948753"/>
                  <a:ext cx="727200" cy="47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077DEAF-C3CA-4487-A25D-F5A81A524F23}"/>
              </a:ext>
            </a:extLst>
          </p:cNvPr>
          <p:cNvGrpSpPr/>
          <p:nvPr/>
        </p:nvGrpSpPr>
        <p:grpSpPr>
          <a:xfrm>
            <a:off x="9162272" y="2702873"/>
            <a:ext cx="1145520" cy="650160"/>
            <a:chOff x="9162272" y="2702873"/>
            <a:chExt cx="114552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7C4CD8-B2D4-4BC2-9C0B-AE40AF7EFE3B}"/>
                    </a:ext>
                  </a:extLst>
                </p14:cNvPr>
                <p14:cNvContentPartPr/>
                <p14:nvPr/>
              </p14:nvContentPartPr>
              <p14:xfrm>
                <a:off x="9162272" y="2702873"/>
                <a:ext cx="46440" cy="650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7C4CD8-B2D4-4BC2-9C0B-AE40AF7EFE3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26272" y="2666873"/>
                  <a:ext cx="11808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340DEE9-DC78-467A-B946-678011F0F765}"/>
                    </a:ext>
                  </a:extLst>
                </p14:cNvPr>
                <p14:cNvContentPartPr/>
                <p14:nvPr/>
              </p14:nvContentPartPr>
              <p14:xfrm>
                <a:off x="9414992" y="3041993"/>
                <a:ext cx="9360" cy="232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340DEE9-DC78-467A-B946-678011F0F76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78992" y="3005993"/>
                  <a:ext cx="810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D93ED3D-085D-486E-A0D0-D9C04A207CA5}"/>
                    </a:ext>
                  </a:extLst>
                </p14:cNvPr>
                <p14:cNvContentPartPr/>
                <p14:nvPr/>
              </p14:nvContentPartPr>
              <p14:xfrm>
                <a:off x="9382592" y="2873513"/>
                <a:ext cx="23760" cy="61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D93ED3D-085D-486E-A0D0-D9C04A207CA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46592" y="2837513"/>
                  <a:ext cx="95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B2B85F5-8928-432B-9EF7-1405F35E295A}"/>
                    </a:ext>
                  </a:extLst>
                </p14:cNvPr>
                <p14:cNvContentPartPr/>
                <p14:nvPr/>
              </p14:nvContentPartPr>
              <p14:xfrm>
                <a:off x="9463592" y="2868833"/>
                <a:ext cx="422280" cy="457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B2B85F5-8928-432B-9EF7-1405F35E295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27592" y="2833193"/>
                  <a:ext cx="4939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6D6662F-562F-438E-898C-7B4B7C4E579C}"/>
                    </a:ext>
                  </a:extLst>
                </p14:cNvPr>
                <p14:cNvContentPartPr/>
                <p14:nvPr/>
              </p14:nvContentPartPr>
              <p14:xfrm>
                <a:off x="10067672" y="2846513"/>
                <a:ext cx="33840" cy="456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6D6662F-562F-438E-898C-7B4B7C4E579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32032" y="2810873"/>
                  <a:ext cx="10548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018D60D-33D4-4A70-9EAC-B2FDAE40B281}"/>
                    </a:ext>
                  </a:extLst>
                </p14:cNvPr>
                <p14:cNvContentPartPr/>
                <p14:nvPr/>
              </p14:nvContentPartPr>
              <p14:xfrm>
                <a:off x="9954632" y="3038033"/>
                <a:ext cx="239760" cy="32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018D60D-33D4-4A70-9EAC-B2FDAE40B28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18632" y="3002033"/>
                  <a:ext cx="311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5A6E44C-FD75-4793-B010-E8A01361FBCC}"/>
                    </a:ext>
                  </a:extLst>
                </p14:cNvPr>
                <p14:cNvContentPartPr/>
                <p14:nvPr/>
              </p14:nvContentPartPr>
              <p14:xfrm>
                <a:off x="10270712" y="3157193"/>
                <a:ext cx="37080" cy="59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5A6E44C-FD75-4793-B010-E8A01361FB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35072" y="3121553"/>
                  <a:ext cx="10872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837EB17-F95C-40AA-9FC4-0ABA061DAB57}"/>
              </a:ext>
            </a:extLst>
          </p:cNvPr>
          <p:cNvGrpSpPr/>
          <p:nvPr/>
        </p:nvGrpSpPr>
        <p:grpSpPr>
          <a:xfrm>
            <a:off x="322112" y="3941993"/>
            <a:ext cx="1182960" cy="479160"/>
            <a:chOff x="322112" y="3941993"/>
            <a:chExt cx="118296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6388FE5-9EB4-48DD-B1C0-529DF8DB479F}"/>
                    </a:ext>
                  </a:extLst>
                </p14:cNvPr>
                <p14:cNvContentPartPr/>
                <p14:nvPr/>
              </p14:nvContentPartPr>
              <p14:xfrm>
                <a:off x="619472" y="3965753"/>
                <a:ext cx="81000" cy="3956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6388FE5-9EB4-48DD-B1C0-529DF8DB47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3472" y="3929753"/>
                  <a:ext cx="1526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AAB98A3-B26E-4FBB-A4DB-1800A81DB3FD}"/>
                    </a:ext>
                  </a:extLst>
                </p14:cNvPr>
                <p14:cNvContentPartPr/>
                <p14:nvPr/>
              </p14:nvContentPartPr>
              <p14:xfrm>
                <a:off x="322112" y="3941993"/>
                <a:ext cx="667080" cy="479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AAB98A3-B26E-4FBB-A4DB-1800A81DB3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6472" y="3905993"/>
                  <a:ext cx="73872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E09146C-A55A-4A7B-89A4-617C68098EF5}"/>
                    </a:ext>
                  </a:extLst>
                </p14:cNvPr>
                <p14:cNvContentPartPr/>
                <p14:nvPr/>
              </p14:nvContentPartPr>
              <p14:xfrm>
                <a:off x="927992" y="4104713"/>
                <a:ext cx="121680" cy="260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E09146C-A55A-4A7B-89A4-617C68098E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2352" y="4069073"/>
                  <a:ext cx="193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BE35C3F-BEBD-46F6-8C94-C29680F9F218}"/>
                    </a:ext>
                  </a:extLst>
                </p14:cNvPr>
                <p14:cNvContentPartPr/>
                <p14:nvPr/>
              </p14:nvContentPartPr>
              <p14:xfrm>
                <a:off x="881912" y="3979793"/>
                <a:ext cx="10800" cy="58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BE35C3F-BEBD-46F6-8C94-C29680F9F2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5912" y="3944153"/>
                  <a:ext cx="82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72BB9EC-19C9-4862-920A-71FB4324CB31}"/>
                    </a:ext>
                  </a:extLst>
                </p14:cNvPr>
                <p14:cNvContentPartPr/>
                <p14:nvPr/>
              </p14:nvContentPartPr>
              <p14:xfrm>
                <a:off x="1232552" y="4018673"/>
                <a:ext cx="272520" cy="330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72BB9EC-19C9-4862-920A-71FB4324CB3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96912" y="3982673"/>
                  <a:ext cx="344160" cy="40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930EACE-26E1-43AF-90E0-C83B9DEEDA83}"/>
              </a:ext>
            </a:extLst>
          </p:cNvPr>
          <p:cNvGrpSpPr/>
          <p:nvPr/>
        </p:nvGrpSpPr>
        <p:grpSpPr>
          <a:xfrm>
            <a:off x="2246312" y="3871433"/>
            <a:ext cx="1024560" cy="558360"/>
            <a:chOff x="2246312" y="3871433"/>
            <a:chExt cx="102456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85392A2-A0D7-4354-BF4B-8F6C6B9A4DA0}"/>
                    </a:ext>
                  </a:extLst>
                </p14:cNvPr>
                <p14:cNvContentPartPr/>
                <p14:nvPr/>
              </p14:nvContentPartPr>
              <p14:xfrm>
                <a:off x="2246312" y="4058273"/>
                <a:ext cx="214200" cy="359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85392A2-A0D7-4354-BF4B-8F6C6B9A4DA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10312" y="4022633"/>
                  <a:ext cx="2858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6A0076B-B452-4D0B-BECA-60521FEF1758}"/>
                    </a:ext>
                  </a:extLst>
                </p14:cNvPr>
                <p14:cNvContentPartPr/>
                <p14:nvPr/>
              </p14:nvContentPartPr>
              <p14:xfrm>
                <a:off x="2582192" y="4123073"/>
                <a:ext cx="305280" cy="306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6A0076B-B452-4D0B-BECA-60521FEF175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46192" y="4087073"/>
                  <a:ext cx="3769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6756F5E-486A-4DF9-A882-FD257B5CB79C}"/>
                    </a:ext>
                  </a:extLst>
                </p14:cNvPr>
                <p14:cNvContentPartPr/>
                <p14:nvPr/>
              </p14:nvContentPartPr>
              <p14:xfrm>
                <a:off x="2975672" y="3871433"/>
                <a:ext cx="295200" cy="488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6756F5E-486A-4DF9-A882-FD257B5CB79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39672" y="3835433"/>
                  <a:ext cx="366840" cy="56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C7A4E40-7926-46FB-B253-1B90A9AF2241}"/>
              </a:ext>
            </a:extLst>
          </p:cNvPr>
          <p:cNvGrpSpPr/>
          <p:nvPr/>
        </p:nvGrpSpPr>
        <p:grpSpPr>
          <a:xfrm>
            <a:off x="4061072" y="3890153"/>
            <a:ext cx="408600" cy="510120"/>
            <a:chOff x="4061072" y="3890153"/>
            <a:chExt cx="40860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E3F2035-7D31-4D2F-9802-F56FE3C3F8B1}"/>
                    </a:ext>
                  </a:extLst>
                </p14:cNvPr>
                <p14:cNvContentPartPr/>
                <p14:nvPr/>
              </p14:nvContentPartPr>
              <p14:xfrm>
                <a:off x="4061072" y="4096073"/>
                <a:ext cx="40320" cy="304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E3F2035-7D31-4D2F-9802-F56FE3C3F8B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25432" y="4060433"/>
                  <a:ext cx="1119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CA340D0-EBEB-4805-B187-3C0B10776BF7}"/>
                    </a:ext>
                  </a:extLst>
                </p14:cNvPr>
                <p14:cNvContentPartPr/>
                <p14:nvPr/>
              </p14:nvContentPartPr>
              <p14:xfrm>
                <a:off x="4076192" y="3890153"/>
                <a:ext cx="20160" cy="39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CA340D0-EBEB-4805-B187-3C0B10776BF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40192" y="3854153"/>
                  <a:ext cx="91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4DDAA04-A695-421B-BB87-811B8248F5FB}"/>
                    </a:ext>
                  </a:extLst>
                </p14:cNvPr>
                <p14:cNvContentPartPr/>
                <p14:nvPr/>
              </p14:nvContentPartPr>
              <p14:xfrm>
                <a:off x="4210112" y="4049993"/>
                <a:ext cx="259560" cy="327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4DDAA04-A695-421B-BB87-811B8248F5F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74472" y="4013993"/>
                  <a:ext cx="331200" cy="39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F843B36-E4BD-47B4-ABCF-619C7D3A8915}"/>
              </a:ext>
            </a:extLst>
          </p:cNvPr>
          <p:cNvGrpSpPr/>
          <p:nvPr/>
        </p:nvGrpSpPr>
        <p:grpSpPr>
          <a:xfrm>
            <a:off x="5271392" y="3903833"/>
            <a:ext cx="1611000" cy="534960"/>
            <a:chOff x="5271392" y="3903833"/>
            <a:chExt cx="161100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F4DBBEC-4938-4060-BB92-28690554D6AD}"/>
                    </a:ext>
                  </a:extLst>
                </p14:cNvPr>
                <p14:cNvContentPartPr/>
                <p14:nvPr/>
              </p14:nvContentPartPr>
              <p14:xfrm>
                <a:off x="5271392" y="4024433"/>
                <a:ext cx="234720" cy="414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F4DBBEC-4938-4060-BB92-28690554D6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235752" y="3988433"/>
                  <a:ext cx="30636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54EF8DA-3C31-4539-BB8B-0B7A5873ED51}"/>
                    </a:ext>
                  </a:extLst>
                </p14:cNvPr>
                <p14:cNvContentPartPr/>
                <p14:nvPr/>
              </p14:nvContentPartPr>
              <p14:xfrm>
                <a:off x="5534192" y="4117313"/>
                <a:ext cx="268200" cy="266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54EF8DA-3C31-4539-BB8B-0B7A5873ED5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98552" y="4081313"/>
                  <a:ext cx="3398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0BF4C83-5BE3-4C0B-9F42-58F5888ADB64}"/>
                    </a:ext>
                  </a:extLst>
                </p14:cNvPr>
                <p14:cNvContentPartPr/>
                <p14:nvPr/>
              </p14:nvContentPartPr>
              <p14:xfrm>
                <a:off x="5919752" y="3913913"/>
                <a:ext cx="88560" cy="462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0BF4C83-5BE3-4C0B-9F42-58F5888ADB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83752" y="3878273"/>
                  <a:ext cx="16020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A4E64A9-6E22-4950-B836-C1856DD192A5}"/>
                    </a:ext>
                  </a:extLst>
                </p14:cNvPr>
                <p14:cNvContentPartPr/>
                <p14:nvPr/>
              </p14:nvContentPartPr>
              <p14:xfrm>
                <a:off x="6129632" y="3929393"/>
                <a:ext cx="45000" cy="485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A4E64A9-6E22-4950-B836-C1856DD192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93992" y="3893393"/>
                  <a:ext cx="1166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C8E54F0-93EA-4C2D-81CA-7F495AACE0F4}"/>
                    </a:ext>
                  </a:extLst>
                </p14:cNvPr>
                <p14:cNvContentPartPr/>
                <p14:nvPr/>
              </p14:nvContentPartPr>
              <p14:xfrm>
                <a:off x="6262832" y="4133153"/>
                <a:ext cx="342720" cy="263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C8E54F0-93EA-4C2D-81CA-7F495AACE0F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27192" y="4097513"/>
                  <a:ext cx="414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206C202-E34F-444E-AAFD-FE070989D915}"/>
                    </a:ext>
                  </a:extLst>
                </p14:cNvPr>
                <p14:cNvContentPartPr/>
                <p14:nvPr/>
              </p14:nvContentPartPr>
              <p14:xfrm>
                <a:off x="6606272" y="3903833"/>
                <a:ext cx="276120" cy="497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206C202-E34F-444E-AAFD-FE070989D91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570272" y="3867833"/>
                  <a:ext cx="347760" cy="56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CE41AB25-3E0E-489B-9FB9-5B721CF44307}"/>
              </a:ext>
            </a:extLst>
          </p:cNvPr>
          <p:cNvGrpSpPr/>
          <p:nvPr/>
        </p:nvGrpSpPr>
        <p:grpSpPr>
          <a:xfrm>
            <a:off x="7390712" y="3877913"/>
            <a:ext cx="761040" cy="469440"/>
            <a:chOff x="7390712" y="3877913"/>
            <a:chExt cx="761040" cy="46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C0D3FD5-5472-48A3-AA81-5FA4E87BE687}"/>
                    </a:ext>
                  </a:extLst>
                </p14:cNvPr>
                <p14:cNvContentPartPr/>
                <p14:nvPr/>
              </p14:nvContentPartPr>
              <p14:xfrm>
                <a:off x="7540832" y="3877913"/>
                <a:ext cx="8640" cy="432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C0D3FD5-5472-48A3-AA81-5FA4E87BE68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04832" y="3842273"/>
                  <a:ext cx="802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FC90F99-B5A8-488C-8C18-EB7CB653656D}"/>
                    </a:ext>
                  </a:extLst>
                </p14:cNvPr>
                <p14:cNvContentPartPr/>
                <p14:nvPr/>
              </p14:nvContentPartPr>
              <p14:xfrm>
                <a:off x="7390712" y="3967913"/>
                <a:ext cx="761040" cy="379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FC90F99-B5A8-488C-8C18-EB7CB653656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54712" y="3932273"/>
                  <a:ext cx="83268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EB017A2-BBAE-4E80-891E-6029C2DA4D74}"/>
              </a:ext>
            </a:extLst>
          </p:cNvPr>
          <p:cNvGrpSpPr/>
          <p:nvPr/>
        </p:nvGrpSpPr>
        <p:grpSpPr>
          <a:xfrm>
            <a:off x="8782112" y="3718073"/>
            <a:ext cx="1267920" cy="751320"/>
            <a:chOff x="8782112" y="3718073"/>
            <a:chExt cx="126792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B8854E2-6AA1-4F83-A8D4-10A7BE2BE795}"/>
                    </a:ext>
                  </a:extLst>
                </p14:cNvPr>
                <p14:cNvContentPartPr/>
                <p14:nvPr/>
              </p14:nvContentPartPr>
              <p14:xfrm>
                <a:off x="8782112" y="3819233"/>
                <a:ext cx="91800" cy="136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B8854E2-6AA1-4F83-A8D4-10A7BE2BE79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46472" y="3783593"/>
                  <a:ext cx="163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B6582B3-466F-44D1-BC25-E317C72E0AA8}"/>
                    </a:ext>
                  </a:extLst>
                </p14:cNvPr>
                <p14:cNvContentPartPr/>
                <p14:nvPr/>
              </p14:nvContentPartPr>
              <p14:xfrm>
                <a:off x="9106472" y="3772073"/>
                <a:ext cx="52200" cy="488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B6582B3-466F-44D1-BC25-E317C72E0AA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70832" y="3736073"/>
                  <a:ext cx="1238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140444C-A612-4E1F-8516-24FD4661CB09}"/>
                    </a:ext>
                  </a:extLst>
                </p14:cNvPr>
                <p14:cNvContentPartPr/>
                <p14:nvPr/>
              </p14:nvContentPartPr>
              <p14:xfrm>
                <a:off x="8935832" y="3953873"/>
                <a:ext cx="531000" cy="2300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140444C-A612-4E1F-8516-24FD4661CB0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900192" y="3917873"/>
                  <a:ext cx="6026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2677C10-5666-4FAD-ADD5-8B4A24B5C89D}"/>
                    </a:ext>
                  </a:extLst>
                </p14:cNvPr>
                <p14:cNvContentPartPr/>
                <p14:nvPr/>
              </p14:nvContentPartPr>
              <p14:xfrm>
                <a:off x="9553592" y="3965753"/>
                <a:ext cx="54720" cy="503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2677C10-5666-4FAD-ADD5-8B4A24B5C8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517952" y="3930113"/>
                  <a:ext cx="12636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EA1FCC7-DF47-4B24-8BBA-E7976635755F}"/>
                    </a:ext>
                  </a:extLst>
                </p14:cNvPr>
                <p14:cNvContentPartPr/>
                <p14:nvPr/>
              </p14:nvContentPartPr>
              <p14:xfrm>
                <a:off x="9528032" y="3933713"/>
                <a:ext cx="242640" cy="219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EA1FCC7-DF47-4B24-8BBA-E7976635755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492392" y="3898073"/>
                  <a:ext cx="3142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6DADEEF-AFA8-4C8C-8713-52DAB77751D5}"/>
                    </a:ext>
                  </a:extLst>
                </p14:cNvPr>
                <p14:cNvContentPartPr/>
                <p14:nvPr/>
              </p14:nvContentPartPr>
              <p14:xfrm>
                <a:off x="9970472" y="3718073"/>
                <a:ext cx="79560" cy="192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6DADEEF-AFA8-4C8C-8713-52DAB77751D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34472" y="3682073"/>
                  <a:ext cx="1512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EF04A56-78FE-4765-84C6-BAE7D8C887C6}"/>
              </a:ext>
            </a:extLst>
          </p:cNvPr>
          <p:cNvGrpSpPr/>
          <p:nvPr/>
        </p:nvGrpSpPr>
        <p:grpSpPr>
          <a:xfrm>
            <a:off x="10485992" y="3616913"/>
            <a:ext cx="1655640" cy="554400"/>
            <a:chOff x="10485992" y="3616913"/>
            <a:chExt cx="165564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7D0B0E4-5DEC-4EAC-BF26-C4DD29F73E30}"/>
                    </a:ext>
                  </a:extLst>
                </p14:cNvPr>
                <p14:cNvContentPartPr/>
                <p14:nvPr/>
              </p14:nvContentPartPr>
              <p14:xfrm>
                <a:off x="10485992" y="3799433"/>
                <a:ext cx="277560" cy="371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7D0B0E4-5DEC-4EAC-BF26-C4DD29F73E3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50352" y="3763793"/>
                  <a:ext cx="3492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5DBF57-832C-4E41-B4D8-58FE35FAF218}"/>
                    </a:ext>
                  </a:extLst>
                </p14:cNvPr>
                <p14:cNvContentPartPr/>
                <p14:nvPr/>
              </p14:nvContentPartPr>
              <p14:xfrm>
                <a:off x="10899272" y="3616913"/>
                <a:ext cx="232200" cy="540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5DBF57-832C-4E41-B4D8-58FE35FAF21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63272" y="3581273"/>
                  <a:ext cx="3038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070CE82-0FFE-4898-8C93-610B5863EEBB}"/>
                    </a:ext>
                  </a:extLst>
                </p14:cNvPr>
                <p14:cNvContentPartPr/>
                <p14:nvPr/>
              </p14:nvContentPartPr>
              <p14:xfrm>
                <a:off x="10829792" y="3860993"/>
                <a:ext cx="269280" cy="48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070CE82-0FFE-4898-8C93-610B5863EE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93792" y="3825353"/>
                  <a:ext cx="3409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74B5251-63C0-4EFC-863D-E0C6ABB17E1C}"/>
                    </a:ext>
                  </a:extLst>
                </p14:cNvPr>
                <p14:cNvContentPartPr/>
                <p14:nvPr/>
              </p14:nvContentPartPr>
              <p14:xfrm>
                <a:off x="11408672" y="3694313"/>
                <a:ext cx="61560" cy="396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74B5251-63C0-4EFC-863D-E0C6ABB17E1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372672" y="3658313"/>
                  <a:ext cx="1332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4CE215E-F44B-432D-B0D5-6DCE7D137682}"/>
                    </a:ext>
                  </a:extLst>
                </p14:cNvPr>
                <p14:cNvContentPartPr/>
                <p14:nvPr/>
              </p14:nvContentPartPr>
              <p14:xfrm>
                <a:off x="11310392" y="3773873"/>
                <a:ext cx="831240" cy="311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4CE215E-F44B-432D-B0D5-6DCE7D13768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274752" y="3737873"/>
                  <a:ext cx="902880" cy="38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3F56DF5-C5DE-476E-8275-346BAC25C1F7}"/>
              </a:ext>
            </a:extLst>
          </p:cNvPr>
          <p:cNvGrpSpPr/>
          <p:nvPr/>
        </p:nvGrpSpPr>
        <p:grpSpPr>
          <a:xfrm>
            <a:off x="469352" y="5030273"/>
            <a:ext cx="1899360" cy="546120"/>
            <a:chOff x="469352" y="5030273"/>
            <a:chExt cx="189936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BB8490A-F1E4-4B85-B14F-9C3056E019FD}"/>
                    </a:ext>
                  </a:extLst>
                </p14:cNvPr>
                <p14:cNvContentPartPr/>
                <p14:nvPr/>
              </p14:nvContentPartPr>
              <p14:xfrm>
                <a:off x="469352" y="5152313"/>
                <a:ext cx="362880" cy="424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BB8490A-F1E4-4B85-B14F-9C3056E019F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3712" y="5116313"/>
                  <a:ext cx="4345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266A65C-7A02-4066-AD53-BCEC020C5F4D}"/>
                    </a:ext>
                  </a:extLst>
                </p14:cNvPr>
                <p14:cNvContentPartPr/>
                <p14:nvPr/>
              </p14:nvContentPartPr>
              <p14:xfrm>
                <a:off x="967952" y="5030273"/>
                <a:ext cx="167040" cy="508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266A65C-7A02-4066-AD53-BCEC020C5F4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32312" y="4994633"/>
                  <a:ext cx="2386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2500C18-FEFE-4E5E-9C2A-604A7801C42F}"/>
                    </a:ext>
                  </a:extLst>
                </p14:cNvPr>
                <p14:cNvContentPartPr/>
                <p14:nvPr/>
              </p14:nvContentPartPr>
              <p14:xfrm>
                <a:off x="882632" y="5164193"/>
                <a:ext cx="568800" cy="3186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2500C18-FEFE-4E5E-9C2A-604A7801C42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6632" y="5128553"/>
                  <a:ext cx="6404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2169BF9-8DE4-48E6-B502-5D7F8FC7DCA6}"/>
                    </a:ext>
                  </a:extLst>
                </p14:cNvPr>
                <p14:cNvContentPartPr/>
                <p14:nvPr/>
              </p14:nvContentPartPr>
              <p14:xfrm>
                <a:off x="1471952" y="5081033"/>
                <a:ext cx="228960" cy="425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2169BF9-8DE4-48E6-B502-5D7F8FC7DCA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35952" y="5045393"/>
                  <a:ext cx="3006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7644478-4F16-4569-AA0F-4018ABF12B81}"/>
                    </a:ext>
                  </a:extLst>
                </p14:cNvPr>
                <p14:cNvContentPartPr/>
                <p14:nvPr/>
              </p14:nvContentPartPr>
              <p14:xfrm>
                <a:off x="1748792" y="5051153"/>
                <a:ext cx="174600" cy="396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7644478-4F16-4569-AA0F-4018ABF12B8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712792" y="5015153"/>
                  <a:ext cx="2462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F84F70E-B1D9-417F-99A7-59694C074043}"/>
                    </a:ext>
                  </a:extLst>
                </p14:cNvPr>
                <p14:cNvContentPartPr/>
                <p14:nvPr/>
              </p14:nvContentPartPr>
              <p14:xfrm>
                <a:off x="1914032" y="5086073"/>
                <a:ext cx="241200" cy="347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F84F70E-B1D9-417F-99A7-59694C07404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78032" y="5050073"/>
                  <a:ext cx="3128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DC8B303-1B95-4CF6-B5C3-CC242B5FC819}"/>
                    </a:ext>
                  </a:extLst>
                </p14:cNvPr>
                <p14:cNvContentPartPr/>
                <p14:nvPr/>
              </p14:nvContentPartPr>
              <p14:xfrm>
                <a:off x="2357912" y="5375153"/>
                <a:ext cx="10800" cy="4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DC8B303-1B95-4CF6-B5C3-CC242B5FC81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21912" y="5339153"/>
                  <a:ext cx="82440" cy="7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167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734B04-C62F-4C5A-9B7D-E6D44E758E5D}"/>
              </a:ext>
            </a:extLst>
          </p:cNvPr>
          <p:cNvSpPr txBox="1"/>
          <p:nvPr/>
        </p:nvSpPr>
        <p:spPr>
          <a:xfrm>
            <a:off x="485192" y="690465"/>
            <a:ext cx="727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Meaning of Asymptotic Analysis</a:t>
            </a:r>
            <a:endParaRPr lang="en-IN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735839-5197-40C2-8A8F-39A4BFE8F2FA}"/>
              </a:ext>
            </a:extLst>
          </p:cNvPr>
          <p:cNvGrpSpPr/>
          <p:nvPr/>
        </p:nvGrpSpPr>
        <p:grpSpPr>
          <a:xfrm>
            <a:off x="1440992" y="1626473"/>
            <a:ext cx="539280" cy="477000"/>
            <a:chOff x="1440992" y="1626473"/>
            <a:chExt cx="53928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5A5788-0C49-4040-8922-0DAF7F049AC5}"/>
                    </a:ext>
                  </a:extLst>
                </p14:cNvPr>
                <p14:cNvContentPartPr/>
                <p14:nvPr/>
              </p14:nvContentPartPr>
              <p14:xfrm>
                <a:off x="1440992" y="1626473"/>
                <a:ext cx="260640" cy="477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5A5788-0C49-4040-8922-0DAF7F049A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23352" y="1608473"/>
                  <a:ext cx="2962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AC654B9-EAE8-4135-B109-839CD20735E5}"/>
                    </a:ext>
                  </a:extLst>
                </p14:cNvPr>
                <p14:cNvContentPartPr/>
                <p14:nvPr/>
              </p14:nvContentPartPr>
              <p14:xfrm>
                <a:off x="1853192" y="1702793"/>
                <a:ext cx="40680" cy="254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AC654B9-EAE8-4135-B109-839CD20735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35552" y="1684793"/>
                  <a:ext cx="763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F1AA61-BCA2-49CB-8B14-B2826BA71DCA}"/>
                    </a:ext>
                  </a:extLst>
                </p14:cNvPr>
                <p14:cNvContentPartPr/>
                <p14:nvPr/>
              </p14:nvContentPartPr>
              <p14:xfrm>
                <a:off x="1772912" y="1805033"/>
                <a:ext cx="207360" cy="3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F1AA61-BCA2-49CB-8B14-B2826BA71D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5272" y="1787393"/>
                  <a:ext cx="24300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EB70EA-DDF8-492C-A30E-A9CC4377797A}"/>
              </a:ext>
            </a:extLst>
          </p:cNvPr>
          <p:cNvGrpSpPr/>
          <p:nvPr/>
        </p:nvGrpSpPr>
        <p:grpSpPr>
          <a:xfrm>
            <a:off x="2429552" y="1701713"/>
            <a:ext cx="1567080" cy="344880"/>
            <a:chOff x="2429552" y="1701713"/>
            <a:chExt cx="156708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7FAF1B-F8B9-4AA7-B12B-54474A8AD43D}"/>
                    </a:ext>
                  </a:extLst>
                </p14:cNvPr>
                <p14:cNvContentPartPr/>
                <p14:nvPr/>
              </p14:nvContentPartPr>
              <p14:xfrm>
                <a:off x="2429552" y="1767593"/>
                <a:ext cx="407520" cy="27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7FAF1B-F8B9-4AA7-B12B-54474A8AD4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11552" y="1749593"/>
                  <a:ext cx="443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57DCED-5921-4916-B1E8-4CA6CA0CCC86}"/>
                    </a:ext>
                  </a:extLst>
                </p14:cNvPr>
                <p14:cNvContentPartPr/>
                <p14:nvPr/>
              </p14:nvContentPartPr>
              <p14:xfrm>
                <a:off x="2909072" y="1749593"/>
                <a:ext cx="120240" cy="260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57DCED-5921-4916-B1E8-4CA6CA0CCC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91072" y="1731593"/>
                  <a:ext cx="1558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12092F-E612-4847-9D33-07A5D1D8C1A9}"/>
                    </a:ext>
                  </a:extLst>
                </p14:cNvPr>
                <p14:cNvContentPartPr/>
                <p14:nvPr/>
              </p14:nvContentPartPr>
              <p14:xfrm>
                <a:off x="3199232" y="1709273"/>
                <a:ext cx="216000" cy="28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12092F-E612-4847-9D33-07A5D1D8C1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81232" y="1691273"/>
                  <a:ext cx="251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57044B-4244-4229-943A-1F685FB139DF}"/>
                    </a:ext>
                  </a:extLst>
                </p14:cNvPr>
                <p14:cNvContentPartPr/>
                <p14:nvPr/>
              </p14:nvContentPartPr>
              <p14:xfrm>
                <a:off x="3476432" y="1701713"/>
                <a:ext cx="520200" cy="27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57044B-4244-4229-943A-1F685FB139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58432" y="1683713"/>
                  <a:ext cx="55584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AE1543-48A9-49B6-8FBD-11110C552C4E}"/>
              </a:ext>
            </a:extLst>
          </p:cNvPr>
          <p:cNvGrpSpPr/>
          <p:nvPr/>
        </p:nvGrpSpPr>
        <p:grpSpPr>
          <a:xfrm>
            <a:off x="4451312" y="1628993"/>
            <a:ext cx="664920" cy="358920"/>
            <a:chOff x="4451312" y="1628993"/>
            <a:chExt cx="66492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84411D-459E-49E0-97CA-C1A6DE0111D8}"/>
                    </a:ext>
                  </a:extLst>
                </p14:cNvPr>
                <p14:cNvContentPartPr/>
                <p14:nvPr/>
              </p14:nvContentPartPr>
              <p14:xfrm>
                <a:off x="4509632" y="1628993"/>
                <a:ext cx="80640" cy="353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84411D-459E-49E0-97CA-C1A6DE0111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91992" y="1610993"/>
                  <a:ext cx="1162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69569B-51D4-43BC-95EB-BA4449800BD8}"/>
                    </a:ext>
                  </a:extLst>
                </p14:cNvPr>
                <p14:cNvContentPartPr/>
                <p14:nvPr/>
              </p14:nvContentPartPr>
              <p14:xfrm>
                <a:off x="4451312" y="1778033"/>
                <a:ext cx="185040" cy="1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69569B-51D4-43BC-95EB-BA4449800B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33672" y="1760033"/>
                  <a:ext cx="220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E4D612-B5B3-4620-87C9-9D3C57043865}"/>
                    </a:ext>
                  </a:extLst>
                </p14:cNvPr>
                <p14:cNvContentPartPr/>
                <p14:nvPr/>
              </p14:nvContentPartPr>
              <p14:xfrm>
                <a:off x="4752992" y="1722953"/>
                <a:ext cx="363240" cy="264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E4D612-B5B3-4620-87C9-9D3C570438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35352" y="1704953"/>
                  <a:ext cx="39888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2070F6-B372-4DDA-8C73-D4C3F3C5C646}"/>
              </a:ext>
            </a:extLst>
          </p:cNvPr>
          <p:cNvGrpSpPr/>
          <p:nvPr/>
        </p:nvGrpSpPr>
        <p:grpSpPr>
          <a:xfrm>
            <a:off x="5566952" y="1513433"/>
            <a:ext cx="2086560" cy="555480"/>
            <a:chOff x="5566952" y="1513433"/>
            <a:chExt cx="208656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440C6C-98D9-4120-B183-8A6960036088}"/>
                    </a:ext>
                  </a:extLst>
                </p14:cNvPr>
                <p14:cNvContentPartPr/>
                <p14:nvPr/>
              </p14:nvContentPartPr>
              <p14:xfrm>
                <a:off x="5566952" y="1767953"/>
                <a:ext cx="245520" cy="279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440C6C-98D9-4120-B183-8A69600360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48952" y="1750313"/>
                  <a:ext cx="2811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E69671-CEC3-4518-9865-ACFB6EC7122E}"/>
                    </a:ext>
                  </a:extLst>
                </p14:cNvPr>
                <p14:cNvContentPartPr/>
                <p14:nvPr/>
              </p14:nvContentPartPr>
              <p14:xfrm>
                <a:off x="5892032" y="1756433"/>
                <a:ext cx="258840" cy="228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E69671-CEC3-4518-9865-ACFB6EC712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74032" y="1738433"/>
                  <a:ext cx="2944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FB5AC17-BD8D-456B-8A78-99582C134FC0}"/>
                    </a:ext>
                  </a:extLst>
                </p14:cNvPr>
                <p14:cNvContentPartPr/>
                <p14:nvPr/>
              </p14:nvContentPartPr>
              <p14:xfrm>
                <a:off x="6180752" y="1718993"/>
                <a:ext cx="294120" cy="288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FB5AC17-BD8D-456B-8A78-99582C134F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62752" y="1700993"/>
                  <a:ext cx="3297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73D0E85-17D7-4163-AEAD-5CB268C9E20C}"/>
                    </a:ext>
                  </a:extLst>
                </p14:cNvPr>
                <p14:cNvContentPartPr/>
                <p14:nvPr/>
              </p14:nvContentPartPr>
              <p14:xfrm>
                <a:off x="6519872" y="1513433"/>
                <a:ext cx="21600" cy="430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73D0E85-17D7-4163-AEAD-5CB268C9E2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02232" y="1495433"/>
                  <a:ext cx="572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497E2AA-B72F-4220-BD07-0BA4202D2839}"/>
                    </a:ext>
                  </a:extLst>
                </p14:cNvPr>
                <p14:cNvContentPartPr/>
                <p14:nvPr/>
              </p14:nvContentPartPr>
              <p14:xfrm>
                <a:off x="6622832" y="1766873"/>
                <a:ext cx="120600" cy="60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497E2AA-B72F-4220-BD07-0BA4202D28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05192" y="1749233"/>
                  <a:ext cx="156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FE4EFF-301E-44DA-9796-877A79AFF1D4}"/>
                    </a:ext>
                  </a:extLst>
                </p14:cNvPr>
                <p14:cNvContentPartPr/>
                <p14:nvPr/>
              </p14:nvContentPartPr>
              <p14:xfrm>
                <a:off x="6696632" y="1731953"/>
                <a:ext cx="141480" cy="336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FE4EFF-301E-44DA-9796-877A79AFF1D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78632" y="1713953"/>
                  <a:ext cx="1771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C13646B-5175-41C4-B457-A17589B54592}"/>
                    </a:ext>
                  </a:extLst>
                </p14:cNvPr>
                <p14:cNvContentPartPr/>
                <p14:nvPr/>
              </p14:nvContentPartPr>
              <p14:xfrm>
                <a:off x="6916232" y="1702793"/>
                <a:ext cx="255960" cy="241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C13646B-5175-41C4-B457-A17589B545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98592" y="1685153"/>
                  <a:ext cx="291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CCC7B77-A758-4EC0-ADF3-690A3ED44546}"/>
                    </a:ext>
                  </a:extLst>
                </p14:cNvPr>
                <p14:cNvContentPartPr/>
                <p14:nvPr/>
              </p14:nvContentPartPr>
              <p14:xfrm>
                <a:off x="7269032" y="1707113"/>
                <a:ext cx="20880" cy="201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CCC7B77-A758-4EC0-ADF3-690A3ED445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51392" y="1689113"/>
                  <a:ext cx="56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A809C78-EF9B-4BC0-980B-685549ADB93B}"/>
                    </a:ext>
                  </a:extLst>
                </p14:cNvPr>
                <p14:cNvContentPartPr/>
                <p14:nvPr/>
              </p14:nvContentPartPr>
              <p14:xfrm>
                <a:off x="7289192" y="1560593"/>
                <a:ext cx="6840" cy="3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A809C78-EF9B-4BC0-980B-685549ADB9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71552" y="1542593"/>
                  <a:ext cx="424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DAD3DF2-FFEC-4B9F-8F83-42EB900FB2D0}"/>
                    </a:ext>
                  </a:extLst>
                </p14:cNvPr>
                <p14:cNvContentPartPr/>
                <p14:nvPr/>
              </p14:nvContentPartPr>
              <p14:xfrm>
                <a:off x="7392872" y="1668233"/>
                <a:ext cx="260640" cy="276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DAD3DF2-FFEC-4B9F-8F83-42EB900FB2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75232" y="1650233"/>
                  <a:ext cx="296280" cy="31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FD3E6E-F887-4037-8BEA-92868C342732}"/>
              </a:ext>
            </a:extLst>
          </p:cNvPr>
          <p:cNvGrpSpPr/>
          <p:nvPr/>
        </p:nvGrpSpPr>
        <p:grpSpPr>
          <a:xfrm>
            <a:off x="8052032" y="1583993"/>
            <a:ext cx="391680" cy="366480"/>
            <a:chOff x="8052032" y="1583993"/>
            <a:chExt cx="39168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60949F-7D9C-4ADF-81DA-6398DE82E9C0}"/>
                    </a:ext>
                  </a:extLst>
                </p14:cNvPr>
                <p14:cNvContentPartPr/>
                <p14:nvPr/>
              </p14:nvContentPartPr>
              <p14:xfrm>
                <a:off x="8052032" y="1687313"/>
                <a:ext cx="36720" cy="263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60949F-7D9C-4ADF-81DA-6398DE82E9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4032" y="1669673"/>
                  <a:ext cx="72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7B075E-86E2-4441-A8E9-7775411AEBDF}"/>
                    </a:ext>
                  </a:extLst>
                </p14:cNvPr>
                <p14:cNvContentPartPr/>
                <p14:nvPr/>
              </p14:nvContentPartPr>
              <p14:xfrm>
                <a:off x="8096672" y="1583993"/>
                <a:ext cx="34200" cy="34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7B075E-86E2-4441-A8E9-7775411AEBD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78672" y="1565993"/>
                  <a:ext cx="69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D7ABC9E-2E85-4B5C-B226-4A68C3804745}"/>
                    </a:ext>
                  </a:extLst>
                </p14:cNvPr>
                <p14:cNvContentPartPr/>
                <p14:nvPr/>
              </p14:nvContentPartPr>
              <p14:xfrm>
                <a:off x="8216912" y="1665353"/>
                <a:ext cx="226800" cy="231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D7ABC9E-2E85-4B5C-B226-4A68C38047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99272" y="1647353"/>
                  <a:ext cx="26244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BA492E-1736-4BFC-97C7-4CB81E75CFF3}"/>
              </a:ext>
            </a:extLst>
          </p:cNvPr>
          <p:cNvGrpSpPr/>
          <p:nvPr/>
        </p:nvGrpSpPr>
        <p:grpSpPr>
          <a:xfrm>
            <a:off x="8796152" y="1461233"/>
            <a:ext cx="3104640" cy="534600"/>
            <a:chOff x="8796152" y="1461233"/>
            <a:chExt cx="310464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F71CC8E-A908-456F-A354-8FBE50D63248}"/>
                    </a:ext>
                  </a:extLst>
                </p14:cNvPr>
                <p14:cNvContentPartPr/>
                <p14:nvPr/>
              </p14:nvContentPartPr>
              <p14:xfrm>
                <a:off x="8796152" y="1664993"/>
                <a:ext cx="296640" cy="305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F71CC8E-A908-456F-A354-8FBE50D632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78152" y="1647353"/>
                  <a:ext cx="3322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23A706B-CA8B-4A01-A7A0-87EBDED91403}"/>
                    </a:ext>
                  </a:extLst>
                </p14:cNvPr>
                <p14:cNvContentPartPr/>
                <p14:nvPr/>
              </p14:nvContentPartPr>
              <p14:xfrm>
                <a:off x="9108992" y="1730153"/>
                <a:ext cx="267120" cy="240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23A706B-CA8B-4A01-A7A0-87EBDED914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91352" y="1712513"/>
                  <a:ext cx="302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C775F22-5F11-4510-8E62-DCD4F959C2BC}"/>
                    </a:ext>
                  </a:extLst>
                </p14:cNvPr>
                <p14:cNvContentPartPr/>
                <p14:nvPr/>
              </p14:nvContentPartPr>
              <p14:xfrm>
                <a:off x="9476912" y="1461233"/>
                <a:ext cx="57960" cy="534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C775F22-5F11-4510-8E62-DCD4F959C2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58912" y="1443593"/>
                  <a:ext cx="9360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320190-6033-44E6-8BDF-745E60140D1D}"/>
                    </a:ext>
                  </a:extLst>
                </p14:cNvPr>
                <p14:cNvContentPartPr/>
                <p14:nvPr/>
              </p14:nvContentPartPr>
              <p14:xfrm>
                <a:off x="9704072" y="1750673"/>
                <a:ext cx="9000" cy="16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320190-6033-44E6-8BDF-745E60140D1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86432" y="1732673"/>
                  <a:ext cx="44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989C4B-5A69-4B24-B4F6-1436562A9179}"/>
                    </a:ext>
                  </a:extLst>
                </p14:cNvPr>
                <p14:cNvContentPartPr/>
                <p14:nvPr/>
              </p14:nvContentPartPr>
              <p14:xfrm>
                <a:off x="9725312" y="1602713"/>
                <a:ext cx="23760" cy="61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989C4B-5A69-4B24-B4F6-1436562A917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07672" y="1585073"/>
                  <a:ext cx="594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2860A68-F706-4692-B1EA-AC1FDB6614A3}"/>
                    </a:ext>
                  </a:extLst>
                </p14:cNvPr>
                <p14:cNvContentPartPr/>
                <p14:nvPr/>
              </p14:nvContentPartPr>
              <p14:xfrm>
                <a:off x="9816752" y="1540433"/>
                <a:ext cx="277920" cy="434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2860A68-F706-4692-B1EA-AC1FDB6614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98752" y="1522793"/>
                  <a:ext cx="3135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C26D6D2-7016-4366-9030-22C64BFCDC1C}"/>
                    </a:ext>
                  </a:extLst>
                </p14:cNvPr>
                <p14:cNvContentPartPr/>
                <p14:nvPr/>
              </p14:nvContentPartPr>
              <p14:xfrm>
                <a:off x="10389872" y="1497593"/>
                <a:ext cx="1510920" cy="450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C26D6D2-7016-4366-9030-22C64BFCDC1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71872" y="1479593"/>
                  <a:ext cx="1546560" cy="48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7AC7EC-D196-4DE5-BE63-2E73645C72D9}"/>
              </a:ext>
            </a:extLst>
          </p:cNvPr>
          <p:cNvGrpSpPr/>
          <p:nvPr/>
        </p:nvGrpSpPr>
        <p:grpSpPr>
          <a:xfrm>
            <a:off x="193592" y="2537273"/>
            <a:ext cx="669600" cy="374400"/>
            <a:chOff x="193592" y="2537273"/>
            <a:chExt cx="6696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8ED58B-1DC6-4DFB-9738-C2D571C2F922}"/>
                    </a:ext>
                  </a:extLst>
                </p14:cNvPr>
                <p14:cNvContentPartPr/>
                <p14:nvPr/>
              </p14:nvContentPartPr>
              <p14:xfrm>
                <a:off x="317792" y="2537273"/>
                <a:ext cx="22680" cy="332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8ED58B-1DC6-4DFB-9738-C2D571C2F9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9792" y="2519633"/>
                  <a:ext cx="583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7FC557-B210-4805-A5AE-4C58F420E5AE}"/>
                    </a:ext>
                  </a:extLst>
                </p14:cNvPr>
                <p14:cNvContentPartPr/>
                <p14:nvPr/>
              </p14:nvContentPartPr>
              <p14:xfrm>
                <a:off x="193592" y="2684513"/>
                <a:ext cx="110880" cy="1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7FC557-B210-4805-A5AE-4C58F420E5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5592" y="2666513"/>
                  <a:ext cx="1465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F273787-B087-439D-9C5A-5B8AAF09947F}"/>
                    </a:ext>
                  </a:extLst>
                </p14:cNvPr>
                <p14:cNvContentPartPr/>
                <p14:nvPr/>
              </p14:nvContentPartPr>
              <p14:xfrm>
                <a:off x="433712" y="2644193"/>
                <a:ext cx="429480" cy="267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F273787-B087-439D-9C5A-5B8AAF0994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6072" y="2626553"/>
                  <a:ext cx="46512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D638E3-24FA-475A-9F04-D72A1A0F1011}"/>
              </a:ext>
            </a:extLst>
          </p:cNvPr>
          <p:cNvGrpSpPr/>
          <p:nvPr/>
        </p:nvGrpSpPr>
        <p:grpSpPr>
          <a:xfrm>
            <a:off x="1180712" y="2438273"/>
            <a:ext cx="1321560" cy="489960"/>
            <a:chOff x="1180712" y="2438273"/>
            <a:chExt cx="1321560" cy="48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A37F18-E5C6-46D4-99D6-BBA2CE29C7D7}"/>
                    </a:ext>
                  </a:extLst>
                </p14:cNvPr>
                <p14:cNvContentPartPr/>
                <p14:nvPr/>
              </p14:nvContentPartPr>
              <p14:xfrm>
                <a:off x="1180712" y="2687753"/>
                <a:ext cx="267120" cy="233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A37F18-E5C6-46D4-99D6-BBA2CE29C7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63072" y="2669753"/>
                  <a:ext cx="3027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F2B9960-143E-4C9A-8161-3511EFC384AC}"/>
                    </a:ext>
                  </a:extLst>
                </p14:cNvPr>
                <p14:cNvContentPartPr/>
                <p14:nvPr/>
              </p14:nvContentPartPr>
              <p14:xfrm>
                <a:off x="1528832" y="2438273"/>
                <a:ext cx="973440" cy="489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F2B9960-143E-4C9A-8161-3511EFC384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10832" y="2420273"/>
                  <a:ext cx="1009080" cy="52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C6B82D1-B6BE-465B-AAA4-F60119F8394B}"/>
              </a:ext>
            </a:extLst>
          </p:cNvPr>
          <p:cNvGrpSpPr/>
          <p:nvPr/>
        </p:nvGrpSpPr>
        <p:grpSpPr>
          <a:xfrm>
            <a:off x="2818712" y="2584073"/>
            <a:ext cx="450720" cy="407880"/>
            <a:chOff x="2818712" y="2584073"/>
            <a:chExt cx="4507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7357AF-493A-4B30-8DD3-76D0401425D7}"/>
                    </a:ext>
                  </a:extLst>
                </p14:cNvPr>
                <p14:cNvContentPartPr/>
                <p14:nvPr/>
              </p14:nvContentPartPr>
              <p14:xfrm>
                <a:off x="2818712" y="2658233"/>
                <a:ext cx="218160" cy="258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7357AF-493A-4B30-8DD3-76D0401425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01072" y="2640233"/>
                  <a:ext cx="2538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6CB7CD7-1677-4EA8-BB5A-278484392A25}"/>
                    </a:ext>
                  </a:extLst>
                </p14:cNvPr>
                <p14:cNvContentPartPr/>
                <p14:nvPr/>
              </p14:nvContentPartPr>
              <p14:xfrm>
                <a:off x="3123992" y="2584073"/>
                <a:ext cx="145440" cy="407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6CB7CD7-1677-4EA8-BB5A-278484392A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05992" y="2566073"/>
                  <a:ext cx="1810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ACD58E-3F50-4CFD-B19A-D99BCE846B39}"/>
                    </a:ext>
                  </a:extLst>
                </p14:cNvPr>
                <p14:cNvContentPartPr/>
                <p14:nvPr/>
              </p14:nvContentPartPr>
              <p14:xfrm>
                <a:off x="3064232" y="2762633"/>
                <a:ext cx="200520" cy="28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ACD58E-3F50-4CFD-B19A-D99BCE846B3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46232" y="2744633"/>
                  <a:ext cx="236160" cy="6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7732E5D-4ED0-4055-BE59-BED281621066}"/>
                  </a:ext>
                </a:extLst>
              </p14:cNvPr>
              <p14:cNvContentPartPr/>
              <p14:nvPr/>
            </p14:nvContentPartPr>
            <p14:xfrm>
              <a:off x="3570392" y="2619353"/>
              <a:ext cx="344520" cy="298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7732E5D-4ED0-4055-BE59-BED28162106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52752" y="2601353"/>
                <a:ext cx="38016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33FE5251-D320-4E62-97C2-F16A1CB085C5}"/>
              </a:ext>
            </a:extLst>
          </p:cNvPr>
          <p:cNvGrpSpPr/>
          <p:nvPr/>
        </p:nvGrpSpPr>
        <p:grpSpPr>
          <a:xfrm>
            <a:off x="4426112" y="2436473"/>
            <a:ext cx="1210320" cy="455400"/>
            <a:chOff x="4426112" y="2436473"/>
            <a:chExt cx="121032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05266E-E9BA-4693-8824-4FF21F09603C}"/>
                    </a:ext>
                  </a:extLst>
                </p14:cNvPr>
                <p14:cNvContentPartPr/>
                <p14:nvPr/>
              </p14:nvContentPartPr>
              <p14:xfrm>
                <a:off x="4426112" y="2436473"/>
                <a:ext cx="249840" cy="455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05266E-E9BA-4693-8824-4FF21F09603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08112" y="2418473"/>
                  <a:ext cx="28548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B8FA5A-484B-431C-A75F-8AD49EE6A5D0}"/>
                    </a:ext>
                  </a:extLst>
                </p14:cNvPr>
                <p14:cNvContentPartPr/>
                <p14:nvPr/>
              </p14:nvContentPartPr>
              <p14:xfrm>
                <a:off x="4749752" y="2579033"/>
                <a:ext cx="267480" cy="243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B8FA5A-484B-431C-A75F-8AD49EE6A5D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2112" y="2561393"/>
                  <a:ext cx="303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93583CD-F06E-4CB1-81FB-C5A6878F5A74}"/>
                    </a:ext>
                  </a:extLst>
                </p14:cNvPr>
                <p14:cNvContentPartPr/>
                <p14:nvPr/>
              </p14:nvContentPartPr>
              <p14:xfrm>
                <a:off x="5121992" y="2620073"/>
                <a:ext cx="36000" cy="196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93583CD-F06E-4CB1-81FB-C5A6878F5A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03992" y="2602073"/>
                  <a:ext cx="71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C652210-6F16-43D0-8DF9-6AE39E96DCAE}"/>
                    </a:ext>
                  </a:extLst>
                </p14:cNvPr>
                <p14:cNvContentPartPr/>
                <p14:nvPr/>
              </p14:nvContentPartPr>
              <p14:xfrm>
                <a:off x="5124152" y="2550953"/>
                <a:ext cx="10800" cy="3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C652210-6F16-43D0-8DF9-6AE39E96DC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06512" y="2533313"/>
                  <a:ext cx="46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F29A681-FCD0-4051-8F76-3C79335B4001}"/>
                    </a:ext>
                  </a:extLst>
                </p14:cNvPr>
                <p14:cNvContentPartPr/>
                <p14:nvPr/>
              </p14:nvContentPartPr>
              <p14:xfrm>
                <a:off x="5181032" y="2607473"/>
                <a:ext cx="179640" cy="193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F29A681-FCD0-4051-8F76-3C79335B40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63392" y="2589473"/>
                  <a:ext cx="215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210BD26-3D41-494F-9E9B-C78DF2E417A1}"/>
                    </a:ext>
                  </a:extLst>
                </p14:cNvPr>
                <p14:cNvContentPartPr/>
                <p14:nvPr/>
              </p14:nvContentPartPr>
              <p14:xfrm>
                <a:off x="5497832" y="2595233"/>
                <a:ext cx="138600" cy="217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10BD26-3D41-494F-9E9B-C78DF2E417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80192" y="2577233"/>
                  <a:ext cx="174240" cy="25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B6381C7-8D21-4707-B6BC-7D72BA116933}"/>
              </a:ext>
            </a:extLst>
          </p:cNvPr>
          <p:cNvGrpSpPr/>
          <p:nvPr/>
        </p:nvGrpSpPr>
        <p:grpSpPr>
          <a:xfrm>
            <a:off x="5916512" y="2512793"/>
            <a:ext cx="454680" cy="379800"/>
            <a:chOff x="5916512" y="2512793"/>
            <a:chExt cx="45468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810E33-DC46-4BD2-AED3-995216122FBA}"/>
                    </a:ext>
                  </a:extLst>
                </p14:cNvPr>
                <p14:cNvContentPartPr/>
                <p14:nvPr/>
              </p14:nvContentPartPr>
              <p14:xfrm>
                <a:off x="5916512" y="2604593"/>
                <a:ext cx="203400" cy="189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810E33-DC46-4BD2-AED3-995216122F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98872" y="2586953"/>
                  <a:ext cx="239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575E6C9-D5C5-4F47-87DC-2042DEE95592}"/>
                    </a:ext>
                  </a:extLst>
                </p14:cNvPr>
                <p14:cNvContentPartPr/>
                <p14:nvPr/>
              </p14:nvContentPartPr>
              <p14:xfrm>
                <a:off x="6210992" y="2512793"/>
                <a:ext cx="160200" cy="379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575E6C9-D5C5-4F47-87DC-2042DEE955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93352" y="2494793"/>
                  <a:ext cx="1958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73B967E-56F3-4802-80E4-28FD8395B2E6}"/>
                    </a:ext>
                  </a:extLst>
                </p14:cNvPr>
                <p14:cNvContentPartPr/>
                <p14:nvPr/>
              </p14:nvContentPartPr>
              <p14:xfrm>
                <a:off x="6142592" y="2703593"/>
                <a:ext cx="185760" cy="29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73B967E-56F3-4802-80E4-28FD8395B2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24952" y="2685953"/>
                  <a:ext cx="2214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36A216-33AD-41B2-86ED-C4C9792710DC}"/>
              </a:ext>
            </a:extLst>
          </p:cNvPr>
          <p:cNvGrpSpPr/>
          <p:nvPr/>
        </p:nvGrpSpPr>
        <p:grpSpPr>
          <a:xfrm>
            <a:off x="6727592" y="2441153"/>
            <a:ext cx="1189800" cy="434880"/>
            <a:chOff x="6727592" y="2441153"/>
            <a:chExt cx="118980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37BC5EB-C602-40CE-B831-49DE34BAB4FD}"/>
                    </a:ext>
                  </a:extLst>
                </p14:cNvPr>
                <p14:cNvContentPartPr/>
                <p14:nvPr/>
              </p14:nvContentPartPr>
              <p14:xfrm>
                <a:off x="6727592" y="2547713"/>
                <a:ext cx="3600" cy="243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37BC5EB-C602-40CE-B831-49DE34BAB4F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09952" y="2530073"/>
                  <a:ext cx="392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71B0D1-C496-499C-9FD0-8D0BE987DF92}"/>
                    </a:ext>
                  </a:extLst>
                </p14:cNvPr>
                <p14:cNvContentPartPr/>
                <p14:nvPr/>
              </p14:nvContentPartPr>
              <p14:xfrm>
                <a:off x="6761072" y="2441153"/>
                <a:ext cx="9360" cy="54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71B0D1-C496-499C-9FD0-8D0BE987DF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43072" y="2423153"/>
                  <a:ext cx="45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4A3180C-98B2-44DF-874A-1EEF3EB36E85}"/>
                    </a:ext>
                  </a:extLst>
                </p14:cNvPr>
                <p14:cNvContentPartPr/>
                <p14:nvPr/>
              </p14:nvContentPartPr>
              <p14:xfrm>
                <a:off x="6837032" y="2589113"/>
                <a:ext cx="227880" cy="19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4A3180C-98B2-44DF-874A-1EEF3EB36E8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19392" y="2571473"/>
                  <a:ext cx="263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B2B5EBD-8FB6-4822-ABED-DA652718E8AD}"/>
                    </a:ext>
                  </a:extLst>
                </p14:cNvPr>
                <p14:cNvContentPartPr/>
                <p14:nvPr/>
              </p14:nvContentPartPr>
              <p14:xfrm>
                <a:off x="7178312" y="2641673"/>
                <a:ext cx="66600" cy="234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B2B5EBD-8FB6-4822-ABED-DA652718E8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60312" y="2624033"/>
                  <a:ext cx="102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B9AAE42-85C4-4A2C-AA16-88BC4BCF9E54}"/>
                    </a:ext>
                  </a:extLst>
                </p14:cNvPr>
                <p14:cNvContentPartPr/>
                <p14:nvPr/>
              </p14:nvContentPartPr>
              <p14:xfrm>
                <a:off x="7228712" y="2618633"/>
                <a:ext cx="111240" cy="131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B9AAE42-85C4-4A2C-AA16-88BC4BCF9E5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10712" y="2600993"/>
                  <a:ext cx="146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6BF0A7-F325-44E7-9D01-E80A7D46A21D}"/>
                    </a:ext>
                  </a:extLst>
                </p14:cNvPr>
                <p14:cNvContentPartPr/>
                <p14:nvPr/>
              </p14:nvContentPartPr>
              <p14:xfrm>
                <a:off x="7404032" y="2590553"/>
                <a:ext cx="303480" cy="267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6BF0A7-F325-44E7-9D01-E80A7D46A21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86032" y="2572913"/>
                  <a:ext cx="339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B7E958-EDB4-4EE1-BD1D-45D52FE9360F}"/>
                    </a:ext>
                  </a:extLst>
                </p14:cNvPr>
                <p14:cNvContentPartPr/>
                <p14:nvPr/>
              </p14:nvContentPartPr>
              <p14:xfrm>
                <a:off x="7857632" y="2481113"/>
                <a:ext cx="54720" cy="273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B7E958-EDB4-4EE1-BD1D-45D52FE9360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39992" y="2463473"/>
                  <a:ext cx="903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FD063F8-B783-4F25-B8B7-35E0D77E662D}"/>
                    </a:ext>
                  </a:extLst>
                </p14:cNvPr>
                <p14:cNvContentPartPr/>
                <p14:nvPr/>
              </p14:nvContentPartPr>
              <p14:xfrm>
                <a:off x="7778432" y="2632673"/>
                <a:ext cx="138960" cy="23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FD063F8-B783-4F25-B8B7-35E0D77E662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60432" y="2614673"/>
                  <a:ext cx="1746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D24A350-8513-4217-8F78-AB443CDB4B62}"/>
                  </a:ext>
                </a:extLst>
              </p14:cNvPr>
              <p14:cNvContentPartPr/>
              <p14:nvPr/>
            </p14:nvContentPartPr>
            <p14:xfrm>
              <a:off x="8301152" y="2475713"/>
              <a:ext cx="321120" cy="3254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D24A350-8513-4217-8F78-AB443CDB4B6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83512" y="2457713"/>
                <a:ext cx="356760" cy="36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349F7571-58CF-4BAC-9252-552A0E10CB61}"/>
              </a:ext>
            </a:extLst>
          </p:cNvPr>
          <p:cNvGrpSpPr/>
          <p:nvPr/>
        </p:nvGrpSpPr>
        <p:grpSpPr>
          <a:xfrm>
            <a:off x="8984072" y="2489753"/>
            <a:ext cx="949680" cy="329760"/>
            <a:chOff x="8984072" y="2489753"/>
            <a:chExt cx="94968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2403559-DF7F-42BB-B8E3-84708F35687C}"/>
                    </a:ext>
                  </a:extLst>
                </p14:cNvPr>
                <p14:cNvContentPartPr/>
                <p14:nvPr/>
              </p14:nvContentPartPr>
              <p14:xfrm>
                <a:off x="8984072" y="2579033"/>
                <a:ext cx="219600" cy="240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2403559-DF7F-42BB-B8E3-84708F35687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66072" y="2561393"/>
                  <a:ext cx="255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95EBFE8-EF39-422D-B8AA-7CDCE5BAFA35}"/>
                    </a:ext>
                  </a:extLst>
                </p14:cNvPr>
                <p14:cNvContentPartPr/>
                <p14:nvPr/>
              </p14:nvContentPartPr>
              <p14:xfrm>
                <a:off x="9355952" y="2622953"/>
                <a:ext cx="13320" cy="144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95EBFE8-EF39-422D-B8AA-7CDCE5BAFA3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37952" y="2605313"/>
                  <a:ext cx="48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90A348A-A3E1-4AD6-A1AE-92A49211B82B}"/>
                    </a:ext>
                  </a:extLst>
                </p14:cNvPr>
                <p14:cNvContentPartPr/>
                <p14:nvPr/>
              </p14:nvContentPartPr>
              <p14:xfrm>
                <a:off x="9361712" y="2489753"/>
                <a:ext cx="1800" cy="28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90A348A-A3E1-4AD6-A1AE-92A49211B82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44072" y="2471753"/>
                  <a:ext cx="37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D928CBB-D43D-491E-88AB-F09608B08BC1}"/>
                    </a:ext>
                  </a:extLst>
                </p14:cNvPr>
                <p14:cNvContentPartPr/>
                <p14:nvPr/>
              </p14:nvContentPartPr>
              <p14:xfrm>
                <a:off x="9421832" y="2549513"/>
                <a:ext cx="207720" cy="187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D928CBB-D43D-491E-88AB-F09608B08BC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04192" y="2531513"/>
                  <a:ext cx="243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4DA9EC2-463E-4ADD-AD30-72595ACF3707}"/>
                    </a:ext>
                  </a:extLst>
                </p14:cNvPr>
                <p14:cNvContentPartPr/>
                <p14:nvPr/>
              </p14:nvContentPartPr>
              <p14:xfrm>
                <a:off x="9713792" y="2530073"/>
                <a:ext cx="219960" cy="190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4DA9EC2-463E-4ADD-AD30-72595ACF370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696152" y="2512433"/>
                  <a:ext cx="25560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4656A0C-AC4C-4A93-BCA2-9311C1661E7E}"/>
              </a:ext>
            </a:extLst>
          </p:cNvPr>
          <p:cNvGrpSpPr/>
          <p:nvPr/>
        </p:nvGrpSpPr>
        <p:grpSpPr>
          <a:xfrm>
            <a:off x="10285112" y="2467793"/>
            <a:ext cx="431280" cy="334440"/>
            <a:chOff x="10285112" y="2467793"/>
            <a:chExt cx="43128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5DACD97-21B8-4EFA-B468-1EDBB7855B67}"/>
                    </a:ext>
                  </a:extLst>
                </p14:cNvPr>
                <p14:cNvContentPartPr/>
                <p14:nvPr/>
              </p14:nvContentPartPr>
              <p14:xfrm>
                <a:off x="10285112" y="2564993"/>
                <a:ext cx="163080" cy="158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5DACD97-21B8-4EFA-B468-1EDBB7855B6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67472" y="2546993"/>
                  <a:ext cx="198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49F4A3A-64DE-4AEF-9084-8B99411B83A7}"/>
                    </a:ext>
                  </a:extLst>
                </p14:cNvPr>
                <p14:cNvContentPartPr/>
                <p14:nvPr/>
              </p14:nvContentPartPr>
              <p14:xfrm>
                <a:off x="10502912" y="2467793"/>
                <a:ext cx="149400" cy="334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49F4A3A-64DE-4AEF-9084-8B99411B83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84912" y="2450153"/>
                  <a:ext cx="185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593AA8-495A-47EA-8618-76FFF9B733DD}"/>
                    </a:ext>
                  </a:extLst>
                </p14:cNvPr>
                <p14:cNvContentPartPr/>
                <p14:nvPr/>
              </p14:nvContentPartPr>
              <p14:xfrm>
                <a:off x="10521992" y="2611793"/>
                <a:ext cx="194400" cy="14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593AA8-495A-47EA-8618-76FFF9B733D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503992" y="2594153"/>
                  <a:ext cx="23004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F0DD42D-CB64-4194-AB5A-A500C5DD4F96}"/>
              </a:ext>
            </a:extLst>
          </p:cNvPr>
          <p:cNvGrpSpPr/>
          <p:nvPr/>
        </p:nvGrpSpPr>
        <p:grpSpPr>
          <a:xfrm>
            <a:off x="408872" y="3241793"/>
            <a:ext cx="2286720" cy="546120"/>
            <a:chOff x="408872" y="3241793"/>
            <a:chExt cx="228672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FB441CF-76D9-49FF-9DAB-D3C178A51734}"/>
                    </a:ext>
                  </a:extLst>
                </p14:cNvPr>
                <p14:cNvContentPartPr/>
                <p14:nvPr/>
              </p14:nvContentPartPr>
              <p14:xfrm>
                <a:off x="408872" y="3481193"/>
                <a:ext cx="192240" cy="252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FB441CF-76D9-49FF-9DAB-D3C178A5173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0872" y="3463193"/>
                  <a:ext cx="2278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5544D58-0671-4789-81EE-4C0F205108C1}"/>
                    </a:ext>
                  </a:extLst>
                </p14:cNvPr>
                <p14:cNvContentPartPr/>
                <p14:nvPr/>
              </p14:nvContentPartPr>
              <p14:xfrm>
                <a:off x="673472" y="3440513"/>
                <a:ext cx="343080" cy="232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5544D58-0671-4789-81EE-4C0F205108C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5472" y="3422873"/>
                  <a:ext cx="378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4058DFD-7B7E-44B8-98D9-67F9780295F9}"/>
                    </a:ext>
                  </a:extLst>
                </p14:cNvPr>
                <p14:cNvContentPartPr/>
                <p14:nvPr/>
              </p14:nvContentPartPr>
              <p14:xfrm>
                <a:off x="1090712" y="3250433"/>
                <a:ext cx="99720" cy="397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4058DFD-7B7E-44B8-98D9-67F9780295F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2712" y="3232793"/>
                  <a:ext cx="1353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22D637F-39B8-40AF-9930-83EDAEEAA77E}"/>
                    </a:ext>
                  </a:extLst>
                </p14:cNvPr>
                <p14:cNvContentPartPr/>
                <p14:nvPr/>
              </p14:nvContentPartPr>
              <p14:xfrm>
                <a:off x="1006472" y="3525113"/>
                <a:ext cx="405360" cy="262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22D637F-39B8-40AF-9930-83EDAEEAA77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88472" y="3507113"/>
                  <a:ext cx="4410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B44ACB3-023A-4720-9EF3-9D571A4E725F}"/>
                    </a:ext>
                  </a:extLst>
                </p14:cNvPr>
                <p14:cNvContentPartPr/>
                <p14:nvPr/>
              </p14:nvContentPartPr>
              <p14:xfrm>
                <a:off x="1350272" y="3494513"/>
                <a:ext cx="144720" cy="158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B44ACB3-023A-4720-9EF3-9D571A4E725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32272" y="3476873"/>
                  <a:ext cx="180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5304CF7-3D51-4569-8CD2-9AC3AF43CCEE}"/>
                    </a:ext>
                  </a:extLst>
                </p14:cNvPr>
                <p14:cNvContentPartPr/>
                <p14:nvPr/>
              </p14:nvContentPartPr>
              <p14:xfrm>
                <a:off x="1562312" y="3373193"/>
                <a:ext cx="473760" cy="274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5304CF7-3D51-4569-8CD2-9AC3AF43CCE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44672" y="3355193"/>
                  <a:ext cx="509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ADE2788-20A3-47B6-99BF-F1B400518128}"/>
                    </a:ext>
                  </a:extLst>
                </p14:cNvPr>
                <p14:cNvContentPartPr/>
                <p14:nvPr/>
              </p14:nvContentPartPr>
              <p14:xfrm>
                <a:off x="2028872" y="3255113"/>
                <a:ext cx="96120" cy="381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ADE2788-20A3-47B6-99BF-F1B40051812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10872" y="3237113"/>
                  <a:ext cx="1317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21378F2-3D57-4F4B-A06E-A5F76DC1F8CC}"/>
                    </a:ext>
                  </a:extLst>
                </p14:cNvPr>
                <p14:cNvContentPartPr/>
                <p14:nvPr/>
              </p14:nvContentPartPr>
              <p14:xfrm>
                <a:off x="2022752" y="3504233"/>
                <a:ext cx="158400" cy="27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21378F2-3D57-4F4B-A06E-A5F76DC1F8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04752" y="3486233"/>
                  <a:ext cx="194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45F0E72-204B-45BD-A6E1-0187DBD0587F}"/>
                    </a:ext>
                  </a:extLst>
                </p14:cNvPr>
                <p14:cNvContentPartPr/>
                <p14:nvPr/>
              </p14:nvContentPartPr>
              <p14:xfrm>
                <a:off x="2276552" y="3241793"/>
                <a:ext cx="419040" cy="545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45F0E72-204B-45BD-A6E1-0187DBD058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58552" y="3223793"/>
                  <a:ext cx="454680" cy="58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7FD54E7-203D-419A-8C9F-898F186D79F3}"/>
              </a:ext>
            </a:extLst>
          </p:cNvPr>
          <p:cNvGrpSpPr/>
          <p:nvPr/>
        </p:nvGrpSpPr>
        <p:grpSpPr>
          <a:xfrm>
            <a:off x="3180152" y="3327473"/>
            <a:ext cx="374400" cy="434160"/>
            <a:chOff x="3180152" y="3327473"/>
            <a:chExt cx="37440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DCD20A5-0096-4665-8E6B-147E5ABC0694}"/>
                    </a:ext>
                  </a:extLst>
                </p14:cNvPr>
                <p14:cNvContentPartPr/>
                <p14:nvPr/>
              </p14:nvContentPartPr>
              <p14:xfrm>
                <a:off x="3180152" y="3529793"/>
                <a:ext cx="19080" cy="231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DCD20A5-0096-4665-8E6B-147E5ABC06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62152" y="3511793"/>
                  <a:ext cx="547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E21803D-26CF-4CD4-8A07-9B9403F2AAC7}"/>
                    </a:ext>
                  </a:extLst>
                </p14:cNvPr>
                <p14:cNvContentPartPr/>
                <p14:nvPr/>
              </p14:nvContentPartPr>
              <p14:xfrm>
                <a:off x="3231272" y="3327473"/>
                <a:ext cx="3240" cy="42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E21803D-26CF-4CD4-8A07-9B9403F2AAC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13632" y="3309833"/>
                  <a:ext cx="38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1CCFFBC-25F4-46B9-8D7A-F8972F90CF16}"/>
                    </a:ext>
                  </a:extLst>
                </p14:cNvPr>
                <p14:cNvContentPartPr/>
                <p14:nvPr/>
              </p14:nvContentPartPr>
              <p14:xfrm>
                <a:off x="3336752" y="3445193"/>
                <a:ext cx="217800" cy="289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1CCFFBC-25F4-46B9-8D7A-F8972F90CF1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319112" y="3427553"/>
                  <a:ext cx="25344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0D43208-2FEE-4A47-A28F-484FC303BFA3}"/>
              </a:ext>
            </a:extLst>
          </p:cNvPr>
          <p:cNvGrpSpPr/>
          <p:nvPr/>
        </p:nvGrpSpPr>
        <p:grpSpPr>
          <a:xfrm>
            <a:off x="4079432" y="3420713"/>
            <a:ext cx="960840" cy="403560"/>
            <a:chOff x="4079432" y="3420713"/>
            <a:chExt cx="96084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EF6924-F475-4F10-8AB1-22A4F3B1C674}"/>
                    </a:ext>
                  </a:extLst>
                </p14:cNvPr>
                <p14:cNvContentPartPr/>
                <p14:nvPr/>
              </p14:nvContentPartPr>
              <p14:xfrm>
                <a:off x="4079432" y="3476153"/>
                <a:ext cx="214200" cy="271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EF6924-F475-4F10-8AB1-22A4F3B1C67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61792" y="3458153"/>
                  <a:ext cx="249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CB1EF94-A4A4-45D0-95B6-9F0C34EAF633}"/>
                    </a:ext>
                  </a:extLst>
                </p14:cNvPr>
                <p14:cNvContentPartPr/>
                <p14:nvPr/>
              </p14:nvContentPartPr>
              <p14:xfrm>
                <a:off x="4364552" y="3420713"/>
                <a:ext cx="438480" cy="277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CB1EF94-A4A4-45D0-95B6-9F0C34EAF6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46912" y="3403073"/>
                  <a:ext cx="474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98A34EB-1564-491F-98C4-961CB9A4EB20}"/>
                    </a:ext>
                  </a:extLst>
                </p14:cNvPr>
                <p14:cNvContentPartPr/>
                <p14:nvPr/>
              </p14:nvContentPartPr>
              <p14:xfrm>
                <a:off x="4881872" y="3481193"/>
                <a:ext cx="91800" cy="81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98A34EB-1564-491F-98C4-961CB9A4EB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64232" y="3463553"/>
                  <a:ext cx="127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A7F148-F04F-4787-BDFD-6B52E7DA7C5C}"/>
                    </a:ext>
                  </a:extLst>
                </p14:cNvPr>
                <p14:cNvContentPartPr/>
                <p14:nvPr/>
              </p14:nvContentPartPr>
              <p14:xfrm>
                <a:off x="4888712" y="3461393"/>
                <a:ext cx="151560" cy="362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A7F148-F04F-4787-BDFD-6B52E7DA7C5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70712" y="3443393"/>
                  <a:ext cx="18720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38965CB-7D7F-4CFC-9C4D-E0907EADB6B7}"/>
              </a:ext>
            </a:extLst>
          </p:cNvPr>
          <p:cNvGrpSpPr/>
          <p:nvPr/>
        </p:nvGrpSpPr>
        <p:grpSpPr>
          <a:xfrm>
            <a:off x="5614472" y="3255473"/>
            <a:ext cx="1202040" cy="595440"/>
            <a:chOff x="5614472" y="3255473"/>
            <a:chExt cx="120204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162EE14-03A7-454D-8A9E-B04F58CDEE99}"/>
                    </a:ext>
                  </a:extLst>
                </p14:cNvPr>
                <p14:cNvContentPartPr/>
                <p14:nvPr/>
              </p14:nvContentPartPr>
              <p14:xfrm>
                <a:off x="5614472" y="3255473"/>
                <a:ext cx="46080" cy="435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162EE14-03A7-454D-8A9E-B04F58CDEE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96832" y="3237473"/>
                  <a:ext cx="817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3BB7CD6-E009-46FC-929B-463AE48261F9}"/>
                    </a:ext>
                  </a:extLst>
                </p14:cNvPr>
                <p14:cNvContentPartPr/>
                <p14:nvPr/>
              </p14:nvContentPartPr>
              <p14:xfrm>
                <a:off x="5782952" y="3416753"/>
                <a:ext cx="480240" cy="269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3BB7CD6-E009-46FC-929B-463AE48261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65312" y="3399113"/>
                  <a:ext cx="515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3E3F112-F913-447C-832D-4C41E58050E1}"/>
                    </a:ext>
                  </a:extLst>
                </p14:cNvPr>
                <p14:cNvContentPartPr/>
                <p14:nvPr/>
              </p14:nvContentPartPr>
              <p14:xfrm>
                <a:off x="6360752" y="3429713"/>
                <a:ext cx="455760" cy="421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3E3F112-F913-447C-832D-4C41E58050E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42752" y="3412073"/>
                  <a:ext cx="491400" cy="456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943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880F83-B09C-431C-9396-679223C8718E}"/>
              </a:ext>
            </a:extLst>
          </p:cNvPr>
          <p:cNvSpPr txBox="1"/>
          <p:nvPr/>
        </p:nvSpPr>
        <p:spPr>
          <a:xfrm>
            <a:off x="531845" y="438539"/>
            <a:ext cx="111220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O-Notation (Big O Notation)</a:t>
            </a:r>
          </a:p>
          <a:p>
            <a:endParaRPr lang="en-US" sz="2800" dirty="0"/>
          </a:p>
          <a:p>
            <a:r>
              <a:rPr lang="en-US" sz="2800" dirty="0"/>
              <a:t>O (g(n)) = { f(n) : there exist positive constants c and n</a:t>
            </a:r>
            <a:r>
              <a:rPr lang="en-US" sz="1400" dirty="0"/>
              <a:t>0</a:t>
            </a:r>
            <a:r>
              <a:rPr lang="en-US" sz="2800" dirty="0"/>
              <a:t> such that 0 &lt;= f(n) &lt;= c g(n) for all n &gt;= n</a:t>
            </a:r>
            <a:r>
              <a:rPr lang="en-US" sz="1400" dirty="0"/>
              <a:t>0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183B1-0270-438B-B5E5-CA8A4507A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1138"/>
            <a:ext cx="12192000" cy="446833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CCE4D83-D602-4E16-84B3-052CAD092BB6}"/>
              </a:ext>
            </a:extLst>
          </p:cNvPr>
          <p:cNvGrpSpPr/>
          <p:nvPr/>
        </p:nvGrpSpPr>
        <p:grpSpPr>
          <a:xfrm>
            <a:off x="3843992" y="3954894"/>
            <a:ext cx="351360" cy="266400"/>
            <a:chOff x="3843992" y="3954894"/>
            <a:chExt cx="35136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177FC48-9E92-4246-96FA-8D91DD4D572B}"/>
                    </a:ext>
                  </a:extLst>
                </p14:cNvPr>
                <p14:cNvContentPartPr/>
                <p14:nvPr/>
              </p14:nvContentPartPr>
              <p14:xfrm>
                <a:off x="3843992" y="3958854"/>
                <a:ext cx="116280" cy="262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177FC48-9E92-4246-96FA-8D91DD4D57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25992" y="3941214"/>
                  <a:ext cx="151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17D3CB4-DE9F-49B9-8C51-F6C901DD16FC}"/>
                    </a:ext>
                  </a:extLst>
                </p14:cNvPr>
                <p14:cNvContentPartPr/>
                <p14:nvPr/>
              </p14:nvContentPartPr>
              <p14:xfrm>
                <a:off x="3868472" y="4063254"/>
                <a:ext cx="88920" cy="2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17D3CB4-DE9F-49B9-8C51-F6C901DD16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0472" y="4045254"/>
                  <a:ext cx="124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ECC582C-B6F6-4C62-8C9A-DDFA3F5798A0}"/>
                    </a:ext>
                  </a:extLst>
                </p14:cNvPr>
                <p14:cNvContentPartPr/>
                <p14:nvPr/>
              </p14:nvContentPartPr>
              <p14:xfrm>
                <a:off x="3971072" y="3999174"/>
                <a:ext cx="68760" cy="216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ECC582C-B6F6-4C62-8C9A-DDFA3F5798A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53432" y="3981534"/>
                  <a:ext cx="104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983164-EA32-493C-B054-056AABC0F401}"/>
                    </a:ext>
                  </a:extLst>
                </p14:cNvPr>
                <p14:cNvContentPartPr/>
                <p14:nvPr/>
              </p14:nvContentPartPr>
              <p14:xfrm>
                <a:off x="4048472" y="4049214"/>
                <a:ext cx="108000" cy="122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983164-EA32-493C-B054-056AABC0F4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30472" y="4031574"/>
                  <a:ext cx="143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B77F99-B3AE-46F9-8F63-DD2CD9F4EBA5}"/>
                    </a:ext>
                  </a:extLst>
                </p14:cNvPr>
                <p14:cNvContentPartPr/>
                <p14:nvPr/>
              </p14:nvContentPartPr>
              <p14:xfrm>
                <a:off x="4118312" y="3954894"/>
                <a:ext cx="77040" cy="254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B77F99-B3AE-46F9-8F63-DD2CD9F4EB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00312" y="3937254"/>
                  <a:ext cx="11268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EB7491-D1C7-4932-AF9C-CD9682DFA29C}"/>
              </a:ext>
            </a:extLst>
          </p:cNvPr>
          <p:cNvGrpSpPr/>
          <p:nvPr/>
        </p:nvGrpSpPr>
        <p:grpSpPr>
          <a:xfrm>
            <a:off x="10977392" y="4489854"/>
            <a:ext cx="264240" cy="56520"/>
            <a:chOff x="10977392" y="4489854"/>
            <a:chExt cx="264240" cy="5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B47F13-4C5D-4483-9864-65BC8F054F0C}"/>
                    </a:ext>
                  </a:extLst>
                </p14:cNvPr>
                <p14:cNvContentPartPr/>
                <p14:nvPr/>
              </p14:nvContentPartPr>
              <p14:xfrm>
                <a:off x="10985312" y="4489854"/>
                <a:ext cx="256320" cy="16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B47F13-4C5D-4483-9864-65BC8F054F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49672" y="4453854"/>
                  <a:ext cx="32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FEB791-ED53-47C3-9B04-1A92C650C5E7}"/>
                    </a:ext>
                  </a:extLst>
                </p14:cNvPr>
                <p14:cNvContentPartPr/>
                <p14:nvPr/>
              </p14:nvContentPartPr>
              <p14:xfrm>
                <a:off x="10977392" y="4518654"/>
                <a:ext cx="237600" cy="27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FEB791-ED53-47C3-9B04-1A92C650C5E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41392" y="4482654"/>
                  <a:ext cx="30924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31CBEB5-9142-4B51-848F-E1196D41AA81}"/>
                  </a:ext>
                </a:extLst>
              </p14:cNvPr>
              <p14:cNvContentPartPr/>
              <p14:nvPr/>
            </p14:nvContentPartPr>
            <p14:xfrm>
              <a:off x="10897472" y="3769134"/>
              <a:ext cx="332280" cy="229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31CBEB5-9142-4B51-848F-E1196D41AA8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861832" y="3733494"/>
                <a:ext cx="4039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A0CC03-ADF2-451E-BC26-F2DE58041F21}"/>
                  </a:ext>
                </a:extLst>
              </p14:cNvPr>
              <p14:cNvContentPartPr/>
              <p14:nvPr/>
            </p14:nvContentPartPr>
            <p14:xfrm>
              <a:off x="8612552" y="6109134"/>
              <a:ext cx="302760" cy="15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A0CC03-ADF2-451E-BC26-F2DE58041F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76912" y="6073494"/>
                <a:ext cx="374400" cy="8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82EACBB-6FB0-4B4B-AC46-C66F8B86E2C8}"/>
              </a:ext>
            </a:extLst>
          </p:cNvPr>
          <p:cNvGrpSpPr/>
          <p:nvPr/>
        </p:nvGrpSpPr>
        <p:grpSpPr>
          <a:xfrm>
            <a:off x="8862032" y="5255214"/>
            <a:ext cx="739800" cy="154800"/>
            <a:chOff x="8862032" y="5255214"/>
            <a:chExt cx="739800" cy="15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C7DEFA1-5B68-4421-9174-CFCCBBE39B3C}"/>
                    </a:ext>
                  </a:extLst>
                </p14:cNvPr>
                <p14:cNvContentPartPr/>
                <p14:nvPr/>
              </p14:nvContentPartPr>
              <p14:xfrm>
                <a:off x="8862032" y="5297694"/>
                <a:ext cx="722160" cy="75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C7DEFA1-5B68-4421-9174-CFCCBBE39B3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26392" y="5262054"/>
                  <a:ext cx="793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E5508B-6C8E-47A3-8D85-07F453A8E1AB}"/>
                    </a:ext>
                  </a:extLst>
                </p14:cNvPr>
                <p14:cNvContentPartPr/>
                <p14:nvPr/>
              </p14:nvContentPartPr>
              <p14:xfrm>
                <a:off x="9446312" y="5255214"/>
                <a:ext cx="155520" cy="15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E5508B-6C8E-47A3-8D85-07F453A8E1A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410312" y="5219214"/>
                  <a:ext cx="22716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68BA53-3F79-4801-87D3-82843516A3F1}"/>
              </a:ext>
            </a:extLst>
          </p:cNvPr>
          <p:cNvGrpSpPr/>
          <p:nvPr/>
        </p:nvGrpSpPr>
        <p:grpSpPr>
          <a:xfrm>
            <a:off x="8307272" y="2550894"/>
            <a:ext cx="2095200" cy="537480"/>
            <a:chOff x="8307272" y="2550894"/>
            <a:chExt cx="20952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B46158-CAF5-4B60-8318-C921DF86F715}"/>
                    </a:ext>
                  </a:extLst>
                </p14:cNvPr>
                <p14:cNvContentPartPr/>
                <p14:nvPr/>
              </p14:nvContentPartPr>
              <p14:xfrm>
                <a:off x="8365592" y="2706414"/>
                <a:ext cx="209880" cy="338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B46158-CAF5-4B60-8318-C921DF86F7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9952" y="2670774"/>
                  <a:ext cx="2815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CEFF18-6504-41F0-9B73-01D4B57A2D23}"/>
                    </a:ext>
                  </a:extLst>
                </p14:cNvPr>
                <p14:cNvContentPartPr/>
                <p14:nvPr/>
              </p14:nvContentPartPr>
              <p14:xfrm>
                <a:off x="8307272" y="2856894"/>
                <a:ext cx="187560" cy="24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CEFF18-6504-41F0-9B73-01D4B57A2D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71272" y="2820894"/>
                  <a:ext cx="259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8A5EE3-8EFA-4814-BFCF-111BE10D11B4}"/>
                    </a:ext>
                  </a:extLst>
                </p14:cNvPr>
                <p14:cNvContentPartPr/>
                <p14:nvPr/>
              </p14:nvContentPartPr>
              <p14:xfrm>
                <a:off x="8565032" y="2793534"/>
                <a:ext cx="78480" cy="24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8A5EE3-8EFA-4814-BFCF-111BE10D11B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29032" y="2757534"/>
                  <a:ext cx="150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9DA9EB-9A29-4A6D-B390-2430C2614AC2}"/>
                    </a:ext>
                  </a:extLst>
                </p14:cNvPr>
                <p14:cNvContentPartPr/>
                <p14:nvPr/>
              </p14:nvContentPartPr>
              <p14:xfrm>
                <a:off x="8630192" y="2851494"/>
                <a:ext cx="182520" cy="13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9DA9EB-9A29-4A6D-B390-2430C2614A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94552" y="2815854"/>
                  <a:ext cx="254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6129975-3BE3-442F-A39F-E148679A6A0F}"/>
                    </a:ext>
                  </a:extLst>
                </p14:cNvPr>
                <p14:cNvContentPartPr/>
                <p14:nvPr/>
              </p14:nvContentPartPr>
              <p14:xfrm>
                <a:off x="8792192" y="2717574"/>
                <a:ext cx="140400" cy="32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6129975-3BE3-442F-A39F-E148679A6A0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56192" y="2681574"/>
                  <a:ext cx="2120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EB1CB28-F4EE-4DB4-AD3E-A8BE22B24DCF}"/>
                    </a:ext>
                  </a:extLst>
                </p14:cNvPr>
                <p14:cNvContentPartPr/>
                <p14:nvPr/>
              </p14:nvContentPartPr>
              <p14:xfrm>
                <a:off x="9013592" y="2841054"/>
                <a:ext cx="137520" cy="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EB1CB28-F4EE-4DB4-AD3E-A8BE22B24D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77952" y="2805414"/>
                  <a:ext cx="209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CEF091D-4C3A-44CA-9CC8-36D1F6BCAE12}"/>
                    </a:ext>
                  </a:extLst>
                </p14:cNvPr>
                <p14:cNvContentPartPr/>
                <p14:nvPr/>
              </p14:nvContentPartPr>
              <p14:xfrm>
                <a:off x="9069752" y="2934654"/>
                <a:ext cx="73080" cy="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CEF091D-4C3A-44CA-9CC8-36D1F6BCAE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34112" y="2899014"/>
                  <a:ext cx="144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452080-50AB-4FA3-8E8B-197A9328482C}"/>
                    </a:ext>
                  </a:extLst>
                </p14:cNvPr>
                <p14:cNvContentPartPr/>
                <p14:nvPr/>
              </p14:nvContentPartPr>
              <p14:xfrm>
                <a:off x="9312752" y="2716494"/>
                <a:ext cx="85320" cy="177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452080-50AB-4FA3-8E8B-197A9328482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276752" y="2680854"/>
                  <a:ext cx="156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852C5F-E99C-49BB-9E60-FC17AC571FC8}"/>
                    </a:ext>
                  </a:extLst>
                </p14:cNvPr>
                <p14:cNvContentPartPr/>
                <p14:nvPr/>
              </p14:nvContentPartPr>
              <p14:xfrm>
                <a:off x="9257312" y="2641614"/>
                <a:ext cx="433800" cy="244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852C5F-E99C-49BB-9E60-FC17AC571FC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21672" y="2605614"/>
                  <a:ext cx="505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6B46CB-EEA0-4FEC-8501-5AD38BF0E0FC}"/>
                    </a:ext>
                  </a:extLst>
                </p14:cNvPr>
                <p14:cNvContentPartPr/>
                <p14:nvPr/>
              </p14:nvContentPartPr>
              <p14:xfrm>
                <a:off x="9771032" y="2608494"/>
                <a:ext cx="54360" cy="304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6B46CB-EEA0-4FEC-8501-5AD38BF0E0F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35032" y="2572854"/>
                  <a:ext cx="126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C47341-2343-44AA-83EA-39BFA3E0FE58}"/>
                    </a:ext>
                  </a:extLst>
                </p14:cNvPr>
                <p14:cNvContentPartPr/>
                <p14:nvPr/>
              </p14:nvContentPartPr>
              <p14:xfrm>
                <a:off x="9910712" y="2684094"/>
                <a:ext cx="105120" cy="271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C47341-2343-44AA-83EA-39BFA3E0FE5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875072" y="2648094"/>
                  <a:ext cx="1767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E4CDEE-C3DB-4548-9417-0A46D2A732AD}"/>
                    </a:ext>
                  </a:extLst>
                </p14:cNvPr>
                <p14:cNvContentPartPr/>
                <p14:nvPr/>
              </p14:nvContentPartPr>
              <p14:xfrm>
                <a:off x="10050032" y="2626134"/>
                <a:ext cx="101520" cy="228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E4CDEE-C3DB-4548-9417-0A46D2A732A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14032" y="2590494"/>
                  <a:ext cx="173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4221DF4-4721-4F83-B2A1-FF2165552744}"/>
                    </a:ext>
                  </a:extLst>
                </p14:cNvPr>
                <p14:cNvContentPartPr/>
                <p14:nvPr/>
              </p14:nvContentPartPr>
              <p14:xfrm>
                <a:off x="10141832" y="2726934"/>
                <a:ext cx="166320" cy="130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4221DF4-4721-4F83-B2A1-FF216555274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106192" y="2690934"/>
                  <a:ext cx="237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4BB05F-CF8F-40D1-81BD-8BF2EBAEADD1}"/>
                    </a:ext>
                  </a:extLst>
                </p14:cNvPr>
                <p14:cNvContentPartPr/>
                <p14:nvPr/>
              </p14:nvContentPartPr>
              <p14:xfrm>
                <a:off x="10302752" y="2550894"/>
                <a:ext cx="99720" cy="537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4BB05F-CF8F-40D1-81BD-8BF2EBAEADD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66752" y="2515254"/>
                  <a:ext cx="171360" cy="60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616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2282C3-DB32-437F-A78E-E55B90159D4A}"/>
              </a:ext>
            </a:extLst>
          </p:cNvPr>
          <p:cNvSpPr txBox="1"/>
          <p:nvPr/>
        </p:nvSpPr>
        <p:spPr>
          <a:xfrm>
            <a:off x="177282" y="242596"/>
            <a:ext cx="1180322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 f(n) = ½ n</a:t>
            </a:r>
            <a:r>
              <a:rPr lang="en-US" sz="2800" baseline="30000" dirty="0"/>
              <a:t>2</a:t>
            </a:r>
            <a:r>
              <a:rPr lang="en-US" sz="2800" dirty="0"/>
              <a:t> – 3n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We need to find constant c such that f(n) &lt;= c n</a:t>
            </a:r>
            <a:r>
              <a:rPr lang="en-US" sz="2800" baseline="30000" dirty="0"/>
              <a:t>2</a:t>
            </a:r>
          </a:p>
          <a:p>
            <a:endParaRPr lang="en-US" sz="2800" dirty="0"/>
          </a:p>
          <a:p>
            <a:r>
              <a:rPr lang="en-US" sz="2800" dirty="0"/>
              <a:t> So, ½ n</a:t>
            </a:r>
            <a:r>
              <a:rPr lang="en-US" sz="2800" baseline="30000" dirty="0"/>
              <a:t>2</a:t>
            </a:r>
            <a:r>
              <a:rPr lang="en-US" sz="2800" dirty="0"/>
              <a:t> – 3n &lt;= c n</a:t>
            </a:r>
            <a:r>
              <a:rPr lang="en-US" sz="2800" baseline="30000" dirty="0"/>
              <a:t>2</a:t>
            </a:r>
          </a:p>
          <a:p>
            <a:endParaRPr lang="en-US" sz="2800" dirty="0"/>
          </a:p>
          <a:p>
            <a:r>
              <a:rPr lang="en-US" sz="2800" dirty="0"/>
              <a:t>Dividing both sides by n</a:t>
            </a:r>
            <a:r>
              <a:rPr lang="en-US" sz="2800" baseline="30000" dirty="0"/>
              <a:t>2</a:t>
            </a:r>
          </a:p>
          <a:p>
            <a:endParaRPr lang="en-IN" sz="2800" dirty="0"/>
          </a:p>
          <a:p>
            <a:r>
              <a:rPr lang="en-US" sz="2800" dirty="0"/>
              <a:t>½ – 3/n &lt;= c</a:t>
            </a:r>
          </a:p>
          <a:p>
            <a:endParaRPr lang="en-US" sz="2800" dirty="0"/>
          </a:p>
          <a:p>
            <a:r>
              <a:rPr lang="en-IN" sz="2800" dirty="0"/>
              <a:t>We can make the inequality hold by taking a constant c &gt;= ½ and n &gt;=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C22FA2-FB69-4BB7-B592-9FFAF9AC613D}"/>
              </a:ext>
            </a:extLst>
          </p:cNvPr>
          <p:cNvGrpSpPr/>
          <p:nvPr/>
        </p:nvGrpSpPr>
        <p:grpSpPr>
          <a:xfrm>
            <a:off x="299432" y="1197713"/>
            <a:ext cx="6034680" cy="428760"/>
            <a:chOff x="299432" y="1197713"/>
            <a:chExt cx="603468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1192B16-D57C-4F51-87C0-83F964FDD152}"/>
                    </a:ext>
                  </a:extLst>
                </p14:cNvPr>
                <p14:cNvContentPartPr/>
                <p14:nvPr/>
              </p14:nvContentPartPr>
              <p14:xfrm>
                <a:off x="299432" y="1238033"/>
                <a:ext cx="363240" cy="369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1192B16-D57C-4F51-87C0-83F964FDD1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1792" y="1220393"/>
                  <a:ext cx="3988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71F5BFC-2FDB-41C9-BDC6-26C5DE543CEE}"/>
                    </a:ext>
                  </a:extLst>
                </p14:cNvPr>
                <p14:cNvContentPartPr/>
                <p14:nvPr/>
              </p14:nvContentPartPr>
              <p14:xfrm>
                <a:off x="764192" y="1351073"/>
                <a:ext cx="155520" cy="231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71F5BFC-2FDB-41C9-BDC6-26C5DE543CE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6552" y="1333433"/>
                  <a:ext cx="1911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81A1FE2-AF01-4A88-945D-D9D4F86BE2C1}"/>
                    </a:ext>
                  </a:extLst>
                </p14:cNvPr>
                <p14:cNvContentPartPr/>
                <p14:nvPr/>
              </p14:nvContentPartPr>
              <p14:xfrm>
                <a:off x="1234352" y="1300313"/>
                <a:ext cx="317160" cy="223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81A1FE2-AF01-4A88-945D-D9D4F86BE2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6712" y="1282313"/>
                  <a:ext cx="352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FCAEB8-418D-4E9F-871F-9098142B7C9F}"/>
                    </a:ext>
                  </a:extLst>
                </p14:cNvPr>
                <p14:cNvContentPartPr/>
                <p14:nvPr/>
              </p14:nvContentPartPr>
              <p14:xfrm>
                <a:off x="1588232" y="1311473"/>
                <a:ext cx="262080" cy="191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FCAEB8-418D-4E9F-871F-9098142B7C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0592" y="1293473"/>
                  <a:ext cx="297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29B3199-F611-4BA8-B50E-7949066E54B9}"/>
                    </a:ext>
                  </a:extLst>
                </p14:cNvPr>
                <p14:cNvContentPartPr/>
                <p14:nvPr/>
              </p14:nvContentPartPr>
              <p14:xfrm>
                <a:off x="1884512" y="1293473"/>
                <a:ext cx="272160" cy="20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29B3199-F611-4BA8-B50E-7949066E54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6512" y="1275833"/>
                  <a:ext cx="307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DEC700-9FAE-45BD-8965-51CC961EB347}"/>
                    </a:ext>
                  </a:extLst>
                </p14:cNvPr>
                <p14:cNvContentPartPr/>
                <p14:nvPr/>
              </p14:nvContentPartPr>
              <p14:xfrm>
                <a:off x="2221112" y="1227233"/>
                <a:ext cx="109440" cy="28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DEC700-9FAE-45BD-8965-51CC961EB3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3112" y="1209233"/>
                  <a:ext cx="145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109FB8-59B0-4C2F-A3A7-D606B4B5785D}"/>
                    </a:ext>
                  </a:extLst>
                </p14:cNvPr>
                <p14:cNvContentPartPr/>
                <p14:nvPr/>
              </p14:nvContentPartPr>
              <p14:xfrm>
                <a:off x="2198792" y="1364033"/>
                <a:ext cx="205920" cy="28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109FB8-59B0-4C2F-A3A7-D606B4B578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80792" y="1346393"/>
                  <a:ext cx="241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3E114C-0641-4671-BCF9-354B2E4445F2}"/>
                    </a:ext>
                  </a:extLst>
                </p14:cNvPr>
                <p14:cNvContentPartPr/>
                <p14:nvPr/>
              </p14:nvContentPartPr>
              <p14:xfrm>
                <a:off x="2721152" y="1271513"/>
                <a:ext cx="92880" cy="313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3E114C-0641-4671-BCF9-354B2E4445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03512" y="1253873"/>
                  <a:ext cx="1285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6CB7B0-5289-4CAE-A4D6-884EA6FD53FB}"/>
                    </a:ext>
                  </a:extLst>
                </p14:cNvPr>
                <p14:cNvContentPartPr/>
                <p14:nvPr/>
              </p14:nvContentPartPr>
              <p14:xfrm>
                <a:off x="2686952" y="1393913"/>
                <a:ext cx="359280" cy="151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6CB7B0-5289-4CAE-A4D6-884EA6FD53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69312" y="1375913"/>
                  <a:ext cx="394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44A530-2E11-4AEA-97BB-626AA9F0E644}"/>
                    </a:ext>
                  </a:extLst>
                </p14:cNvPr>
                <p14:cNvContentPartPr/>
                <p14:nvPr/>
              </p14:nvContentPartPr>
              <p14:xfrm>
                <a:off x="3368432" y="1322633"/>
                <a:ext cx="172080" cy="253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44A530-2E11-4AEA-97BB-626AA9F0E6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50792" y="1304633"/>
                  <a:ext cx="207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B0C2C68-1E11-479E-94C0-FE47E34A965B}"/>
                    </a:ext>
                  </a:extLst>
                </p14:cNvPr>
                <p14:cNvContentPartPr/>
                <p14:nvPr/>
              </p14:nvContentPartPr>
              <p14:xfrm>
                <a:off x="3617552" y="1198433"/>
                <a:ext cx="381600" cy="428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B0C2C68-1E11-479E-94C0-FE47E34A96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99552" y="1180433"/>
                  <a:ext cx="4172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492D60-79C9-4C69-B278-A465DB2A3CC7}"/>
                    </a:ext>
                  </a:extLst>
                </p14:cNvPr>
                <p14:cNvContentPartPr/>
                <p14:nvPr/>
              </p14:nvContentPartPr>
              <p14:xfrm>
                <a:off x="4061792" y="1337393"/>
                <a:ext cx="133560" cy="235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492D60-79C9-4C69-B278-A465DB2A3C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44152" y="1319393"/>
                  <a:ext cx="169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028864-8B44-41B0-BC9C-8405FB6EC2E3}"/>
                    </a:ext>
                  </a:extLst>
                </p14:cNvPr>
                <p14:cNvContentPartPr/>
                <p14:nvPr/>
              </p14:nvContentPartPr>
              <p14:xfrm>
                <a:off x="4297592" y="1272233"/>
                <a:ext cx="35280" cy="249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028864-8B44-41B0-BC9C-8405FB6EC2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79592" y="1254233"/>
                  <a:ext cx="709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692193-AB7C-43B3-AA80-15B926989500}"/>
                    </a:ext>
                  </a:extLst>
                </p14:cNvPr>
                <p14:cNvContentPartPr/>
                <p14:nvPr/>
              </p14:nvContentPartPr>
              <p14:xfrm>
                <a:off x="4333952" y="1274753"/>
                <a:ext cx="203040" cy="289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692193-AB7C-43B3-AA80-15B9269895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15952" y="1257113"/>
                  <a:ext cx="2386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6223F1F-053A-4D88-9CF6-9BE8FB840990}"/>
                    </a:ext>
                  </a:extLst>
                </p14:cNvPr>
                <p14:cNvContentPartPr/>
                <p14:nvPr/>
              </p14:nvContentPartPr>
              <p14:xfrm>
                <a:off x="4710872" y="1197713"/>
                <a:ext cx="834120" cy="393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6223F1F-053A-4D88-9CF6-9BE8FB8409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93232" y="1179713"/>
                  <a:ext cx="869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1D7680-038B-4A8B-A205-AA948B49912B}"/>
                    </a:ext>
                  </a:extLst>
                </p14:cNvPr>
                <p14:cNvContentPartPr/>
                <p14:nvPr/>
              </p14:nvContentPartPr>
              <p14:xfrm>
                <a:off x="5638592" y="1214993"/>
                <a:ext cx="17640" cy="30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1D7680-038B-4A8B-A205-AA948B4991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20952" y="1197353"/>
                  <a:ext cx="53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58B2B0-F85C-4B37-86DC-95C451A1EAE0}"/>
                    </a:ext>
                  </a:extLst>
                </p14:cNvPr>
                <p14:cNvContentPartPr/>
                <p14:nvPr/>
              </p14:nvContentPartPr>
              <p14:xfrm>
                <a:off x="5471192" y="1303913"/>
                <a:ext cx="862920" cy="26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58B2B0-F85C-4B37-86DC-95C451A1EA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53552" y="1286273"/>
                  <a:ext cx="89856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C54CB6-A043-4FF0-A8D7-9C5A08D09163}"/>
              </a:ext>
            </a:extLst>
          </p:cNvPr>
          <p:cNvGrpSpPr/>
          <p:nvPr/>
        </p:nvGrpSpPr>
        <p:grpSpPr>
          <a:xfrm>
            <a:off x="6952232" y="946073"/>
            <a:ext cx="2783880" cy="641160"/>
            <a:chOff x="6952232" y="946073"/>
            <a:chExt cx="278388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7B1A14F-7BD0-41D6-95F1-DDB5C86AB5A0}"/>
                    </a:ext>
                  </a:extLst>
                </p14:cNvPr>
                <p14:cNvContentPartPr/>
                <p14:nvPr/>
              </p14:nvContentPartPr>
              <p14:xfrm>
                <a:off x="7012712" y="1114193"/>
                <a:ext cx="204120" cy="465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7B1A14F-7BD0-41D6-95F1-DDB5C86AB5A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94712" y="1096193"/>
                  <a:ext cx="2397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F53F25-992D-44E7-94E7-C8739437E51C}"/>
                    </a:ext>
                  </a:extLst>
                </p14:cNvPr>
                <p14:cNvContentPartPr/>
                <p14:nvPr/>
              </p14:nvContentPartPr>
              <p14:xfrm>
                <a:off x="6952232" y="1371593"/>
                <a:ext cx="244800" cy="2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F53F25-992D-44E7-94E7-C8739437E5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34592" y="1353953"/>
                  <a:ext cx="280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BDA87B1-AFDA-4472-8E76-75749F71DCA4}"/>
                    </a:ext>
                  </a:extLst>
                </p14:cNvPr>
                <p14:cNvContentPartPr/>
                <p14:nvPr/>
              </p14:nvContentPartPr>
              <p14:xfrm>
                <a:off x="7284152" y="1221113"/>
                <a:ext cx="127440" cy="33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BDA87B1-AFDA-4472-8E76-75749F71DC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66152" y="1203113"/>
                  <a:ext cx="1630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B9D034-C4C1-4BAA-8194-7F0F7D91A2A4}"/>
                    </a:ext>
                  </a:extLst>
                </p14:cNvPr>
                <p14:cNvContentPartPr/>
                <p14:nvPr/>
              </p14:nvContentPartPr>
              <p14:xfrm>
                <a:off x="7427072" y="1327673"/>
                <a:ext cx="218520" cy="16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B9D034-C4C1-4BAA-8194-7F0F7D91A2A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09072" y="1310033"/>
                  <a:ext cx="254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4B83001-6B06-40AC-AE79-6DF784FDE5ED}"/>
                    </a:ext>
                  </a:extLst>
                </p14:cNvPr>
                <p14:cNvContentPartPr/>
                <p14:nvPr/>
              </p14:nvContentPartPr>
              <p14:xfrm>
                <a:off x="7659272" y="1170353"/>
                <a:ext cx="93240" cy="416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4B83001-6B06-40AC-AE79-6DF784FDE5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41632" y="1152713"/>
                  <a:ext cx="1288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742BFB5-B319-4B2B-8470-A56EFCA1CCEF}"/>
                    </a:ext>
                  </a:extLst>
                </p14:cNvPr>
                <p14:cNvContentPartPr/>
                <p14:nvPr/>
              </p14:nvContentPartPr>
              <p14:xfrm>
                <a:off x="7898312" y="1285553"/>
                <a:ext cx="285480" cy="9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742BFB5-B319-4B2B-8470-A56EFCA1CC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80312" y="1267553"/>
                  <a:ext cx="321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69C2ACC-1136-45EF-AECB-AF8448FE0BBD}"/>
                    </a:ext>
                  </a:extLst>
                </p14:cNvPr>
                <p14:cNvContentPartPr/>
                <p14:nvPr/>
              </p14:nvContentPartPr>
              <p14:xfrm>
                <a:off x="7944392" y="1445033"/>
                <a:ext cx="198720" cy="22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69C2ACC-1136-45EF-AECB-AF8448FE0BB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26392" y="1427393"/>
                  <a:ext cx="234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72F70C-6FFA-4FC9-9C5C-ED52710600D7}"/>
                    </a:ext>
                  </a:extLst>
                </p14:cNvPr>
                <p14:cNvContentPartPr/>
                <p14:nvPr/>
              </p14:nvContentPartPr>
              <p14:xfrm>
                <a:off x="8368112" y="1054793"/>
                <a:ext cx="486000" cy="475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72F70C-6FFA-4FC9-9C5C-ED52710600D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50112" y="1036793"/>
                  <a:ext cx="5216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91B04D-CCD3-4BC2-9DAA-0827E28678C3}"/>
                    </a:ext>
                  </a:extLst>
                </p14:cNvPr>
                <p14:cNvContentPartPr/>
                <p14:nvPr/>
              </p14:nvContentPartPr>
              <p14:xfrm>
                <a:off x="8974712" y="1048313"/>
                <a:ext cx="261720" cy="486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91B04D-CCD3-4BC2-9DAA-0827E28678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56712" y="1030313"/>
                  <a:ext cx="2973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AFF4C2A-0966-4D25-B04E-C45E187F1478}"/>
                    </a:ext>
                  </a:extLst>
                </p14:cNvPr>
                <p14:cNvContentPartPr/>
                <p14:nvPr/>
              </p14:nvContentPartPr>
              <p14:xfrm>
                <a:off x="9199352" y="1244153"/>
                <a:ext cx="218520" cy="212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AFF4C2A-0966-4D25-B04E-C45E187F14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81712" y="1226513"/>
                  <a:ext cx="254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8A34BC1-7D50-4C55-87FC-BB69E0E939F6}"/>
                    </a:ext>
                  </a:extLst>
                </p14:cNvPr>
                <p14:cNvContentPartPr/>
                <p14:nvPr/>
              </p14:nvContentPartPr>
              <p14:xfrm>
                <a:off x="9441272" y="1083953"/>
                <a:ext cx="202680" cy="144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8A34BC1-7D50-4C55-87FC-BB69E0E939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423272" y="1065953"/>
                  <a:ext cx="238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42EF3BF-FFF3-401A-A18F-DAC2F147227E}"/>
                    </a:ext>
                  </a:extLst>
                </p14:cNvPr>
                <p14:cNvContentPartPr/>
                <p14:nvPr/>
              </p14:nvContentPartPr>
              <p14:xfrm>
                <a:off x="9629552" y="946073"/>
                <a:ext cx="106560" cy="594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42EF3BF-FFF3-401A-A18F-DAC2F14722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11912" y="928433"/>
                  <a:ext cx="142200" cy="62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2DD19E-3A7C-4CA1-B3B0-8456F99F07B9}"/>
              </a:ext>
            </a:extLst>
          </p:cNvPr>
          <p:cNvGrpSpPr/>
          <p:nvPr/>
        </p:nvGrpSpPr>
        <p:grpSpPr>
          <a:xfrm>
            <a:off x="8439752" y="122033"/>
            <a:ext cx="2096280" cy="549000"/>
            <a:chOff x="8439752" y="122033"/>
            <a:chExt cx="209628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B680B6-150D-4B6F-84E1-7F0531132D84}"/>
                    </a:ext>
                  </a:extLst>
                </p14:cNvPr>
                <p14:cNvContentPartPr/>
                <p14:nvPr/>
              </p14:nvContentPartPr>
              <p14:xfrm>
                <a:off x="8439752" y="203753"/>
                <a:ext cx="222480" cy="46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B680B6-150D-4B6F-84E1-7F0531132D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21752" y="185753"/>
                  <a:ext cx="2581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7A773C-A92D-45B4-A6A5-BFC90525EE62}"/>
                    </a:ext>
                  </a:extLst>
                </p14:cNvPr>
                <p14:cNvContentPartPr/>
                <p14:nvPr/>
              </p14:nvContentPartPr>
              <p14:xfrm>
                <a:off x="8841152" y="270353"/>
                <a:ext cx="172440" cy="30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7A773C-A92D-45B4-A6A5-BFC90525EE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23152" y="252353"/>
                  <a:ext cx="2080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C55B74-C084-42DC-AD38-75A6F97CEB3F}"/>
                    </a:ext>
                  </a:extLst>
                </p14:cNvPr>
                <p14:cNvContentPartPr/>
                <p14:nvPr/>
              </p14:nvContentPartPr>
              <p14:xfrm>
                <a:off x="9034112" y="349553"/>
                <a:ext cx="187560" cy="136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C55B74-C084-42DC-AD38-75A6F97CEB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16472" y="331913"/>
                  <a:ext cx="223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EB941C3-CDF9-4249-9DD8-82B6DE7F79A2}"/>
                    </a:ext>
                  </a:extLst>
                </p14:cNvPr>
                <p14:cNvContentPartPr/>
                <p14:nvPr/>
              </p14:nvContentPartPr>
              <p14:xfrm>
                <a:off x="9308432" y="261713"/>
                <a:ext cx="122760" cy="274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EB941C3-CDF9-4249-9DD8-82B6DE7F79A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90432" y="243713"/>
                  <a:ext cx="158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E418D9-E108-4AF0-85D7-71847E1C8F4F}"/>
                    </a:ext>
                  </a:extLst>
                </p14:cNvPr>
                <p14:cNvContentPartPr/>
                <p14:nvPr/>
              </p14:nvContentPartPr>
              <p14:xfrm>
                <a:off x="9591392" y="401033"/>
                <a:ext cx="192240" cy="145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E418D9-E108-4AF0-85D7-71847E1C8F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73392" y="383033"/>
                  <a:ext cx="227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3B314A9-B110-458F-90FB-09352AA38CF6}"/>
                    </a:ext>
                  </a:extLst>
                </p14:cNvPr>
                <p14:cNvContentPartPr/>
                <p14:nvPr/>
              </p14:nvContentPartPr>
              <p14:xfrm>
                <a:off x="10027712" y="279353"/>
                <a:ext cx="284400" cy="26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3B314A9-B110-458F-90FB-09352AA38CF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09712" y="261353"/>
                  <a:ext cx="3200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1B38F44-B4F3-4647-8A11-E468BEE34790}"/>
                    </a:ext>
                  </a:extLst>
                </p14:cNvPr>
                <p14:cNvContentPartPr/>
                <p14:nvPr/>
              </p14:nvContentPartPr>
              <p14:xfrm>
                <a:off x="10323992" y="122033"/>
                <a:ext cx="212040" cy="163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1B38F44-B4F3-4647-8A11-E468BEE3479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06352" y="104033"/>
                  <a:ext cx="247680" cy="19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7841CE7-011D-439D-93B5-5172DC2511D5}"/>
                  </a:ext>
                </a:extLst>
              </p14:cNvPr>
              <p14:cNvContentPartPr/>
              <p14:nvPr/>
            </p14:nvContentPartPr>
            <p14:xfrm>
              <a:off x="794792" y="3342593"/>
              <a:ext cx="1380240" cy="83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7841CE7-011D-439D-93B5-5172DC2511D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7152" y="3324953"/>
                <a:ext cx="1415880" cy="1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676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828064-320B-4DE5-A343-513AB3581CB7}"/>
              </a:ext>
            </a:extLst>
          </p:cNvPr>
          <p:cNvSpPr txBox="1"/>
          <p:nvPr/>
        </p:nvSpPr>
        <p:spPr>
          <a:xfrm>
            <a:off x="195943" y="205273"/>
            <a:ext cx="1141133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f(n) is a polynomial of order k, then f(n) = O (</a:t>
            </a:r>
            <a:r>
              <a:rPr lang="en-US" sz="2800" dirty="0" err="1"/>
              <a:t>n</a:t>
            </a:r>
            <a:r>
              <a:rPr lang="en-US" sz="2800" baseline="30000" dirty="0" err="1"/>
              <a:t>k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Example: f(n) = 4n</a:t>
            </a:r>
            <a:r>
              <a:rPr lang="en-US" sz="2800" baseline="30000" dirty="0"/>
              <a:t>3</a:t>
            </a:r>
            <a:r>
              <a:rPr lang="en-US" sz="2800" dirty="0"/>
              <a:t> + 3n</a:t>
            </a:r>
            <a:r>
              <a:rPr lang="en-US" sz="2800" baseline="30000" dirty="0"/>
              <a:t>2</a:t>
            </a:r>
            <a:r>
              <a:rPr lang="en-US" sz="2800" dirty="0"/>
              <a:t>+ 10</a:t>
            </a:r>
          </a:p>
          <a:p>
            <a:endParaRPr lang="en-US" sz="2800" dirty="0"/>
          </a:p>
          <a:p>
            <a:r>
              <a:rPr lang="en-US" sz="2800" dirty="0"/>
              <a:t>Big O notation is not asymptotically tight</a:t>
            </a:r>
          </a:p>
          <a:p>
            <a:endParaRPr lang="en-US" sz="2800" dirty="0"/>
          </a:p>
          <a:p>
            <a:r>
              <a:rPr lang="en-US" sz="2800" dirty="0"/>
              <a:t>Let f(n) = 3 n</a:t>
            </a:r>
            <a:r>
              <a:rPr lang="en-US" sz="2800" baseline="30000" dirty="0"/>
              <a:t>2</a:t>
            </a:r>
          </a:p>
          <a:p>
            <a:endParaRPr lang="en-US" sz="2800" dirty="0"/>
          </a:p>
          <a:p>
            <a:r>
              <a:rPr lang="en-US" sz="2800" dirty="0"/>
              <a:t>Then, f(n) = O (n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</a:p>
          <a:p>
            <a:r>
              <a:rPr lang="en-US" sz="2800" dirty="0"/>
              <a:t>Also,   f(n) = O(n</a:t>
            </a:r>
            <a:r>
              <a:rPr lang="en-US" sz="2800" baseline="30000" dirty="0"/>
              <a:t>3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O(1) means constant time that is the time does not depend on size of input or size of output</a:t>
            </a:r>
          </a:p>
          <a:p>
            <a:endParaRPr lang="en-IN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1D6749-4FCF-4A26-BD51-62D735D16859}"/>
                  </a:ext>
                </a:extLst>
              </p14:cNvPr>
              <p14:cNvContentPartPr/>
              <p14:nvPr/>
            </p14:nvContentPartPr>
            <p14:xfrm>
              <a:off x="4489832" y="765353"/>
              <a:ext cx="496440" cy="4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1D6749-4FCF-4A26-BD51-62D735D168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2192" y="747713"/>
                <a:ext cx="5320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866041-FDA1-4FDF-B3DD-A26AD474D884}"/>
                  </a:ext>
                </a:extLst>
              </p14:cNvPr>
              <p14:cNvContentPartPr/>
              <p14:nvPr/>
            </p14:nvContentPartPr>
            <p14:xfrm>
              <a:off x="5861072" y="673913"/>
              <a:ext cx="303480" cy="4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866041-FDA1-4FDF-B3DD-A26AD474D8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3432" y="656273"/>
                <a:ext cx="33912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0637F41-149F-467B-B7A3-3ED8AD9A7A44}"/>
              </a:ext>
            </a:extLst>
          </p:cNvPr>
          <p:cNvGrpSpPr/>
          <p:nvPr/>
        </p:nvGrpSpPr>
        <p:grpSpPr>
          <a:xfrm>
            <a:off x="8175872" y="1012673"/>
            <a:ext cx="2765880" cy="796320"/>
            <a:chOff x="8175872" y="1012673"/>
            <a:chExt cx="2765880" cy="79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07FD5C-6B54-463C-987D-FC7F4C3E7FF5}"/>
                    </a:ext>
                  </a:extLst>
                </p14:cNvPr>
                <p14:cNvContentPartPr/>
                <p14:nvPr/>
              </p14:nvContentPartPr>
              <p14:xfrm>
                <a:off x="8175872" y="1198433"/>
                <a:ext cx="419760" cy="45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07FD5C-6B54-463C-987D-FC7F4C3E7F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58232" y="1180433"/>
                  <a:ext cx="4554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77FD76-7F22-401B-AF82-505E26806536}"/>
                    </a:ext>
                  </a:extLst>
                </p14:cNvPr>
                <p14:cNvContentPartPr/>
                <p14:nvPr/>
              </p14:nvContentPartPr>
              <p14:xfrm>
                <a:off x="8434712" y="1447913"/>
                <a:ext cx="66960" cy="361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77FD76-7F22-401B-AF82-505E268065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16712" y="1430273"/>
                  <a:ext cx="10260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FC40B4D-ADE6-4791-882A-13B92A70F7A2}"/>
                    </a:ext>
                  </a:extLst>
                </p14:cNvPr>
                <p14:cNvContentPartPr/>
                <p14:nvPr/>
              </p14:nvContentPartPr>
              <p14:xfrm>
                <a:off x="8702552" y="1415513"/>
                <a:ext cx="252720" cy="309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FC40B4D-ADE6-4791-882A-13B92A70F7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84912" y="1397513"/>
                  <a:ext cx="28836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693473A-EBDF-4BD6-B92E-07130A4F0778}"/>
                    </a:ext>
                  </a:extLst>
                </p14:cNvPr>
                <p14:cNvContentPartPr/>
                <p14:nvPr/>
              </p14:nvContentPartPr>
              <p14:xfrm>
                <a:off x="8948072" y="1012673"/>
                <a:ext cx="150480" cy="308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693473A-EBDF-4BD6-B92E-07130A4F07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30072" y="995033"/>
                  <a:ext cx="1861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71B2FC-072F-4F9B-A14B-009BA122E939}"/>
                    </a:ext>
                  </a:extLst>
                </p14:cNvPr>
                <p14:cNvContentPartPr/>
                <p14:nvPr/>
              </p14:nvContentPartPr>
              <p14:xfrm>
                <a:off x="9247952" y="1324073"/>
                <a:ext cx="46080" cy="345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71B2FC-072F-4F9B-A14B-009BA122E9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30312" y="1306433"/>
                  <a:ext cx="817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37BE19-C265-4DD7-A307-175CFE02DF55}"/>
                    </a:ext>
                  </a:extLst>
                </p14:cNvPr>
                <p14:cNvContentPartPr/>
                <p14:nvPr/>
              </p14:nvContentPartPr>
              <p14:xfrm>
                <a:off x="9059312" y="1472393"/>
                <a:ext cx="417960" cy="33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37BE19-C265-4DD7-A307-175CFE02DF5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41312" y="1454393"/>
                  <a:ext cx="453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1D84D6-DDCA-4E9F-9108-B105049D9464}"/>
                    </a:ext>
                  </a:extLst>
                </p14:cNvPr>
                <p14:cNvContentPartPr/>
                <p14:nvPr/>
              </p14:nvContentPartPr>
              <p14:xfrm>
                <a:off x="9557192" y="1250273"/>
                <a:ext cx="174600" cy="413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1D84D6-DDCA-4E9F-9108-B105049D94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39552" y="1232273"/>
                  <a:ext cx="2102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13BE0A6-EF88-423F-8CAF-0A2BE9C96749}"/>
                    </a:ext>
                  </a:extLst>
                </p14:cNvPr>
                <p14:cNvContentPartPr/>
                <p14:nvPr/>
              </p14:nvContentPartPr>
              <p14:xfrm>
                <a:off x="9848072" y="1416953"/>
                <a:ext cx="289440" cy="261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13BE0A6-EF88-423F-8CAF-0A2BE9C9674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30072" y="1398953"/>
                  <a:ext cx="325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07894F5-A67F-4CA8-A2E9-C7BA0720FB5B}"/>
                    </a:ext>
                  </a:extLst>
                </p14:cNvPr>
                <p14:cNvContentPartPr/>
                <p14:nvPr/>
              </p14:nvContentPartPr>
              <p14:xfrm>
                <a:off x="10126352" y="1163153"/>
                <a:ext cx="207000" cy="131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07894F5-A67F-4CA8-A2E9-C7BA0720FB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08352" y="1145513"/>
                  <a:ext cx="242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F2B6B8-047E-450F-A806-03C1129F0B66}"/>
                    </a:ext>
                  </a:extLst>
                </p14:cNvPr>
                <p14:cNvContentPartPr/>
                <p14:nvPr/>
              </p14:nvContentPartPr>
              <p14:xfrm>
                <a:off x="10460792" y="1322273"/>
                <a:ext cx="29160" cy="30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F2B6B8-047E-450F-A806-03C1129F0B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42792" y="1304273"/>
                  <a:ext cx="648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159463-289D-4F31-9994-74B61FB81E71}"/>
                    </a:ext>
                  </a:extLst>
                </p14:cNvPr>
                <p14:cNvContentPartPr/>
                <p14:nvPr/>
              </p14:nvContentPartPr>
              <p14:xfrm>
                <a:off x="10341992" y="1452593"/>
                <a:ext cx="330480" cy="37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159463-289D-4F31-9994-74B61FB81E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24352" y="1434593"/>
                  <a:ext cx="366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8FBB3F-0E94-4034-BDF6-ED2172F74698}"/>
                    </a:ext>
                  </a:extLst>
                </p14:cNvPr>
                <p14:cNvContentPartPr/>
                <p14:nvPr/>
              </p14:nvContentPartPr>
              <p14:xfrm>
                <a:off x="10755992" y="1227593"/>
                <a:ext cx="185760" cy="478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8FBB3F-0E94-4034-BDF6-ED2172F746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738352" y="1209593"/>
                  <a:ext cx="221400" cy="51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3AEB459-111A-48B3-8258-3E880638F102}"/>
                  </a:ext>
                </a:extLst>
              </p14:cNvPr>
              <p14:cNvContentPartPr/>
              <p14:nvPr/>
            </p14:nvContentPartPr>
            <p14:xfrm>
              <a:off x="8421392" y="3252953"/>
              <a:ext cx="62280" cy="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3AEB459-111A-48B3-8258-3E880638F1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03752" y="3234953"/>
                <a:ext cx="9792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19DDD37-EC09-4219-A33C-D7148F12BEAF}"/>
              </a:ext>
            </a:extLst>
          </p:cNvPr>
          <p:cNvGrpSpPr/>
          <p:nvPr/>
        </p:nvGrpSpPr>
        <p:grpSpPr>
          <a:xfrm>
            <a:off x="7120352" y="1309673"/>
            <a:ext cx="887040" cy="557640"/>
            <a:chOff x="7120352" y="1309673"/>
            <a:chExt cx="88704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6AB842-C1EA-45B6-A589-4E71DA2CFC82}"/>
                    </a:ext>
                  </a:extLst>
                </p14:cNvPr>
                <p14:cNvContentPartPr/>
                <p14:nvPr/>
              </p14:nvContentPartPr>
              <p14:xfrm>
                <a:off x="7150952" y="1309673"/>
                <a:ext cx="272520" cy="50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6AB842-C1EA-45B6-A589-4E71DA2CFC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32952" y="1291673"/>
                  <a:ext cx="3081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F5BD3B6-A063-4914-93EE-B11D003018E4}"/>
                    </a:ext>
                  </a:extLst>
                </p14:cNvPr>
                <p14:cNvContentPartPr/>
                <p14:nvPr/>
              </p14:nvContentPartPr>
              <p14:xfrm>
                <a:off x="7120352" y="1605593"/>
                <a:ext cx="127080" cy="14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F5BD3B6-A063-4914-93EE-B11D003018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02352" y="1587953"/>
                  <a:ext cx="162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8FAE18-637B-4512-8590-F8321A14DE62}"/>
                    </a:ext>
                  </a:extLst>
                </p14:cNvPr>
                <p14:cNvContentPartPr/>
                <p14:nvPr/>
              </p14:nvContentPartPr>
              <p14:xfrm>
                <a:off x="7322672" y="1512713"/>
                <a:ext cx="143640" cy="354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8FAE18-637B-4512-8590-F8321A14DE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04672" y="1494713"/>
                  <a:ext cx="1792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5A7C61E-AC2C-4D50-81A1-A0A0398A5945}"/>
                    </a:ext>
                  </a:extLst>
                </p14:cNvPr>
                <p14:cNvContentPartPr/>
                <p14:nvPr/>
              </p14:nvContentPartPr>
              <p14:xfrm>
                <a:off x="7457672" y="1605953"/>
                <a:ext cx="198000" cy="167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5A7C61E-AC2C-4D50-81A1-A0A0398A59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39672" y="1588313"/>
                  <a:ext cx="233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1A95A71-6E6F-4297-94D1-F7B124E4F816}"/>
                    </a:ext>
                  </a:extLst>
                </p14:cNvPr>
                <p14:cNvContentPartPr/>
                <p14:nvPr/>
              </p14:nvContentPartPr>
              <p14:xfrm>
                <a:off x="7666472" y="1464833"/>
                <a:ext cx="81720" cy="328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1A95A71-6E6F-4297-94D1-F7B124E4F8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48472" y="1447193"/>
                  <a:ext cx="1173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D87292-EC5C-44E8-84B0-88C07310B7C5}"/>
                    </a:ext>
                  </a:extLst>
                </p14:cNvPr>
                <p14:cNvContentPartPr/>
                <p14:nvPr/>
              </p14:nvContentPartPr>
              <p14:xfrm>
                <a:off x="7888952" y="1545833"/>
                <a:ext cx="118440" cy="11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D87292-EC5C-44E8-84B0-88C07310B7C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70952" y="1527833"/>
                  <a:ext cx="154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37BB35-95A5-4783-8964-F2E9F136BC12}"/>
                    </a:ext>
                  </a:extLst>
                </p14:cNvPr>
                <p14:cNvContentPartPr/>
                <p14:nvPr/>
              </p14:nvContentPartPr>
              <p14:xfrm>
                <a:off x="7885712" y="1660313"/>
                <a:ext cx="97920" cy="5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37BB35-95A5-4783-8964-F2E9F136BC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68072" y="1642673"/>
                  <a:ext cx="13356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C3C2269-A99E-4799-AD12-91C28C420BCC}"/>
                  </a:ext>
                </a:extLst>
              </p14:cNvPr>
              <p14:cNvContentPartPr/>
              <p14:nvPr/>
            </p14:nvContentPartPr>
            <p14:xfrm>
              <a:off x="9540632" y="1880633"/>
              <a:ext cx="1508760" cy="32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C3C2269-A99E-4799-AD12-91C28C420B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22632" y="1862993"/>
                <a:ext cx="1544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F21368F-73B2-410D-AF97-DA1D4A94ACE4}"/>
                  </a:ext>
                </a:extLst>
              </p14:cNvPr>
              <p14:cNvContentPartPr/>
              <p14:nvPr/>
            </p14:nvContentPartPr>
            <p14:xfrm>
              <a:off x="2430992" y="1654193"/>
              <a:ext cx="115560" cy="232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F21368F-73B2-410D-AF97-DA1D4A94ACE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13352" y="1636553"/>
                <a:ext cx="1512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0E559E4-B9C9-4585-9418-BDC3A08DD00E}"/>
                  </a:ext>
                </a:extLst>
              </p14:cNvPr>
              <p14:cNvContentPartPr/>
              <p14:nvPr/>
            </p14:nvContentPartPr>
            <p14:xfrm>
              <a:off x="2385632" y="1747433"/>
              <a:ext cx="132120" cy="43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0E559E4-B9C9-4585-9418-BDC3A08DD00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67992" y="1729793"/>
                <a:ext cx="1677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21F3703-6B09-415B-968E-D7E5C2287566}"/>
                  </a:ext>
                </a:extLst>
              </p14:cNvPr>
              <p14:cNvContentPartPr/>
              <p14:nvPr/>
            </p14:nvContentPartPr>
            <p14:xfrm>
              <a:off x="2649872" y="1652393"/>
              <a:ext cx="63360" cy="234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21F3703-6B09-415B-968E-D7E5C228756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31872" y="1634753"/>
                <a:ext cx="990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E0704E0-A12C-4A90-A0C7-1667DAD155A7}"/>
                  </a:ext>
                </a:extLst>
              </p14:cNvPr>
              <p14:cNvContentPartPr/>
              <p14:nvPr/>
            </p14:nvContentPartPr>
            <p14:xfrm>
              <a:off x="2791712" y="1685153"/>
              <a:ext cx="166320" cy="118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E0704E0-A12C-4A90-A0C7-1667DAD155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74072" y="1667153"/>
                <a:ext cx="2019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CD44D3E-A091-484E-A3E2-7A8557466FA6}"/>
                  </a:ext>
                </a:extLst>
              </p14:cNvPr>
              <p14:cNvContentPartPr/>
              <p14:nvPr/>
            </p14:nvContentPartPr>
            <p14:xfrm>
              <a:off x="2988272" y="1630073"/>
              <a:ext cx="91440" cy="260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CD44D3E-A091-484E-A3E2-7A8557466FA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70272" y="1612433"/>
                <a:ext cx="1270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50101C9-DD81-4ED2-A554-EC9B1DBF1889}"/>
                  </a:ext>
                </a:extLst>
              </p14:cNvPr>
              <p14:cNvContentPartPr/>
              <p14:nvPr/>
            </p14:nvContentPartPr>
            <p14:xfrm>
              <a:off x="3181592" y="1730513"/>
              <a:ext cx="130680" cy="31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50101C9-DD81-4ED2-A554-EC9B1DBF188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63952" y="1712873"/>
                <a:ext cx="1663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9506C04-5DFA-427E-B698-7D6A4F8D52CD}"/>
                  </a:ext>
                </a:extLst>
              </p14:cNvPr>
              <p14:cNvContentPartPr/>
              <p14:nvPr/>
            </p14:nvContentPartPr>
            <p14:xfrm>
              <a:off x="3244232" y="1822313"/>
              <a:ext cx="120960" cy="8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9506C04-5DFA-427E-B698-7D6A4F8D52C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26232" y="1804313"/>
                <a:ext cx="15660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4ABAD17-EBE6-4FAA-8A17-B868F58F53EE}"/>
              </a:ext>
            </a:extLst>
          </p:cNvPr>
          <p:cNvGrpSpPr/>
          <p:nvPr/>
        </p:nvGrpSpPr>
        <p:grpSpPr>
          <a:xfrm>
            <a:off x="3590552" y="1473833"/>
            <a:ext cx="1135800" cy="426960"/>
            <a:chOff x="3590552" y="1473833"/>
            <a:chExt cx="1135800" cy="42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74A4D73-48D7-478B-BB79-079AE988E4DD}"/>
                    </a:ext>
                  </a:extLst>
                </p14:cNvPr>
                <p14:cNvContentPartPr/>
                <p14:nvPr/>
              </p14:nvContentPartPr>
              <p14:xfrm>
                <a:off x="3590552" y="1538993"/>
                <a:ext cx="393480" cy="361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74A4D73-48D7-478B-BB79-079AE988E4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72552" y="1520993"/>
                  <a:ext cx="4291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4CBF78-A4D4-4720-8EB1-003F34A17D23}"/>
                    </a:ext>
                  </a:extLst>
                </p14:cNvPr>
                <p14:cNvContentPartPr/>
                <p14:nvPr/>
              </p14:nvContentPartPr>
              <p14:xfrm>
                <a:off x="4127312" y="1569953"/>
                <a:ext cx="89280" cy="269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4CBF78-A4D4-4720-8EB1-003F34A17D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09672" y="1552313"/>
                  <a:ext cx="1249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00F909-F10F-4B4D-9C5E-F9C719098C0C}"/>
                    </a:ext>
                  </a:extLst>
                </p14:cNvPr>
                <p14:cNvContentPartPr/>
                <p14:nvPr/>
              </p14:nvContentPartPr>
              <p14:xfrm>
                <a:off x="4299032" y="1635113"/>
                <a:ext cx="207720" cy="196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00F909-F10F-4B4D-9C5E-F9C719098C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81032" y="1617113"/>
                  <a:ext cx="243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649710C-7B01-443D-B9FC-D59B1E74E5AA}"/>
                    </a:ext>
                  </a:extLst>
                </p14:cNvPr>
                <p14:cNvContentPartPr/>
                <p14:nvPr/>
              </p14:nvContentPartPr>
              <p14:xfrm>
                <a:off x="4449152" y="1523513"/>
                <a:ext cx="101520" cy="122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649710C-7B01-443D-B9FC-D59B1E74E5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31152" y="1505873"/>
                  <a:ext cx="137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12DE914-1CBD-43D7-88BB-0CB27F492B34}"/>
                    </a:ext>
                  </a:extLst>
                </p14:cNvPr>
                <p14:cNvContentPartPr/>
                <p14:nvPr/>
              </p14:nvContentPartPr>
              <p14:xfrm>
                <a:off x="4654712" y="1473833"/>
                <a:ext cx="71640" cy="382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12DE914-1CBD-43D7-88BB-0CB27F492B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36712" y="1456193"/>
                  <a:ext cx="107280" cy="41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1593C7-8C28-4825-8A17-D9DC9E33136E}"/>
              </a:ext>
            </a:extLst>
          </p:cNvPr>
          <p:cNvGrpSpPr/>
          <p:nvPr/>
        </p:nvGrpSpPr>
        <p:grpSpPr>
          <a:xfrm>
            <a:off x="3981152" y="2780273"/>
            <a:ext cx="1308960" cy="441000"/>
            <a:chOff x="3981152" y="2780273"/>
            <a:chExt cx="130896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680E1B2-C748-411C-836D-0DA2F1E9F999}"/>
                    </a:ext>
                  </a:extLst>
                </p14:cNvPr>
                <p14:cNvContentPartPr/>
                <p14:nvPr/>
              </p14:nvContentPartPr>
              <p14:xfrm>
                <a:off x="3981152" y="2906993"/>
                <a:ext cx="230400" cy="314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680E1B2-C748-411C-836D-0DA2F1E9F99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63152" y="2888993"/>
                  <a:ext cx="2660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C634E9-D063-4A6C-85D3-E8F43C15A16E}"/>
                    </a:ext>
                  </a:extLst>
                </p14:cNvPr>
                <p14:cNvContentPartPr/>
                <p14:nvPr/>
              </p14:nvContentPartPr>
              <p14:xfrm>
                <a:off x="4241792" y="2984753"/>
                <a:ext cx="250560" cy="209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C634E9-D063-4A6C-85D3-E8F43C15A1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24152" y="2967113"/>
                  <a:ext cx="2862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E412459-4EC8-45AE-BD0C-56A6D104B9DA}"/>
                    </a:ext>
                  </a:extLst>
                </p14:cNvPr>
                <p14:cNvContentPartPr/>
                <p14:nvPr/>
              </p14:nvContentPartPr>
              <p14:xfrm>
                <a:off x="4428992" y="2780273"/>
                <a:ext cx="245880" cy="120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E412459-4EC8-45AE-BD0C-56A6D104B9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10992" y="2762633"/>
                  <a:ext cx="281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91624D-C65D-4CB4-A66C-A6405BCCA39A}"/>
                    </a:ext>
                  </a:extLst>
                </p14:cNvPr>
                <p14:cNvContentPartPr/>
                <p14:nvPr/>
              </p14:nvContentPartPr>
              <p14:xfrm>
                <a:off x="4776752" y="2858033"/>
                <a:ext cx="233640" cy="357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91624D-C65D-4CB4-A66C-A6405BCCA3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59112" y="2840393"/>
                  <a:ext cx="269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43EA632-BFEB-4A53-96DF-1AC7E46F66E8}"/>
                    </a:ext>
                  </a:extLst>
                </p14:cNvPr>
                <p14:cNvContentPartPr/>
                <p14:nvPr/>
              </p14:nvContentPartPr>
              <p14:xfrm>
                <a:off x="5059712" y="3001673"/>
                <a:ext cx="195840" cy="22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43EA632-BFEB-4A53-96DF-1AC7E46F66E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41712" y="2983673"/>
                  <a:ext cx="231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3C2DE7D-F16D-470C-BDF7-A5203868201A}"/>
                    </a:ext>
                  </a:extLst>
                </p14:cNvPr>
                <p14:cNvContentPartPr/>
                <p14:nvPr/>
              </p14:nvContentPartPr>
              <p14:xfrm>
                <a:off x="5067992" y="3129473"/>
                <a:ext cx="222120" cy="11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3C2DE7D-F16D-470C-BDF7-A520386820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49992" y="3111833"/>
                  <a:ext cx="25776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32F1492-432B-4D40-95A6-C914383C6C75}"/>
                  </a:ext>
                </a:extLst>
              </p14:cNvPr>
              <p14:cNvContentPartPr/>
              <p14:nvPr/>
            </p14:nvContentPartPr>
            <p14:xfrm>
              <a:off x="5622392" y="2932913"/>
              <a:ext cx="136440" cy="237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32F1492-432B-4D40-95A6-C914383C6C7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04392" y="2914913"/>
                <a:ext cx="172080" cy="2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D7589405-B7F2-4237-9B2F-EAE7CBF7C009}"/>
              </a:ext>
            </a:extLst>
          </p:cNvPr>
          <p:cNvGrpSpPr/>
          <p:nvPr/>
        </p:nvGrpSpPr>
        <p:grpSpPr>
          <a:xfrm>
            <a:off x="5960792" y="2754353"/>
            <a:ext cx="484560" cy="443160"/>
            <a:chOff x="5960792" y="2754353"/>
            <a:chExt cx="484560" cy="44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B12664-6FC0-4502-ABD3-A584FF636BCA}"/>
                    </a:ext>
                  </a:extLst>
                </p14:cNvPr>
                <p14:cNvContentPartPr/>
                <p14:nvPr/>
              </p14:nvContentPartPr>
              <p14:xfrm>
                <a:off x="5960792" y="2935793"/>
                <a:ext cx="201960" cy="261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B12664-6FC0-4502-ABD3-A584FF636BC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2792" y="2917793"/>
                  <a:ext cx="237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D6A1450-BAD0-4C48-9D75-2D309C2EC443}"/>
                    </a:ext>
                  </a:extLst>
                </p14:cNvPr>
                <p14:cNvContentPartPr/>
                <p14:nvPr/>
              </p14:nvContentPartPr>
              <p14:xfrm>
                <a:off x="6168872" y="2754353"/>
                <a:ext cx="276480" cy="120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D6A1450-BAD0-4C48-9D75-2D309C2EC44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51232" y="2736353"/>
                  <a:ext cx="31212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BBB0E0-AC48-4F0E-86BC-C7CAB9FEA12C}"/>
              </a:ext>
            </a:extLst>
          </p:cNvPr>
          <p:cNvGrpSpPr/>
          <p:nvPr/>
        </p:nvGrpSpPr>
        <p:grpSpPr>
          <a:xfrm>
            <a:off x="4467512" y="3497393"/>
            <a:ext cx="1139400" cy="282240"/>
            <a:chOff x="4467512" y="3497393"/>
            <a:chExt cx="113940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528E89-4380-4A19-A3DA-0C49A69E6569}"/>
                    </a:ext>
                  </a:extLst>
                </p14:cNvPr>
                <p14:cNvContentPartPr/>
                <p14:nvPr/>
              </p14:nvContentPartPr>
              <p14:xfrm>
                <a:off x="4467512" y="3528353"/>
                <a:ext cx="190080" cy="251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528E89-4380-4A19-A3DA-0C49A69E656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49872" y="3510353"/>
                  <a:ext cx="2257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705D63-0BEC-4A2C-9031-B4EAA85E8FCC}"/>
                    </a:ext>
                  </a:extLst>
                </p14:cNvPr>
                <p14:cNvContentPartPr/>
                <p14:nvPr/>
              </p14:nvContentPartPr>
              <p14:xfrm>
                <a:off x="4807352" y="3509993"/>
                <a:ext cx="245880" cy="263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705D63-0BEC-4A2C-9031-B4EAA85E8F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89352" y="3492353"/>
                  <a:ext cx="281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E60B5B0-AB34-4F0E-B3B8-E58C9320EEE0}"/>
                    </a:ext>
                  </a:extLst>
                </p14:cNvPr>
                <p14:cNvContentPartPr/>
                <p14:nvPr/>
              </p14:nvContentPartPr>
              <p14:xfrm>
                <a:off x="5067272" y="3580913"/>
                <a:ext cx="202680" cy="19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E60B5B0-AB34-4F0E-B3B8-E58C9320EE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49632" y="3563273"/>
                  <a:ext cx="238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2628938-B20A-4862-B270-D0C033672A15}"/>
                    </a:ext>
                  </a:extLst>
                </p14:cNvPr>
                <p14:cNvContentPartPr/>
                <p14:nvPr/>
              </p14:nvContentPartPr>
              <p14:xfrm>
                <a:off x="5106512" y="3667673"/>
                <a:ext cx="155880" cy="6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2628938-B20A-4862-B270-D0C033672A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88872" y="3650033"/>
                  <a:ext cx="191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43CCDC-5FE0-486B-88E9-CFAAF8B4EA28}"/>
                    </a:ext>
                  </a:extLst>
                </p14:cNvPr>
                <p14:cNvContentPartPr/>
                <p14:nvPr/>
              </p14:nvContentPartPr>
              <p14:xfrm>
                <a:off x="5389112" y="3497393"/>
                <a:ext cx="217800" cy="214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43CCDC-5FE0-486B-88E9-CFAAF8B4EA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71112" y="3479753"/>
                  <a:ext cx="25344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8F8C764-C31C-4897-8CF8-D1F1DF6E0AE2}"/>
                  </a:ext>
                </a:extLst>
              </p14:cNvPr>
              <p14:cNvContentPartPr/>
              <p14:nvPr/>
            </p14:nvContentPartPr>
            <p14:xfrm>
              <a:off x="7875632" y="3284273"/>
              <a:ext cx="52920" cy="1230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8F8C764-C31C-4897-8CF8-D1F1DF6E0AE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857992" y="3266633"/>
                <a:ext cx="88560" cy="12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D114037-11A3-4181-B4E0-8BD497BF2C88}"/>
                  </a:ext>
                </a:extLst>
              </p14:cNvPr>
              <p14:cNvContentPartPr/>
              <p14:nvPr/>
            </p14:nvContentPartPr>
            <p14:xfrm>
              <a:off x="7533272" y="4345913"/>
              <a:ext cx="2548440" cy="86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D114037-11A3-4181-B4E0-8BD497BF2C8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515272" y="4328273"/>
                <a:ext cx="25840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C68D4B7-B643-4990-BF5E-9F8C8E229EDB}"/>
                  </a:ext>
                </a:extLst>
              </p14:cNvPr>
              <p14:cNvContentPartPr/>
              <p14:nvPr/>
            </p14:nvContentPartPr>
            <p14:xfrm>
              <a:off x="9883712" y="4269953"/>
              <a:ext cx="169920" cy="279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C68D4B7-B643-4990-BF5E-9F8C8E229ED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865712" y="4252313"/>
                <a:ext cx="2055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916A527-5961-4BC2-BEF6-CD4256550F15}"/>
                  </a:ext>
                </a:extLst>
              </p14:cNvPr>
              <p14:cNvContentPartPr/>
              <p14:nvPr/>
            </p14:nvContentPartPr>
            <p14:xfrm>
              <a:off x="9075872" y="4670273"/>
              <a:ext cx="204840" cy="144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916A527-5961-4BC2-BEF6-CD4256550F1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57872" y="4652273"/>
                <a:ext cx="2404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5D323AF-3103-4B33-8AD9-32A1FC1C7092}"/>
                  </a:ext>
                </a:extLst>
              </p14:cNvPr>
              <p14:cNvContentPartPr/>
              <p14:nvPr/>
            </p14:nvContentPartPr>
            <p14:xfrm>
              <a:off x="9354152" y="4730393"/>
              <a:ext cx="273600" cy="10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5D323AF-3103-4B33-8AD9-32A1FC1C709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336152" y="4712753"/>
                <a:ext cx="3092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41376C0-6B6C-406E-94EF-1D05EDF1A64C}"/>
                  </a:ext>
                </a:extLst>
              </p14:cNvPr>
              <p14:cNvContentPartPr/>
              <p14:nvPr/>
            </p14:nvContentPartPr>
            <p14:xfrm>
              <a:off x="9500672" y="4668113"/>
              <a:ext cx="113040" cy="175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41376C0-6B6C-406E-94EF-1D05EDF1A64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483032" y="4650473"/>
                <a:ext cx="1486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B96C14B-9A61-40B8-B787-C55C983D98EA}"/>
                  </a:ext>
                </a:extLst>
              </p14:cNvPr>
              <p14:cNvContentPartPr/>
              <p14:nvPr/>
            </p14:nvContentPartPr>
            <p14:xfrm>
              <a:off x="8054192" y="3152873"/>
              <a:ext cx="1875960" cy="1032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B96C14B-9A61-40B8-B787-C55C983D98E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036192" y="3135233"/>
                <a:ext cx="1911600" cy="106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8BA953A-B731-4E42-9181-8325782B670B}"/>
              </a:ext>
            </a:extLst>
          </p:cNvPr>
          <p:cNvGrpSpPr/>
          <p:nvPr/>
        </p:nvGrpSpPr>
        <p:grpSpPr>
          <a:xfrm>
            <a:off x="7220792" y="2047313"/>
            <a:ext cx="3398400" cy="1917000"/>
            <a:chOff x="7220792" y="2047313"/>
            <a:chExt cx="3398400" cy="191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E9F691-F150-4C5B-B8DE-51BB5BD5E255}"/>
                    </a:ext>
                  </a:extLst>
                </p14:cNvPr>
                <p14:cNvContentPartPr/>
                <p14:nvPr/>
              </p14:nvContentPartPr>
              <p14:xfrm>
                <a:off x="7482872" y="2274473"/>
                <a:ext cx="327600" cy="522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E9F691-F150-4C5B-B8DE-51BB5BD5E25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64872" y="2256473"/>
                  <a:ext cx="36324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5780C9-48A7-4F6C-83BC-EBB514427DAD}"/>
                    </a:ext>
                  </a:extLst>
                </p14:cNvPr>
                <p14:cNvContentPartPr/>
                <p14:nvPr/>
              </p14:nvContentPartPr>
              <p14:xfrm>
                <a:off x="7468472" y="2552753"/>
                <a:ext cx="318600" cy="5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5780C9-48A7-4F6C-83BC-EBB514427D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50832" y="2535113"/>
                  <a:ext cx="354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BCFEDD-9A48-46E5-9B6F-702C5F0DAD52}"/>
                    </a:ext>
                  </a:extLst>
                </p14:cNvPr>
                <p14:cNvContentPartPr/>
                <p14:nvPr/>
              </p14:nvContentPartPr>
              <p14:xfrm>
                <a:off x="7791752" y="2419193"/>
                <a:ext cx="147960" cy="352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BCFEDD-9A48-46E5-9B6F-702C5F0DAD5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73752" y="2401553"/>
                  <a:ext cx="183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555307-6D2F-42BA-8DB0-E3DAFEB220EC}"/>
                    </a:ext>
                  </a:extLst>
                </p14:cNvPr>
                <p14:cNvContentPartPr/>
                <p14:nvPr/>
              </p14:nvContentPartPr>
              <p14:xfrm>
                <a:off x="7996232" y="2480753"/>
                <a:ext cx="261360" cy="234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555307-6D2F-42BA-8DB0-E3DAFEB220E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78232" y="2462753"/>
                  <a:ext cx="297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140918-51B4-46B4-8198-AD557F73A68A}"/>
                    </a:ext>
                  </a:extLst>
                </p14:cNvPr>
                <p14:cNvContentPartPr/>
                <p14:nvPr/>
              </p14:nvContentPartPr>
              <p14:xfrm>
                <a:off x="8320232" y="2333873"/>
                <a:ext cx="183240" cy="401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140918-51B4-46B4-8198-AD557F73A68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02592" y="2316233"/>
                  <a:ext cx="2188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82D0B89-E061-4101-B663-FFD7D1A42E15}"/>
                    </a:ext>
                  </a:extLst>
                </p14:cNvPr>
                <p14:cNvContentPartPr/>
                <p14:nvPr/>
              </p14:nvContentPartPr>
              <p14:xfrm>
                <a:off x="8711552" y="2540873"/>
                <a:ext cx="351360" cy="33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82D0B89-E061-4101-B663-FFD7D1A42E1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93912" y="2522873"/>
                  <a:ext cx="387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2F07344-338B-4957-A910-68345BEF8874}"/>
                    </a:ext>
                  </a:extLst>
                </p14:cNvPr>
                <p14:cNvContentPartPr/>
                <p14:nvPr/>
              </p14:nvContentPartPr>
              <p14:xfrm>
                <a:off x="8745752" y="2707193"/>
                <a:ext cx="302040" cy="18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2F07344-338B-4957-A910-68345BEF887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27752" y="2689193"/>
                  <a:ext cx="337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39CE23-12AC-4F95-B8BA-299517529B42}"/>
                    </a:ext>
                  </a:extLst>
                </p14:cNvPr>
                <p14:cNvContentPartPr/>
                <p14:nvPr/>
              </p14:nvContentPartPr>
              <p14:xfrm>
                <a:off x="9148592" y="2294273"/>
                <a:ext cx="512640" cy="48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39CE23-12AC-4F95-B8BA-299517529B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30952" y="2276273"/>
                  <a:ext cx="5482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17E62E-F239-488C-880B-3F966F9ACA19}"/>
                    </a:ext>
                  </a:extLst>
                </p14:cNvPr>
                <p14:cNvContentPartPr/>
                <p14:nvPr/>
              </p14:nvContentPartPr>
              <p14:xfrm>
                <a:off x="9754112" y="2240633"/>
                <a:ext cx="171720" cy="53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17E62E-F239-488C-880B-3F966F9ACA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736472" y="2222633"/>
                  <a:ext cx="20736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BACD07-41E1-4B03-A913-21F35ECBA430}"/>
                    </a:ext>
                  </a:extLst>
                </p14:cNvPr>
                <p14:cNvContentPartPr/>
                <p14:nvPr/>
              </p14:nvContentPartPr>
              <p14:xfrm>
                <a:off x="9890912" y="2386793"/>
                <a:ext cx="391320" cy="323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BACD07-41E1-4B03-A913-21F35ECBA43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873272" y="2369153"/>
                  <a:ext cx="4269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B0D7214-CFF5-4864-8200-A2D5CEDC1835}"/>
                    </a:ext>
                  </a:extLst>
                </p14:cNvPr>
                <p14:cNvContentPartPr/>
                <p14:nvPr/>
              </p14:nvContentPartPr>
              <p14:xfrm>
                <a:off x="10237952" y="2047313"/>
                <a:ext cx="171720" cy="306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B0D7214-CFF5-4864-8200-A2D5CEDC18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219952" y="2029673"/>
                  <a:ext cx="2073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D4936F-3DF0-4D8B-8D19-D95A607C5D66}"/>
                    </a:ext>
                  </a:extLst>
                </p14:cNvPr>
                <p14:cNvContentPartPr/>
                <p14:nvPr/>
              </p14:nvContentPartPr>
              <p14:xfrm>
                <a:off x="10416872" y="2072153"/>
                <a:ext cx="202320" cy="686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D4936F-3DF0-4D8B-8D19-D95A607C5D6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99232" y="2054153"/>
                  <a:ext cx="23796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1539FCB-0D3B-4CD9-A14C-E8D6AA8B19F7}"/>
                    </a:ext>
                  </a:extLst>
                </p14:cNvPr>
                <p14:cNvContentPartPr/>
                <p14:nvPr/>
              </p14:nvContentPartPr>
              <p14:xfrm>
                <a:off x="7269032" y="3584153"/>
                <a:ext cx="178920" cy="334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1539FCB-0D3B-4CD9-A14C-E8D6AA8B19F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51392" y="3566153"/>
                  <a:ext cx="2145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B6F6578-1C5A-47F5-B840-B08AC7FA5377}"/>
                    </a:ext>
                  </a:extLst>
                </p14:cNvPr>
                <p14:cNvContentPartPr/>
                <p14:nvPr/>
              </p14:nvContentPartPr>
              <p14:xfrm>
                <a:off x="7220792" y="3758393"/>
                <a:ext cx="153000" cy="27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B6F6578-1C5A-47F5-B840-B08AC7FA537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03152" y="3740753"/>
                  <a:ext cx="188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6820FA8-AA5F-482C-864A-4808E9695DDF}"/>
                    </a:ext>
                  </a:extLst>
                </p14:cNvPr>
                <p14:cNvContentPartPr/>
                <p14:nvPr/>
              </p14:nvContentPartPr>
              <p14:xfrm>
                <a:off x="7488632" y="3660833"/>
                <a:ext cx="56160" cy="235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6820FA8-AA5F-482C-864A-4808E9695D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70992" y="3643193"/>
                  <a:ext cx="91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2B241F9-9A04-4509-90CD-017BC4FB057D}"/>
                    </a:ext>
                  </a:extLst>
                </p14:cNvPr>
                <p14:cNvContentPartPr/>
                <p14:nvPr/>
              </p14:nvContentPartPr>
              <p14:xfrm>
                <a:off x="7591592" y="3737873"/>
                <a:ext cx="104400" cy="10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2B241F9-9A04-4509-90CD-017BC4FB057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73592" y="3719873"/>
                  <a:ext cx="140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C58E6D-EE51-41D1-B366-E1AB2710AB12}"/>
                    </a:ext>
                  </a:extLst>
                </p14:cNvPr>
                <p14:cNvContentPartPr/>
                <p14:nvPr/>
              </p14:nvContentPartPr>
              <p14:xfrm>
                <a:off x="7667552" y="3619793"/>
                <a:ext cx="118800" cy="183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C58E6D-EE51-41D1-B366-E1AB2710AB1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49552" y="3602153"/>
                  <a:ext cx="1544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EDDF10A-A3E8-4FBE-A95B-14F35961A786}"/>
                    </a:ext>
                  </a:extLst>
                </p14:cNvPr>
                <p14:cNvContentPartPr/>
                <p14:nvPr/>
              </p14:nvContentPartPr>
              <p14:xfrm>
                <a:off x="7383872" y="3266273"/>
                <a:ext cx="159840" cy="243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EDDF10A-A3E8-4FBE-A95B-14F35961A78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66232" y="3248273"/>
                  <a:ext cx="1954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9D95976-8F45-479B-928E-D8DCE741A2EC}"/>
                    </a:ext>
                  </a:extLst>
                </p14:cNvPr>
                <p14:cNvContentPartPr/>
                <p14:nvPr/>
              </p14:nvContentPartPr>
              <p14:xfrm>
                <a:off x="9735032" y="3387233"/>
                <a:ext cx="107280" cy="190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9D95976-8F45-479B-928E-D8DCE741A2E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17392" y="3369233"/>
                  <a:ext cx="142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11AF8C4-842B-482C-8894-CBEEC2444F9B}"/>
                    </a:ext>
                  </a:extLst>
                </p14:cNvPr>
                <p14:cNvContentPartPr/>
                <p14:nvPr/>
              </p14:nvContentPartPr>
              <p14:xfrm>
                <a:off x="9927632" y="3418553"/>
                <a:ext cx="169920" cy="158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11AF8C4-842B-482C-8894-CBEEC2444F9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09992" y="3400913"/>
                  <a:ext cx="205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4546C9E-20DB-4927-A6EA-BE2D09C2E349}"/>
                    </a:ext>
                  </a:extLst>
                </p14:cNvPr>
                <p14:cNvContentPartPr/>
                <p14:nvPr/>
              </p14:nvContentPartPr>
              <p14:xfrm>
                <a:off x="10129952" y="3310913"/>
                <a:ext cx="136080" cy="84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4546C9E-20DB-4927-A6EA-BE2D09C2E34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11952" y="3292913"/>
                  <a:ext cx="171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F579B9F-0BB3-455E-A512-6F3DABE3B2DC}"/>
                    </a:ext>
                  </a:extLst>
                </p14:cNvPr>
                <p14:cNvContentPartPr/>
                <p14:nvPr/>
              </p14:nvContentPartPr>
              <p14:xfrm>
                <a:off x="8020712" y="3106793"/>
                <a:ext cx="1477440" cy="857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F579B9F-0BB3-455E-A512-6F3DABE3B2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02712" y="3089153"/>
                  <a:ext cx="151308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44C119C-A1A7-45D8-99A7-89835F0A198B}"/>
                    </a:ext>
                  </a:extLst>
                </p14:cNvPr>
                <p14:cNvContentPartPr/>
                <p14:nvPr/>
              </p14:nvContentPartPr>
              <p14:xfrm>
                <a:off x="8781392" y="3130193"/>
                <a:ext cx="190080" cy="159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44C119C-A1A7-45D8-99A7-89835F0A198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63392" y="3112193"/>
                  <a:ext cx="225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A6EBE9F-9296-40F8-B131-CB8ACF8E2F3F}"/>
                    </a:ext>
                  </a:extLst>
                </p14:cNvPr>
                <p14:cNvContentPartPr/>
                <p14:nvPr/>
              </p14:nvContentPartPr>
              <p14:xfrm>
                <a:off x="8885432" y="3210113"/>
                <a:ext cx="29520" cy="106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A6EBE9F-9296-40F8-B131-CB8ACF8E2F3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67792" y="3192473"/>
                  <a:ext cx="65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28DD06-91F3-4CD5-9ACA-DE776427E419}"/>
                    </a:ext>
                  </a:extLst>
                </p14:cNvPr>
                <p14:cNvContentPartPr/>
                <p14:nvPr/>
              </p14:nvContentPartPr>
              <p14:xfrm>
                <a:off x="9035192" y="3081233"/>
                <a:ext cx="54720" cy="184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28DD06-91F3-4CD5-9ACA-DE776427E41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17552" y="3063593"/>
                  <a:ext cx="90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3256E79-C7F3-4974-A147-BF9153870E91}"/>
                    </a:ext>
                  </a:extLst>
                </p14:cNvPr>
                <p14:cNvContentPartPr/>
                <p14:nvPr/>
              </p14:nvContentPartPr>
              <p14:xfrm>
                <a:off x="9149672" y="3134153"/>
                <a:ext cx="147960" cy="99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3256E79-C7F3-4974-A147-BF9153870E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31672" y="3116513"/>
                  <a:ext cx="183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4644239-82E2-4376-B272-190A84AA7A77}"/>
                    </a:ext>
                  </a:extLst>
                </p14:cNvPr>
                <p14:cNvContentPartPr/>
                <p14:nvPr/>
              </p14:nvContentPartPr>
              <p14:xfrm>
                <a:off x="9307352" y="2989793"/>
                <a:ext cx="120600" cy="83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4644239-82E2-4376-B272-190A84AA7A7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9352" y="2972153"/>
                  <a:ext cx="156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93BC228-2697-4ABD-9F0F-5C5FA2B4AA6A}"/>
                    </a:ext>
                  </a:extLst>
                </p14:cNvPr>
                <p14:cNvContentPartPr/>
                <p14:nvPr/>
              </p14:nvContentPartPr>
              <p14:xfrm>
                <a:off x="9440552" y="2918873"/>
                <a:ext cx="92880" cy="241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93BC228-2697-4ABD-9F0F-5C5FA2B4AA6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22552" y="2901233"/>
                  <a:ext cx="1285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90DF31-E2D4-4CB0-9B88-33004C92F6C6}"/>
                    </a:ext>
                  </a:extLst>
                </p14:cNvPr>
                <p14:cNvContentPartPr/>
                <p14:nvPr/>
              </p14:nvContentPartPr>
              <p14:xfrm>
                <a:off x="9051392" y="3320633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90DF31-E2D4-4CB0-9B88-33004C92F6C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33392" y="33026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52DC693-948A-41AF-8CC7-289B6165021E}"/>
                    </a:ext>
                  </a:extLst>
                </p14:cNvPr>
                <p14:cNvContentPartPr/>
                <p14:nvPr/>
              </p14:nvContentPartPr>
              <p14:xfrm>
                <a:off x="9053552" y="3331073"/>
                <a:ext cx="3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52DC693-948A-41AF-8CC7-289B6165021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35552" y="33130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EEAC041-4FF4-4EA4-BBF8-8AC3D4A37B5D}"/>
              </a:ext>
            </a:extLst>
          </p:cNvPr>
          <p:cNvGrpSpPr/>
          <p:nvPr/>
        </p:nvGrpSpPr>
        <p:grpSpPr>
          <a:xfrm>
            <a:off x="3519992" y="5741633"/>
            <a:ext cx="2449440" cy="606600"/>
            <a:chOff x="3519992" y="5741633"/>
            <a:chExt cx="2449440" cy="60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CEC73D0-A0A3-4665-9B77-33F9C3506632}"/>
                    </a:ext>
                  </a:extLst>
                </p14:cNvPr>
                <p14:cNvContentPartPr/>
                <p14:nvPr/>
              </p14:nvContentPartPr>
              <p14:xfrm>
                <a:off x="3561752" y="5847473"/>
                <a:ext cx="230760" cy="500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CEC73D0-A0A3-4665-9B77-33F9C350663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543752" y="5829833"/>
                  <a:ext cx="2664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6FCDB9B-52D6-4E6F-A5CE-18054DE57DFC}"/>
                    </a:ext>
                  </a:extLst>
                </p14:cNvPr>
                <p14:cNvContentPartPr/>
                <p14:nvPr/>
              </p14:nvContentPartPr>
              <p14:xfrm>
                <a:off x="3519992" y="6064193"/>
                <a:ext cx="235080" cy="30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6FCDB9B-52D6-4E6F-A5CE-18054DE57DF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02352" y="6046193"/>
                  <a:ext cx="270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6308672-25C2-4AF5-A825-F21593674C6D}"/>
                    </a:ext>
                  </a:extLst>
                </p14:cNvPr>
                <p14:cNvContentPartPr/>
                <p14:nvPr/>
              </p14:nvContentPartPr>
              <p14:xfrm>
                <a:off x="3843992" y="5978873"/>
                <a:ext cx="96480" cy="338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6308672-25C2-4AF5-A825-F21593674C6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826352" y="5960873"/>
                  <a:ext cx="1321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5385F61-577E-41AD-B228-9B7D043A049F}"/>
                    </a:ext>
                  </a:extLst>
                </p14:cNvPr>
                <p14:cNvContentPartPr/>
                <p14:nvPr/>
              </p14:nvContentPartPr>
              <p14:xfrm>
                <a:off x="4010672" y="6073553"/>
                <a:ext cx="238680" cy="219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5385F61-577E-41AD-B228-9B7D043A049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992672" y="6055913"/>
                  <a:ext cx="27432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A6D8DB7-B3E4-4041-A0BA-F35E74C461DF}"/>
                    </a:ext>
                  </a:extLst>
                </p14:cNvPr>
                <p14:cNvContentPartPr/>
                <p14:nvPr/>
              </p14:nvContentPartPr>
              <p14:xfrm>
                <a:off x="4261592" y="5965193"/>
                <a:ext cx="104040" cy="367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A6D8DB7-B3E4-4041-A0BA-F35E74C461D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43952" y="5947193"/>
                  <a:ext cx="1396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C7FF1AC-422B-40A8-B546-2EE0F8FEB0DB}"/>
                    </a:ext>
                  </a:extLst>
                </p14:cNvPr>
                <p14:cNvContentPartPr/>
                <p14:nvPr/>
              </p14:nvContentPartPr>
              <p14:xfrm>
                <a:off x="4559672" y="6074273"/>
                <a:ext cx="211320" cy="30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C7FF1AC-422B-40A8-B546-2EE0F8FEB0D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41672" y="6056273"/>
                  <a:ext cx="246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096ACA1-9E4E-4E8F-BEF7-5A0B16EB914A}"/>
                    </a:ext>
                  </a:extLst>
                </p14:cNvPr>
                <p14:cNvContentPartPr/>
                <p14:nvPr/>
              </p14:nvContentPartPr>
              <p14:xfrm>
                <a:off x="4581272" y="6217553"/>
                <a:ext cx="160560" cy="15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096ACA1-9E4E-4E8F-BEF7-5A0B16EB914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563272" y="6199553"/>
                  <a:ext cx="196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B4D0145-D686-4470-8368-6768497E39B1}"/>
                    </a:ext>
                  </a:extLst>
                </p14:cNvPr>
                <p14:cNvContentPartPr/>
                <p14:nvPr/>
              </p14:nvContentPartPr>
              <p14:xfrm>
                <a:off x="4953152" y="5854673"/>
                <a:ext cx="370800" cy="483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B4D0145-D686-4470-8368-6768497E39B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35512" y="5836673"/>
                  <a:ext cx="4064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63EFDD1-840E-4780-9F3B-01580219BC63}"/>
                    </a:ext>
                  </a:extLst>
                </p14:cNvPr>
                <p14:cNvContentPartPr/>
                <p14:nvPr/>
              </p14:nvContentPartPr>
              <p14:xfrm>
                <a:off x="5474432" y="5875553"/>
                <a:ext cx="218160" cy="394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63EFDD1-840E-4780-9F3B-01580219BC6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456792" y="5857553"/>
                  <a:ext cx="2538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0C2DF3C-000C-4B7B-AC2D-3F95F46E5409}"/>
                    </a:ext>
                  </a:extLst>
                </p14:cNvPr>
                <p14:cNvContentPartPr/>
                <p14:nvPr/>
              </p14:nvContentPartPr>
              <p14:xfrm>
                <a:off x="5757752" y="5980313"/>
                <a:ext cx="8640" cy="225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0C2DF3C-000C-4B7B-AC2D-3F95F46E540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739752" y="5962673"/>
                  <a:ext cx="442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09470D4-CEC9-4BB0-80FF-7D6E2A0A2758}"/>
                    </a:ext>
                  </a:extLst>
                </p14:cNvPr>
                <p14:cNvContentPartPr/>
                <p14:nvPr/>
              </p14:nvContentPartPr>
              <p14:xfrm>
                <a:off x="5856392" y="5741633"/>
                <a:ext cx="113040" cy="601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09470D4-CEC9-4BB0-80FF-7D6E2A0A275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838392" y="5723993"/>
                  <a:ext cx="148680" cy="63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326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E2FED0-2B45-4452-AF5E-603842BECDB4}"/>
              </a:ext>
            </a:extLst>
          </p:cNvPr>
          <p:cNvSpPr txBox="1"/>
          <p:nvPr/>
        </p:nvSpPr>
        <p:spPr>
          <a:xfrm>
            <a:off x="83976" y="261257"/>
            <a:ext cx="1194318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-apple-system"/>
              </a:rPr>
              <a:t> Notation</a:t>
            </a:r>
          </a:p>
          <a:p>
            <a:endParaRPr lang="en-US" sz="2400" dirty="0">
              <a:solidFill>
                <a:srgbClr val="404040"/>
              </a:solidFill>
              <a:latin typeface="-apple-system"/>
            </a:endParaRPr>
          </a:p>
          <a:p>
            <a:r>
              <a:rPr lang="el-GR" sz="2400" b="0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(g(n)) = { f(n) : there exist positive constants c</a:t>
            </a:r>
            <a:r>
              <a:rPr lang="en-US" sz="2400" b="0" i="0" baseline="-25000" dirty="0">
                <a:solidFill>
                  <a:srgbClr val="404040"/>
                </a:solidFill>
                <a:effectLst/>
                <a:latin typeface="-apple-system"/>
              </a:rPr>
              <a:t>1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, c</a:t>
            </a:r>
            <a:r>
              <a:rPr lang="en-US" sz="2400" b="0" i="0" baseline="-25000" dirty="0">
                <a:solidFill>
                  <a:srgbClr val="404040"/>
                </a:solidFill>
                <a:effectLst/>
                <a:latin typeface="-apple-system"/>
              </a:rPr>
              <a:t>2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 and n</a:t>
            </a:r>
            <a:r>
              <a:rPr lang="en-US" sz="2400" b="0" i="0" baseline="-25000" dirty="0">
                <a:solidFill>
                  <a:srgbClr val="404040"/>
                </a:solidFill>
                <a:effectLst/>
                <a:latin typeface="-apple-system"/>
              </a:rPr>
              <a:t>0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 such that 0 &lt;= c</a:t>
            </a:r>
            <a:r>
              <a:rPr lang="en-US" sz="2400" b="0" i="0" baseline="-25000" dirty="0">
                <a:solidFill>
                  <a:srgbClr val="404040"/>
                </a:solidFill>
                <a:effectLst/>
                <a:latin typeface="-apple-system"/>
              </a:rPr>
              <a:t>1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 g(n) &lt;=f(n) &lt;= c</a:t>
            </a:r>
            <a:r>
              <a:rPr lang="en-US" sz="2400" b="0" i="0" baseline="-25000" dirty="0">
                <a:solidFill>
                  <a:srgbClr val="404040"/>
                </a:solidFill>
                <a:effectLst/>
                <a:latin typeface="-apple-system"/>
              </a:rPr>
              <a:t>2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 g(n)</a:t>
            </a:r>
          </a:p>
          <a:p>
            <a:endParaRPr lang="en-US" sz="2400" dirty="0">
              <a:solidFill>
                <a:srgbClr val="404040"/>
              </a:solidFill>
              <a:latin typeface="-apple-system"/>
            </a:endParaRPr>
          </a:p>
          <a:p>
            <a:r>
              <a:rPr lang="en-US" sz="2400" dirty="0"/>
              <a:t>Let f(n) = ½ n</a:t>
            </a:r>
            <a:r>
              <a:rPr lang="en-US" sz="2400" baseline="30000" dirty="0"/>
              <a:t>2</a:t>
            </a:r>
            <a:r>
              <a:rPr lang="en-US" sz="2400" dirty="0"/>
              <a:t> – 3n</a:t>
            </a:r>
          </a:p>
          <a:p>
            <a:endParaRPr lang="en-US" sz="2400" dirty="0"/>
          </a:p>
          <a:p>
            <a:r>
              <a:rPr lang="en-US" sz="2400" dirty="0"/>
              <a:t>We want to check whether f(n) = </a:t>
            </a:r>
            <a:r>
              <a:rPr lang="el-GR" sz="24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2400" dirty="0">
                <a:solidFill>
                  <a:srgbClr val="404040"/>
                </a:solidFill>
                <a:latin typeface="-apple-system"/>
              </a:rPr>
              <a:t> (n</a:t>
            </a:r>
            <a:r>
              <a:rPr lang="en-US" sz="2400" baseline="30000" dirty="0">
                <a:solidFill>
                  <a:srgbClr val="404040"/>
                </a:solidFill>
                <a:latin typeface="-apple-system"/>
              </a:rPr>
              <a:t>2</a:t>
            </a:r>
            <a:r>
              <a:rPr lang="en-US" sz="2400" dirty="0">
                <a:solidFill>
                  <a:srgbClr val="404040"/>
                </a:solidFill>
                <a:latin typeface="-apple-system"/>
              </a:rPr>
              <a:t>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We need to find constant 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c</a:t>
            </a:r>
            <a:r>
              <a:rPr lang="en-US" sz="2400" b="0" i="0" baseline="-25000" dirty="0">
                <a:solidFill>
                  <a:srgbClr val="404040"/>
                </a:solidFill>
                <a:effectLst/>
                <a:latin typeface="-apple-system"/>
              </a:rPr>
              <a:t>1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, c</a:t>
            </a:r>
            <a:r>
              <a:rPr lang="en-US" sz="2400" b="0" i="0" baseline="-25000" dirty="0">
                <a:solidFill>
                  <a:srgbClr val="404040"/>
                </a:solidFill>
                <a:effectLst/>
                <a:latin typeface="-apple-system"/>
              </a:rPr>
              <a:t>2</a:t>
            </a:r>
            <a:r>
              <a:rPr lang="en-US" sz="2400" dirty="0"/>
              <a:t> such that 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0 &lt;= c</a:t>
            </a:r>
            <a:r>
              <a:rPr lang="en-US" sz="2400" b="0" i="0" baseline="-25000" dirty="0">
                <a:solidFill>
                  <a:srgbClr val="404040"/>
                </a:solidFill>
                <a:effectLst/>
                <a:latin typeface="-apple-system"/>
              </a:rPr>
              <a:t>1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-apple-system"/>
              </a:rPr>
              <a:t>n</a:t>
            </a:r>
            <a:r>
              <a:rPr lang="en-US" sz="2400" baseline="30000" dirty="0">
                <a:solidFill>
                  <a:srgbClr val="404040"/>
                </a:solidFill>
                <a:latin typeface="-apple-system"/>
              </a:rPr>
              <a:t>2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 &lt;=  f(n)  &lt;= c</a:t>
            </a:r>
            <a:r>
              <a:rPr lang="en-US" sz="2400" b="0" i="0" baseline="-25000" dirty="0">
                <a:solidFill>
                  <a:srgbClr val="404040"/>
                </a:solidFill>
                <a:effectLst/>
                <a:latin typeface="-apple-system"/>
              </a:rPr>
              <a:t>2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-apple-system"/>
              </a:rPr>
              <a:t>n</a:t>
            </a:r>
            <a:r>
              <a:rPr lang="en-US" sz="2400" baseline="30000" dirty="0">
                <a:solidFill>
                  <a:srgbClr val="404040"/>
                </a:solidFill>
                <a:latin typeface="-apple-system"/>
              </a:rPr>
              <a:t>2</a:t>
            </a:r>
            <a:endParaRPr lang="en-US" sz="2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endParaRPr lang="en-US" sz="2400" dirty="0"/>
          </a:p>
          <a:p>
            <a:r>
              <a:rPr lang="en-US" sz="2400" dirty="0"/>
              <a:t> So, ½ n</a:t>
            </a:r>
            <a:r>
              <a:rPr lang="en-US" sz="2400" baseline="30000" dirty="0"/>
              <a:t>2</a:t>
            </a:r>
            <a:r>
              <a:rPr lang="en-US" sz="2400" dirty="0"/>
              <a:t> – 3n &lt;= 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c</a:t>
            </a:r>
            <a:r>
              <a:rPr lang="en-US" sz="2400" b="0" i="0" baseline="-25000" dirty="0">
                <a:solidFill>
                  <a:srgbClr val="404040"/>
                </a:solidFill>
                <a:effectLst/>
                <a:latin typeface="-apple-system"/>
              </a:rPr>
              <a:t>2</a:t>
            </a:r>
            <a:r>
              <a:rPr lang="en-US" sz="2400" dirty="0"/>
              <a:t> n</a:t>
            </a:r>
            <a:r>
              <a:rPr lang="en-US" sz="2400" baseline="30000" dirty="0"/>
              <a:t>2</a:t>
            </a:r>
          </a:p>
          <a:p>
            <a:endParaRPr lang="en-US" sz="2400" dirty="0"/>
          </a:p>
          <a:p>
            <a:r>
              <a:rPr lang="en-US" sz="2400" dirty="0"/>
              <a:t>Dividing both sides by n</a:t>
            </a:r>
            <a:r>
              <a:rPr lang="en-US" sz="2400" baseline="30000" dirty="0"/>
              <a:t>2</a:t>
            </a:r>
          </a:p>
          <a:p>
            <a:endParaRPr lang="en-IN" sz="2400" dirty="0"/>
          </a:p>
          <a:p>
            <a:r>
              <a:rPr lang="en-US" sz="2400" dirty="0"/>
              <a:t>½ – 3/n &lt;= c</a:t>
            </a:r>
          </a:p>
          <a:p>
            <a:endParaRPr lang="en-US" sz="2400" dirty="0"/>
          </a:p>
          <a:p>
            <a:r>
              <a:rPr lang="en-IN" sz="2400" dirty="0"/>
              <a:t>We can make the inequality hold by taking a constant c &gt;= ½ and n &gt;= 1</a:t>
            </a:r>
          </a:p>
          <a:p>
            <a:endParaRPr lang="en-US" sz="2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r>
              <a:rPr lang="en-US" sz="2400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4D62FF-F932-480E-A1C7-A0154197B9B2}"/>
                  </a:ext>
                </a:extLst>
              </p14:cNvPr>
              <p14:cNvContentPartPr/>
              <p14:nvPr/>
            </p14:nvContentPartPr>
            <p14:xfrm>
              <a:off x="5808152" y="1498614"/>
              <a:ext cx="721440" cy="21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4D62FF-F932-480E-A1C7-A0154197B9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9512" y="1489614"/>
                <a:ext cx="7390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FB4A06-DC0F-4F93-A110-773D5D3A13E4}"/>
                  </a:ext>
                </a:extLst>
              </p14:cNvPr>
              <p14:cNvContentPartPr/>
              <p14:nvPr/>
            </p14:nvContentPartPr>
            <p14:xfrm>
              <a:off x="3274832" y="194969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FB4A06-DC0F-4F93-A110-773D5D3A13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8832" y="191405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272197-2E98-4F85-881F-1BB5C9842561}"/>
                  </a:ext>
                </a:extLst>
              </p14:cNvPr>
              <p14:cNvContentPartPr/>
              <p14:nvPr/>
            </p14:nvContentPartPr>
            <p14:xfrm>
              <a:off x="5789072" y="1501854"/>
              <a:ext cx="1552320" cy="2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272197-2E98-4F85-881F-1BB5C98425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53072" y="1466214"/>
                <a:ext cx="16239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9A0E6B-0130-4D95-A344-C5F72150357A}"/>
                  </a:ext>
                </a:extLst>
              </p14:cNvPr>
              <p14:cNvContentPartPr/>
              <p14:nvPr/>
            </p14:nvContentPartPr>
            <p14:xfrm>
              <a:off x="10341632" y="1563414"/>
              <a:ext cx="463320" cy="2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9A0E6B-0130-4D95-A344-C5F7215035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05632" y="1527414"/>
                <a:ext cx="534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E182E1-AE05-4D8B-858A-24454E022799}"/>
                  </a:ext>
                </a:extLst>
              </p14:cNvPr>
              <p14:cNvContentPartPr/>
              <p14:nvPr/>
            </p14:nvContentPartPr>
            <p14:xfrm>
              <a:off x="9211592" y="1496454"/>
              <a:ext cx="641160" cy="3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E182E1-AE05-4D8B-858A-24454E0227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75592" y="1460814"/>
                <a:ext cx="71280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463D2E9-0AFF-413F-A70C-CDB71091D9E7}"/>
              </a:ext>
            </a:extLst>
          </p:cNvPr>
          <p:cNvGrpSpPr/>
          <p:nvPr/>
        </p:nvGrpSpPr>
        <p:grpSpPr>
          <a:xfrm>
            <a:off x="787232" y="2535414"/>
            <a:ext cx="1603800" cy="59400"/>
            <a:chOff x="787232" y="2535414"/>
            <a:chExt cx="1603800" cy="5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8FF2C07-BFA0-4A88-AD15-B460499BC6DF}"/>
                    </a:ext>
                  </a:extLst>
                </p14:cNvPr>
                <p14:cNvContentPartPr/>
                <p14:nvPr/>
              </p14:nvContentPartPr>
              <p14:xfrm>
                <a:off x="787232" y="2535414"/>
                <a:ext cx="316080" cy="51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8FF2C07-BFA0-4A88-AD15-B460499BC6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1232" y="2499774"/>
                  <a:ext cx="387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7262EE6-BD62-45A4-8DFC-941DEA69CF82}"/>
                    </a:ext>
                  </a:extLst>
                </p14:cNvPr>
                <p14:cNvContentPartPr/>
                <p14:nvPr/>
              </p14:nvContentPartPr>
              <p14:xfrm>
                <a:off x="1453592" y="2541174"/>
                <a:ext cx="937440" cy="5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7262EE6-BD62-45A4-8DFC-941DEA69CF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7592" y="2505534"/>
                  <a:ext cx="100908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AB5E69-1232-45F2-8B89-540FE5CAF5B2}"/>
                  </a:ext>
                </a:extLst>
              </p14:cNvPr>
              <p14:cNvContentPartPr/>
              <p14:nvPr/>
            </p14:nvContentPartPr>
            <p14:xfrm>
              <a:off x="3423512" y="4031934"/>
              <a:ext cx="621360" cy="45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6AB5E69-1232-45F2-8B89-540FE5CAF5B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87512" y="3995934"/>
                <a:ext cx="6930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9107828-658C-4713-9310-8CC5FFC07B5C}"/>
                  </a:ext>
                </a:extLst>
              </p14:cNvPr>
              <p14:cNvContentPartPr/>
              <p14:nvPr/>
            </p14:nvContentPartPr>
            <p14:xfrm>
              <a:off x="5292632" y="4056414"/>
              <a:ext cx="3078720" cy="71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9107828-658C-4713-9310-8CC5FFC07B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56992" y="4020774"/>
                <a:ext cx="3150360" cy="1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356804B3-EC77-49D3-875C-0F7223CCC9F8}"/>
              </a:ext>
            </a:extLst>
          </p:cNvPr>
          <p:cNvGrpSpPr/>
          <p:nvPr/>
        </p:nvGrpSpPr>
        <p:grpSpPr>
          <a:xfrm>
            <a:off x="7363712" y="2614254"/>
            <a:ext cx="2053440" cy="605160"/>
            <a:chOff x="7363712" y="2614254"/>
            <a:chExt cx="205344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1719D0-0804-4612-8A21-6A88E859626C}"/>
                    </a:ext>
                  </a:extLst>
                </p14:cNvPr>
                <p14:cNvContentPartPr/>
                <p14:nvPr/>
              </p14:nvContentPartPr>
              <p14:xfrm>
                <a:off x="7363712" y="2803974"/>
                <a:ext cx="78840" cy="157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1719D0-0804-4612-8A21-6A88E85962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27712" y="2767974"/>
                  <a:ext cx="150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BDEA8C-97B0-4BE0-BEFE-8F7DEF718BE4}"/>
                    </a:ext>
                  </a:extLst>
                </p14:cNvPr>
                <p14:cNvContentPartPr/>
                <p14:nvPr/>
              </p14:nvContentPartPr>
              <p14:xfrm>
                <a:off x="7418072" y="2966334"/>
                <a:ext cx="115200" cy="198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BDEA8C-97B0-4BE0-BEFE-8F7DEF718B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82432" y="2930334"/>
                  <a:ext cx="186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FC2CD9-A4C1-4D80-8BB4-BE17A31EFED8}"/>
                    </a:ext>
                  </a:extLst>
                </p14:cNvPr>
                <p14:cNvContentPartPr/>
                <p14:nvPr/>
              </p14:nvContentPartPr>
              <p14:xfrm>
                <a:off x="7558112" y="3035454"/>
                <a:ext cx="164520" cy="183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FC2CD9-A4C1-4D80-8BB4-BE17A31EFE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22472" y="2999454"/>
                  <a:ext cx="2361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9BEDCCC-A39E-4B3F-B3D4-23C95F4485C9}"/>
                    </a:ext>
                  </a:extLst>
                </p14:cNvPr>
                <p14:cNvContentPartPr/>
                <p14:nvPr/>
              </p14:nvContentPartPr>
              <p14:xfrm>
                <a:off x="7837472" y="2829534"/>
                <a:ext cx="246960" cy="26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9BEDCCC-A39E-4B3F-B3D4-23C95F4485C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01832" y="2793534"/>
                  <a:ext cx="318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6A25D7A-9B2A-4D0F-AC95-E77D44133595}"/>
                    </a:ext>
                  </a:extLst>
                </p14:cNvPr>
                <p14:cNvContentPartPr/>
                <p14:nvPr/>
              </p14:nvContentPartPr>
              <p14:xfrm>
                <a:off x="8110352" y="2614254"/>
                <a:ext cx="273240" cy="171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6A25D7A-9B2A-4D0F-AC95-E77D441335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74712" y="2578254"/>
                  <a:ext cx="344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805A2CD-96A7-46AE-AEA4-1C995E70EF10}"/>
                    </a:ext>
                  </a:extLst>
                </p14:cNvPr>
                <p14:cNvContentPartPr/>
                <p14:nvPr/>
              </p14:nvContentPartPr>
              <p14:xfrm>
                <a:off x="8374952" y="2999454"/>
                <a:ext cx="249480" cy="11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805A2CD-96A7-46AE-AEA4-1C995E70EF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39312" y="2963454"/>
                  <a:ext cx="3211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10CAEA-C01F-4A4D-A981-D72006AF534C}"/>
                    </a:ext>
                  </a:extLst>
                </p14:cNvPr>
                <p14:cNvContentPartPr/>
                <p14:nvPr/>
              </p14:nvContentPartPr>
              <p14:xfrm>
                <a:off x="8735312" y="2780214"/>
                <a:ext cx="264600" cy="33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10CAEA-C01F-4A4D-A981-D72006AF53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99312" y="2744214"/>
                  <a:ext cx="3362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07F638-D8F0-4EA9-852E-874DB6798D3D}"/>
                    </a:ext>
                  </a:extLst>
                </p14:cNvPr>
                <p14:cNvContentPartPr/>
                <p14:nvPr/>
              </p14:nvContentPartPr>
              <p14:xfrm>
                <a:off x="9132752" y="2833854"/>
                <a:ext cx="284400" cy="248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07F638-D8F0-4EA9-852E-874DB6798D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96752" y="2797854"/>
                  <a:ext cx="3560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77FBA1-CB32-42E8-B27F-56437C243311}"/>
              </a:ext>
            </a:extLst>
          </p:cNvPr>
          <p:cNvGrpSpPr/>
          <p:nvPr/>
        </p:nvGrpSpPr>
        <p:grpSpPr>
          <a:xfrm>
            <a:off x="9452072" y="3508854"/>
            <a:ext cx="1935360" cy="545400"/>
            <a:chOff x="9452072" y="3508854"/>
            <a:chExt cx="193536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4D3259-968B-4875-A448-28C818E2DB2C}"/>
                    </a:ext>
                  </a:extLst>
                </p14:cNvPr>
                <p14:cNvContentPartPr/>
                <p14:nvPr/>
              </p14:nvContentPartPr>
              <p14:xfrm>
                <a:off x="9452072" y="3612534"/>
                <a:ext cx="243360" cy="441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4D3259-968B-4875-A448-28C818E2DB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16072" y="3576894"/>
                  <a:ext cx="3150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DADC805-35E1-4261-9C2E-3C2A3DA2FD83}"/>
                    </a:ext>
                  </a:extLst>
                </p14:cNvPr>
                <p14:cNvContentPartPr/>
                <p14:nvPr/>
              </p14:nvContentPartPr>
              <p14:xfrm>
                <a:off x="9843392" y="3687054"/>
                <a:ext cx="205920" cy="297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DADC805-35E1-4261-9C2E-3C2A3DA2FD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07392" y="3651414"/>
                  <a:ext cx="277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8D7BC5-7509-40B8-A826-C86BE5B65156}"/>
                    </a:ext>
                  </a:extLst>
                </p14:cNvPr>
                <p14:cNvContentPartPr/>
                <p14:nvPr/>
              </p14:nvContentPartPr>
              <p14:xfrm>
                <a:off x="10078832" y="3767334"/>
                <a:ext cx="187200" cy="185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8D7BC5-7509-40B8-A826-C86BE5B6515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43192" y="3731334"/>
                  <a:ext cx="258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E4A9A2-2F9F-4212-942A-C48C1CA58074}"/>
                    </a:ext>
                  </a:extLst>
                </p14:cNvPr>
                <p14:cNvContentPartPr/>
                <p14:nvPr/>
              </p14:nvContentPartPr>
              <p14:xfrm>
                <a:off x="10334072" y="3642414"/>
                <a:ext cx="104040" cy="325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E4A9A2-2F9F-4212-942A-C48C1CA580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98072" y="3606414"/>
                  <a:ext cx="1756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786512C-EDA6-4874-856D-AE52B9575CFB}"/>
                    </a:ext>
                  </a:extLst>
                </p14:cNvPr>
                <p14:cNvContentPartPr/>
                <p14:nvPr/>
              </p14:nvContentPartPr>
              <p14:xfrm>
                <a:off x="10572752" y="3856974"/>
                <a:ext cx="165960" cy="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86512C-EDA6-4874-856D-AE52B9575CF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37112" y="3821334"/>
                  <a:ext cx="237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E9C52F6-42F2-4A0E-8993-CD8D43D3F122}"/>
                    </a:ext>
                  </a:extLst>
                </p14:cNvPr>
                <p14:cNvContentPartPr/>
                <p14:nvPr/>
              </p14:nvContentPartPr>
              <p14:xfrm>
                <a:off x="10595072" y="3961734"/>
                <a:ext cx="94320" cy="24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E9C52F6-42F2-4A0E-8993-CD8D43D3F12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59432" y="3925734"/>
                  <a:ext cx="165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6625CD-CA28-487D-9B73-B5C799277A43}"/>
                    </a:ext>
                  </a:extLst>
                </p14:cNvPr>
                <p14:cNvContentPartPr/>
                <p14:nvPr/>
              </p14:nvContentPartPr>
              <p14:xfrm>
                <a:off x="10846352" y="3755454"/>
                <a:ext cx="267120" cy="26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06625CD-CA28-487D-9B73-B5C799277A4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10352" y="3719814"/>
                  <a:ext cx="338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DF9C733-2D3C-4978-9DAE-C0A590305D00}"/>
                    </a:ext>
                  </a:extLst>
                </p14:cNvPr>
                <p14:cNvContentPartPr/>
                <p14:nvPr/>
              </p14:nvContentPartPr>
              <p14:xfrm>
                <a:off x="11120312" y="3508854"/>
                <a:ext cx="267120" cy="14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DF9C733-2D3C-4978-9DAE-C0A590305D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084312" y="3472854"/>
                  <a:ext cx="33876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BF7882D-B3C8-427B-96BE-5AAC63D201C8}"/>
                  </a:ext>
                </a:extLst>
              </p14:cNvPr>
              <p14:cNvContentPartPr/>
              <p14:nvPr/>
            </p14:nvContentPartPr>
            <p14:xfrm>
              <a:off x="1686152" y="6063414"/>
              <a:ext cx="147600" cy="172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BF7882D-B3C8-427B-96BE-5AAC63D201C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50512" y="6027414"/>
                <a:ext cx="219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BD6DCC6-C345-453E-A004-46DC543B4EB6}"/>
                  </a:ext>
                </a:extLst>
              </p14:cNvPr>
              <p14:cNvContentPartPr/>
              <p14:nvPr/>
            </p14:nvContentPartPr>
            <p14:xfrm>
              <a:off x="6930992" y="6813294"/>
              <a:ext cx="129960" cy="85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BD6DCC6-C345-453E-A004-46DC543B4EB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95352" y="6777654"/>
                <a:ext cx="2016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1BAE17A-E4E9-4BD7-A86B-6503E2F158F0}"/>
                  </a:ext>
                </a:extLst>
              </p14:cNvPr>
              <p14:cNvContentPartPr/>
              <p14:nvPr/>
            </p14:nvContentPartPr>
            <p14:xfrm>
              <a:off x="6753512" y="3325974"/>
              <a:ext cx="1870920" cy="961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1BAE17A-E4E9-4BD7-A86B-6503E2F158F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17872" y="3289974"/>
                <a:ext cx="1942560" cy="10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DFF7D030-45DC-4F2F-876C-DF186D8C87A5}"/>
              </a:ext>
            </a:extLst>
          </p:cNvPr>
          <p:cNvGrpSpPr/>
          <p:nvPr/>
        </p:nvGrpSpPr>
        <p:grpSpPr>
          <a:xfrm>
            <a:off x="6277952" y="4499934"/>
            <a:ext cx="3488400" cy="1556280"/>
            <a:chOff x="6277952" y="4499934"/>
            <a:chExt cx="3488400" cy="15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2AACE9-7AFC-4E14-ABC1-9FE8FCC70952}"/>
                    </a:ext>
                  </a:extLst>
                </p14:cNvPr>
                <p14:cNvContentPartPr/>
                <p14:nvPr/>
              </p14:nvContentPartPr>
              <p14:xfrm>
                <a:off x="6727592" y="4663014"/>
                <a:ext cx="178560" cy="25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2AACE9-7AFC-4E14-ABC1-9FE8FCC709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91952" y="4627014"/>
                  <a:ext cx="2502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43A6760-9634-4840-A26E-A84A36E15B9B}"/>
                    </a:ext>
                  </a:extLst>
                </p14:cNvPr>
                <p14:cNvContentPartPr/>
                <p14:nvPr/>
              </p14:nvContentPartPr>
              <p14:xfrm>
                <a:off x="6732632" y="4808094"/>
                <a:ext cx="84240" cy="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43A6760-9634-4840-A26E-A84A36E15B9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96992" y="4772094"/>
                  <a:ext cx="155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34E63B5-9431-40C4-A7F2-AC6704F64970}"/>
                    </a:ext>
                  </a:extLst>
                </p14:cNvPr>
                <p14:cNvContentPartPr/>
                <p14:nvPr/>
              </p14:nvContentPartPr>
              <p14:xfrm>
                <a:off x="6969152" y="4708374"/>
                <a:ext cx="69840" cy="189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34E63B5-9431-40C4-A7F2-AC6704F6497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33512" y="4672374"/>
                  <a:ext cx="141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C687888-A481-477E-9421-45D6F6016BBB}"/>
                    </a:ext>
                  </a:extLst>
                </p14:cNvPr>
                <p14:cNvContentPartPr/>
                <p14:nvPr/>
              </p14:nvContentPartPr>
              <p14:xfrm>
                <a:off x="7090112" y="4688934"/>
                <a:ext cx="233280" cy="19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C687888-A481-477E-9421-45D6F6016B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54472" y="4652934"/>
                  <a:ext cx="304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DF38381-DDC3-428E-9A0E-46EC3D5A2F73}"/>
                    </a:ext>
                  </a:extLst>
                </p14:cNvPr>
                <p14:cNvContentPartPr/>
                <p14:nvPr/>
              </p14:nvContentPartPr>
              <p14:xfrm>
                <a:off x="7355072" y="4600014"/>
                <a:ext cx="117720" cy="295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DF38381-DDC3-428E-9A0E-46EC3D5A2F7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19072" y="4564014"/>
                  <a:ext cx="1893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1375A1-4C75-467C-818C-14019D90E218}"/>
                    </a:ext>
                  </a:extLst>
                </p14:cNvPr>
                <p14:cNvContentPartPr/>
                <p14:nvPr/>
              </p14:nvContentPartPr>
              <p14:xfrm>
                <a:off x="7636232" y="4581654"/>
                <a:ext cx="181440" cy="267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1375A1-4C75-467C-818C-14019D90E21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00592" y="4546014"/>
                  <a:ext cx="253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CBCDEC7-E655-421C-AA26-16F9459834DC}"/>
                    </a:ext>
                  </a:extLst>
                </p14:cNvPr>
                <p14:cNvContentPartPr/>
                <p14:nvPr/>
              </p14:nvContentPartPr>
              <p14:xfrm>
                <a:off x="7830272" y="4673454"/>
                <a:ext cx="123840" cy="11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CBCDEC7-E655-421C-AA26-16F9459834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94632" y="4637814"/>
                  <a:ext cx="195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372C72A-489E-410D-9183-C1AFB7D5B0B1}"/>
                    </a:ext>
                  </a:extLst>
                </p14:cNvPr>
                <p14:cNvContentPartPr/>
                <p14:nvPr/>
              </p14:nvContentPartPr>
              <p14:xfrm>
                <a:off x="7812992" y="4755174"/>
                <a:ext cx="90720" cy="3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372C72A-489E-410D-9183-C1AFB7D5B0B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76992" y="4719174"/>
                  <a:ext cx="1623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CCCACD-0CB8-417C-8AE4-D36EA1948C1F}"/>
                    </a:ext>
                  </a:extLst>
                </p14:cNvPr>
                <p14:cNvContentPartPr/>
                <p14:nvPr/>
              </p14:nvContentPartPr>
              <p14:xfrm>
                <a:off x="8171192" y="4587774"/>
                <a:ext cx="140400" cy="192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CCCACD-0CB8-417C-8AE4-D36EA1948C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35192" y="4551774"/>
                  <a:ext cx="212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63E34FE-6E68-4AC3-A681-49F34D63BE4A}"/>
                    </a:ext>
                  </a:extLst>
                </p14:cNvPr>
                <p14:cNvContentPartPr/>
                <p14:nvPr/>
              </p14:nvContentPartPr>
              <p14:xfrm>
                <a:off x="8327072" y="4727094"/>
                <a:ext cx="199080" cy="131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63E34FE-6E68-4AC3-A681-49F34D63BE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91432" y="4691454"/>
                  <a:ext cx="270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A6313DD-9E09-465E-9D10-D13B843AD6AF}"/>
                    </a:ext>
                  </a:extLst>
                </p14:cNvPr>
                <p14:cNvContentPartPr/>
                <p14:nvPr/>
              </p14:nvContentPartPr>
              <p14:xfrm>
                <a:off x="8707592" y="4543854"/>
                <a:ext cx="117000" cy="277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A6313DD-9E09-465E-9D10-D13B843AD6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71952" y="4508214"/>
                  <a:ext cx="1886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D8611F5-D4C7-4DE2-9719-BCD1D729722E}"/>
                    </a:ext>
                  </a:extLst>
                </p14:cNvPr>
                <p14:cNvContentPartPr/>
                <p14:nvPr/>
              </p14:nvContentPartPr>
              <p14:xfrm>
                <a:off x="8917472" y="4574094"/>
                <a:ext cx="113040" cy="255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D8611F5-D4C7-4DE2-9719-BCD1D729722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81832" y="4538454"/>
                  <a:ext cx="184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AC4C11E-E12B-42CA-9732-7BC9D8036087}"/>
                    </a:ext>
                  </a:extLst>
                </p14:cNvPr>
                <p14:cNvContentPartPr/>
                <p14:nvPr/>
              </p14:nvContentPartPr>
              <p14:xfrm>
                <a:off x="9069392" y="4656174"/>
                <a:ext cx="176760" cy="120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AC4C11E-E12B-42CA-9732-7BC9D80360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33392" y="4620534"/>
                  <a:ext cx="2484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518BD10-3BFA-46AE-BEEB-A13C0C30F7D8}"/>
                    </a:ext>
                  </a:extLst>
                </p14:cNvPr>
                <p14:cNvContentPartPr/>
                <p14:nvPr/>
              </p14:nvContentPartPr>
              <p14:xfrm>
                <a:off x="9258392" y="4499934"/>
                <a:ext cx="81000" cy="325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518BD10-3BFA-46AE-BEEB-A13C0C30F7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22752" y="4463934"/>
                  <a:ext cx="15264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97242E-495F-49D0-A3BE-3BED18E0ADEC}"/>
                    </a:ext>
                  </a:extLst>
                </p14:cNvPr>
                <p14:cNvContentPartPr/>
                <p14:nvPr/>
              </p14:nvContentPartPr>
              <p14:xfrm>
                <a:off x="6351032" y="5312454"/>
                <a:ext cx="53640" cy="161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97242E-495F-49D0-A3BE-3BED18E0AD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15392" y="5276814"/>
                  <a:ext cx="125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1389CF-BCF9-43CC-B50D-376280479B3C}"/>
                    </a:ext>
                  </a:extLst>
                </p14:cNvPr>
                <p14:cNvContentPartPr/>
                <p14:nvPr/>
              </p14:nvContentPartPr>
              <p14:xfrm>
                <a:off x="6379472" y="5406054"/>
                <a:ext cx="128160" cy="240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1389CF-BCF9-43CC-B50D-376280479B3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3472" y="5370414"/>
                  <a:ext cx="1998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D1613F6-96EB-4D33-8615-4980C46FB0BD}"/>
                    </a:ext>
                  </a:extLst>
                </p14:cNvPr>
                <p14:cNvContentPartPr/>
                <p14:nvPr/>
              </p14:nvContentPartPr>
              <p14:xfrm>
                <a:off x="6475592" y="5509014"/>
                <a:ext cx="204840" cy="147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D1613F6-96EB-4D33-8615-4980C46FB0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39952" y="5473014"/>
                  <a:ext cx="276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F86839-EEA0-4161-BDCF-E584472E6FFE}"/>
                    </a:ext>
                  </a:extLst>
                </p14:cNvPr>
                <p14:cNvContentPartPr/>
                <p14:nvPr/>
              </p14:nvContentPartPr>
              <p14:xfrm>
                <a:off x="6777992" y="5401014"/>
                <a:ext cx="247320" cy="195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F86839-EEA0-4161-BDCF-E584472E6FF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42352" y="5365374"/>
                  <a:ext cx="318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A1E098-7B3C-44E0-AFDB-0D2A77A3FCE5}"/>
                    </a:ext>
                  </a:extLst>
                </p14:cNvPr>
                <p14:cNvContentPartPr/>
                <p14:nvPr/>
              </p14:nvContentPartPr>
              <p14:xfrm>
                <a:off x="6991832" y="5190054"/>
                <a:ext cx="161640" cy="111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A1E098-7B3C-44E0-AFDB-0D2A77A3FCE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55832" y="5154414"/>
                  <a:ext cx="23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520FDA-0AEE-430A-A537-34C2E4453D29}"/>
                    </a:ext>
                  </a:extLst>
                </p14:cNvPr>
                <p14:cNvContentPartPr/>
                <p14:nvPr/>
              </p14:nvContentPartPr>
              <p14:xfrm>
                <a:off x="7218632" y="5535294"/>
                <a:ext cx="243720" cy="13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520FDA-0AEE-430A-A537-34C2E4453D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82992" y="5499294"/>
                  <a:ext cx="315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82A9C3C-714C-4BC2-8185-BB907B785DC0}"/>
                    </a:ext>
                  </a:extLst>
                </p14:cNvPr>
                <p14:cNvContentPartPr/>
                <p14:nvPr/>
              </p14:nvContentPartPr>
              <p14:xfrm>
                <a:off x="7548752" y="5286534"/>
                <a:ext cx="151920" cy="259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82A9C3C-714C-4BC2-8185-BB907B785DC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13112" y="5250534"/>
                  <a:ext cx="2235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EA53F46-44BF-4E82-A0B5-3B13CC96DE32}"/>
                    </a:ext>
                  </a:extLst>
                </p14:cNvPr>
                <p14:cNvContentPartPr/>
                <p14:nvPr/>
              </p14:nvContentPartPr>
              <p14:xfrm>
                <a:off x="7753952" y="5344134"/>
                <a:ext cx="244440" cy="183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EA53F46-44BF-4E82-A0B5-3B13CC96DE3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18312" y="5308494"/>
                  <a:ext cx="316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3776B6C-32AE-42DA-A722-D20DB650113E}"/>
                    </a:ext>
                  </a:extLst>
                </p14:cNvPr>
                <p14:cNvContentPartPr/>
                <p14:nvPr/>
              </p14:nvContentPartPr>
              <p14:xfrm>
                <a:off x="8231672" y="5219574"/>
                <a:ext cx="150840" cy="291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3776B6C-32AE-42DA-A722-D20DB650113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96032" y="5183574"/>
                  <a:ext cx="2224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2AB589F-D36C-425D-86FE-CE589ECB83AB}"/>
                    </a:ext>
                  </a:extLst>
                </p14:cNvPr>
                <p14:cNvContentPartPr/>
                <p14:nvPr/>
              </p14:nvContentPartPr>
              <p14:xfrm>
                <a:off x="8501312" y="5323254"/>
                <a:ext cx="169200" cy="9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2AB589F-D36C-425D-86FE-CE589ECB83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65672" y="5287614"/>
                  <a:ext cx="240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8B200D2-BAAD-4EE8-931B-95ADCE7DF009}"/>
                    </a:ext>
                  </a:extLst>
                </p14:cNvPr>
                <p14:cNvContentPartPr/>
                <p14:nvPr/>
              </p14:nvContentPartPr>
              <p14:xfrm>
                <a:off x="8528672" y="5426214"/>
                <a:ext cx="87840" cy="20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8B200D2-BAAD-4EE8-931B-95ADCE7DF0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92672" y="5390214"/>
                  <a:ext cx="1594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F182D1-AE01-41D6-A791-4516AC2F4B8A}"/>
                    </a:ext>
                  </a:extLst>
                </p14:cNvPr>
                <p14:cNvContentPartPr/>
                <p14:nvPr/>
              </p14:nvContentPartPr>
              <p14:xfrm>
                <a:off x="8847632" y="5166294"/>
                <a:ext cx="115560" cy="181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F182D1-AE01-41D6-A791-4516AC2F4B8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11992" y="5130294"/>
                  <a:ext cx="187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8D3F583-4AD9-4700-8D72-749D6DFC3CD3}"/>
                    </a:ext>
                  </a:extLst>
                </p14:cNvPr>
                <p14:cNvContentPartPr/>
                <p14:nvPr/>
              </p14:nvContentPartPr>
              <p14:xfrm>
                <a:off x="9052472" y="5303814"/>
                <a:ext cx="159480" cy="133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8D3F583-4AD9-4700-8D72-749D6DFC3CD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16472" y="5268174"/>
                  <a:ext cx="231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016DD7-2B6D-4831-BBE6-CDDF0695C4FF}"/>
                    </a:ext>
                  </a:extLst>
                </p14:cNvPr>
                <p14:cNvContentPartPr/>
                <p14:nvPr/>
              </p14:nvContentPartPr>
              <p14:xfrm>
                <a:off x="9332552" y="5103654"/>
                <a:ext cx="258480" cy="209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016DD7-2B6D-4831-BBE6-CDDF0695C4F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96552" y="5067654"/>
                  <a:ext cx="330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B5EE6F8-E4DE-4670-99B0-25A6197492AD}"/>
                    </a:ext>
                  </a:extLst>
                </p14:cNvPr>
                <p14:cNvContentPartPr/>
                <p14:nvPr/>
              </p14:nvContentPartPr>
              <p14:xfrm>
                <a:off x="9592472" y="4946694"/>
                <a:ext cx="173880" cy="129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B5EE6F8-E4DE-4670-99B0-25A6197492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56832" y="4910694"/>
                  <a:ext cx="245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077B394-CC01-4AB2-9E08-4E72E0F2196D}"/>
                    </a:ext>
                  </a:extLst>
                </p14:cNvPr>
                <p14:cNvContentPartPr/>
                <p14:nvPr/>
              </p14:nvContentPartPr>
              <p14:xfrm>
                <a:off x="6277952" y="5714214"/>
                <a:ext cx="1640160" cy="45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077B394-CC01-4AB2-9E08-4E72E0F2196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41952" y="5678574"/>
                  <a:ext cx="1711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964D95E-E9A0-48C1-8D1F-8F4CD2E67036}"/>
                    </a:ext>
                  </a:extLst>
                </p14:cNvPr>
                <p14:cNvContentPartPr/>
                <p14:nvPr/>
              </p14:nvContentPartPr>
              <p14:xfrm>
                <a:off x="7105592" y="5846694"/>
                <a:ext cx="231840" cy="209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964D95E-E9A0-48C1-8D1F-8F4CD2E6703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69592" y="5811054"/>
                  <a:ext cx="303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6DCBCC2-6B80-4C2A-BB8A-7E096A92E9E9}"/>
                    </a:ext>
                  </a:extLst>
                </p14:cNvPr>
                <p14:cNvContentPartPr/>
                <p14:nvPr/>
              </p14:nvContentPartPr>
              <p14:xfrm>
                <a:off x="7427072" y="5826894"/>
                <a:ext cx="162360" cy="116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6DCBCC2-6B80-4C2A-BB8A-7E096A92E9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91072" y="5790894"/>
                  <a:ext cx="2340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D13AD51-A905-42C0-9DB2-DEACB48A5C4C}"/>
              </a:ext>
            </a:extLst>
          </p:cNvPr>
          <p:cNvGrpSpPr/>
          <p:nvPr/>
        </p:nvGrpSpPr>
        <p:grpSpPr>
          <a:xfrm>
            <a:off x="8990192" y="5546814"/>
            <a:ext cx="657360" cy="366480"/>
            <a:chOff x="8990192" y="5546814"/>
            <a:chExt cx="65736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A59D113-B058-457F-A66E-E908140F5D75}"/>
                    </a:ext>
                  </a:extLst>
                </p14:cNvPr>
                <p14:cNvContentPartPr/>
                <p14:nvPr/>
              </p14:nvContentPartPr>
              <p14:xfrm>
                <a:off x="8990192" y="5546814"/>
                <a:ext cx="657360" cy="25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A59D113-B058-457F-A66E-E908140F5D7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54192" y="5511174"/>
                  <a:ext cx="729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43C50FA-7C01-43A9-9D31-911AC761BF7C}"/>
                    </a:ext>
                  </a:extLst>
                </p14:cNvPr>
                <p14:cNvContentPartPr/>
                <p14:nvPr/>
              </p14:nvContentPartPr>
              <p14:xfrm>
                <a:off x="9160472" y="5692614"/>
                <a:ext cx="198360" cy="220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43C50FA-7C01-43A9-9D31-911AC761BF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24832" y="5656974"/>
                  <a:ext cx="2700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ED53DA-2109-4116-B37B-7A95A133D01B}"/>
                    </a:ext>
                  </a:extLst>
                </p14:cNvPr>
                <p14:cNvContentPartPr/>
                <p14:nvPr/>
              </p14:nvContentPartPr>
              <p14:xfrm>
                <a:off x="9416072" y="5681814"/>
                <a:ext cx="115560" cy="114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ED53DA-2109-4116-B37B-7A95A133D01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80072" y="5646174"/>
                  <a:ext cx="187200" cy="18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807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BD310A-40AA-4409-982B-19417DC543A6}"/>
              </a:ext>
            </a:extLst>
          </p:cNvPr>
          <p:cNvSpPr txBox="1"/>
          <p:nvPr/>
        </p:nvSpPr>
        <p:spPr>
          <a:xfrm>
            <a:off x="326571" y="233265"/>
            <a:ext cx="108888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Now,</a:t>
            </a:r>
          </a:p>
          <a:p>
            <a:endParaRPr lang="en-US" sz="2800" dirty="0"/>
          </a:p>
          <a:p>
            <a:r>
              <a:rPr lang="en-US" sz="2800" dirty="0"/>
              <a:t>c</a:t>
            </a:r>
            <a:r>
              <a:rPr lang="en-US" sz="2800" baseline="-25000" dirty="0"/>
              <a:t>1</a:t>
            </a:r>
            <a:r>
              <a:rPr lang="en-US" sz="2800" dirty="0"/>
              <a:t> n</a:t>
            </a:r>
            <a:r>
              <a:rPr lang="en-US" sz="2800" baseline="30000" dirty="0"/>
              <a:t>2</a:t>
            </a:r>
            <a:r>
              <a:rPr lang="en-US" sz="2800" dirty="0"/>
              <a:t> &lt;= ½ n</a:t>
            </a:r>
            <a:r>
              <a:rPr lang="en-US" sz="2800" baseline="30000" dirty="0"/>
              <a:t>2</a:t>
            </a:r>
            <a:r>
              <a:rPr lang="en-US" sz="2800" dirty="0"/>
              <a:t> – 3n</a:t>
            </a:r>
          </a:p>
          <a:p>
            <a:endParaRPr lang="en-US" sz="2800" dirty="0"/>
          </a:p>
          <a:p>
            <a:r>
              <a:rPr lang="en-IN" sz="2800" dirty="0"/>
              <a:t>Dividing by n</a:t>
            </a:r>
            <a:r>
              <a:rPr lang="en-IN" sz="2800" baseline="30000" dirty="0"/>
              <a:t>2</a:t>
            </a:r>
            <a:r>
              <a:rPr lang="en-IN" sz="2800" dirty="0"/>
              <a:t>, we get</a:t>
            </a:r>
          </a:p>
          <a:p>
            <a:endParaRPr lang="en-IN" sz="2800" dirty="0"/>
          </a:p>
          <a:p>
            <a:r>
              <a:rPr lang="en-US" sz="2800" dirty="0"/>
              <a:t>c</a:t>
            </a:r>
            <a:r>
              <a:rPr lang="en-US" sz="2800" baseline="-25000" dirty="0"/>
              <a:t>1 </a:t>
            </a:r>
            <a:r>
              <a:rPr lang="en-US" sz="2800" dirty="0"/>
              <a:t> &lt;= ½ - 3/n</a:t>
            </a:r>
          </a:p>
          <a:p>
            <a:endParaRPr lang="en-US" sz="2800" dirty="0"/>
          </a:p>
          <a:p>
            <a:r>
              <a:rPr lang="en-US" sz="2800" dirty="0"/>
              <a:t>This inequality can be made to hold by taking n &gt;= 7 and c &lt;= 1/14</a:t>
            </a:r>
          </a:p>
          <a:p>
            <a:endParaRPr lang="en-US" sz="2800" dirty="0"/>
          </a:p>
          <a:p>
            <a:r>
              <a:rPr lang="en-US" sz="2800" dirty="0"/>
              <a:t>So, the given f(n) is </a:t>
            </a:r>
            <a:r>
              <a:rPr lang="el-GR" sz="2800" b="1" i="0" dirty="0">
                <a:solidFill>
                  <a:srgbClr val="404040"/>
                </a:solidFill>
                <a:effectLst/>
                <a:latin typeface="-apple-system"/>
              </a:rPr>
              <a:t>Θ</a:t>
            </a:r>
            <a:r>
              <a:rPr lang="en-US" sz="2800" i="0" dirty="0">
                <a:solidFill>
                  <a:srgbClr val="404040"/>
                </a:solidFill>
                <a:effectLst/>
                <a:latin typeface="-apple-system"/>
              </a:rPr>
              <a:t> (n</a:t>
            </a:r>
            <a:r>
              <a:rPr lang="en-US" sz="2800" i="0" baseline="30000" dirty="0">
                <a:solidFill>
                  <a:srgbClr val="404040"/>
                </a:solidFill>
                <a:effectLst/>
                <a:latin typeface="-apple-system"/>
              </a:rPr>
              <a:t>2</a:t>
            </a:r>
            <a:r>
              <a:rPr lang="en-US" sz="2800" i="0" dirty="0">
                <a:solidFill>
                  <a:srgbClr val="404040"/>
                </a:solidFill>
                <a:effectLst/>
                <a:latin typeface="-apple-system"/>
              </a:rPr>
              <a:t>)</a:t>
            </a:r>
            <a:endParaRPr lang="en-US" sz="2800" dirty="0"/>
          </a:p>
          <a:p>
            <a:endParaRPr lang="en-IN" sz="2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30BC57-1521-4A8B-9E80-F163861471B6}"/>
              </a:ext>
            </a:extLst>
          </p:cNvPr>
          <p:cNvGrpSpPr/>
          <p:nvPr/>
        </p:nvGrpSpPr>
        <p:grpSpPr>
          <a:xfrm>
            <a:off x="6104792" y="631793"/>
            <a:ext cx="371880" cy="395640"/>
            <a:chOff x="6104792" y="631793"/>
            <a:chExt cx="37188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90FAC17-3EB1-45C6-9822-2D7334E9452C}"/>
                    </a:ext>
                  </a:extLst>
                </p14:cNvPr>
                <p14:cNvContentPartPr/>
                <p14:nvPr/>
              </p14:nvContentPartPr>
              <p14:xfrm>
                <a:off x="6104792" y="631793"/>
                <a:ext cx="203400" cy="310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90FAC17-3EB1-45C6-9822-2D7334E945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68792" y="595793"/>
                  <a:ext cx="2750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4A6AFA-45AF-4391-85D0-04AE2E270C86}"/>
                    </a:ext>
                  </a:extLst>
                </p14:cNvPr>
                <p14:cNvContentPartPr/>
                <p14:nvPr/>
              </p14:nvContentPartPr>
              <p14:xfrm>
                <a:off x="6463712" y="805673"/>
                <a:ext cx="12960" cy="221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4A6AFA-45AF-4391-85D0-04AE2E270C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27712" y="770033"/>
                  <a:ext cx="8460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52296C-1DA9-4F3C-99E3-BC02DAEE9FF3}"/>
              </a:ext>
            </a:extLst>
          </p:cNvPr>
          <p:cNvGrpSpPr/>
          <p:nvPr/>
        </p:nvGrpSpPr>
        <p:grpSpPr>
          <a:xfrm>
            <a:off x="6806072" y="494633"/>
            <a:ext cx="1071000" cy="657720"/>
            <a:chOff x="6806072" y="494633"/>
            <a:chExt cx="107100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65B2D61-1FF0-4F35-97BF-28ABD9298B1B}"/>
                    </a:ext>
                  </a:extLst>
                </p14:cNvPr>
                <p14:cNvContentPartPr/>
                <p14:nvPr/>
              </p14:nvContentPartPr>
              <p14:xfrm>
                <a:off x="6806072" y="652313"/>
                <a:ext cx="281160" cy="50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65B2D61-1FF0-4F35-97BF-28ABD9298B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70072" y="616673"/>
                  <a:ext cx="3528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8F527C-490E-400D-9707-775F98CDD76F}"/>
                    </a:ext>
                  </a:extLst>
                </p14:cNvPr>
                <p14:cNvContentPartPr/>
                <p14:nvPr/>
              </p14:nvContentPartPr>
              <p14:xfrm>
                <a:off x="7200632" y="620273"/>
                <a:ext cx="150120" cy="381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8F527C-490E-400D-9707-775F98CDD7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64992" y="584273"/>
                  <a:ext cx="2217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9B53ED-3123-4DBE-8375-4F5F36B24911}"/>
                    </a:ext>
                  </a:extLst>
                </p14:cNvPr>
                <p14:cNvContentPartPr/>
                <p14:nvPr/>
              </p14:nvContentPartPr>
              <p14:xfrm>
                <a:off x="7415912" y="676433"/>
                <a:ext cx="270000" cy="278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9B53ED-3123-4DBE-8375-4F5F36B249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80272" y="640433"/>
                  <a:ext cx="3416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587919-C5B2-479A-9BB5-12F6C0FE4FE8}"/>
                    </a:ext>
                  </a:extLst>
                </p14:cNvPr>
                <p14:cNvContentPartPr/>
                <p14:nvPr/>
              </p14:nvContentPartPr>
              <p14:xfrm>
                <a:off x="7734872" y="494633"/>
                <a:ext cx="142200" cy="504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587919-C5B2-479A-9BB5-12F6C0FE4F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98872" y="458993"/>
                  <a:ext cx="21384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2D4C24-5D09-4F16-9076-CDC7D6E14F09}"/>
              </a:ext>
            </a:extLst>
          </p:cNvPr>
          <p:cNvGrpSpPr/>
          <p:nvPr/>
        </p:nvGrpSpPr>
        <p:grpSpPr>
          <a:xfrm>
            <a:off x="8253632" y="602633"/>
            <a:ext cx="641520" cy="502200"/>
            <a:chOff x="8253632" y="602633"/>
            <a:chExt cx="64152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084B65-9D5F-4268-AEF9-A5E7F199F3E7}"/>
                    </a:ext>
                  </a:extLst>
                </p14:cNvPr>
                <p14:cNvContentPartPr/>
                <p14:nvPr/>
              </p14:nvContentPartPr>
              <p14:xfrm>
                <a:off x="8253632" y="602633"/>
                <a:ext cx="294840" cy="50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084B65-9D5F-4268-AEF9-A5E7F199F3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17632" y="566633"/>
                  <a:ext cx="36648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1C575E-D0CC-44D5-9C48-2490AA40FFD1}"/>
                    </a:ext>
                  </a:extLst>
                </p14:cNvPr>
                <p14:cNvContentPartPr/>
                <p14:nvPr/>
              </p14:nvContentPartPr>
              <p14:xfrm>
                <a:off x="8620832" y="770033"/>
                <a:ext cx="264240" cy="26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1C575E-D0CC-44D5-9C48-2490AA40FF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84832" y="734033"/>
                  <a:ext cx="335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2EE731-E513-4095-BC59-054DC1323A19}"/>
                    </a:ext>
                  </a:extLst>
                </p14:cNvPr>
                <p14:cNvContentPartPr/>
                <p14:nvPr/>
              </p14:nvContentPartPr>
              <p14:xfrm>
                <a:off x="8647832" y="994313"/>
                <a:ext cx="247320" cy="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2EE731-E513-4095-BC59-054DC1323A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12192" y="958673"/>
                  <a:ext cx="31896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232A9E-224F-4ED8-90E3-D8224ED4408D}"/>
              </a:ext>
            </a:extLst>
          </p:cNvPr>
          <p:cNvGrpSpPr/>
          <p:nvPr/>
        </p:nvGrpSpPr>
        <p:grpSpPr>
          <a:xfrm>
            <a:off x="9318512" y="475913"/>
            <a:ext cx="1014480" cy="561240"/>
            <a:chOff x="9318512" y="475913"/>
            <a:chExt cx="101448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10E365-6842-4AE7-ACED-1791AB95D474}"/>
                    </a:ext>
                  </a:extLst>
                </p14:cNvPr>
                <p14:cNvContentPartPr/>
                <p14:nvPr/>
              </p14:nvContentPartPr>
              <p14:xfrm>
                <a:off x="9328592" y="475913"/>
                <a:ext cx="300240" cy="56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10E365-6842-4AE7-ACED-1791AB95D4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92592" y="439913"/>
                  <a:ext cx="37188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8BFFD85-C0D9-49B4-AEE7-D547911DC487}"/>
                    </a:ext>
                  </a:extLst>
                </p14:cNvPr>
                <p14:cNvContentPartPr/>
                <p14:nvPr/>
              </p14:nvContentPartPr>
              <p14:xfrm>
                <a:off x="9318512" y="754913"/>
                <a:ext cx="268920" cy="5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8BFFD85-C0D9-49B4-AEE7-D547911DC4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82872" y="718913"/>
                  <a:ext cx="340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3E178A-366D-45E0-BC3D-09A724E7A5FC}"/>
                    </a:ext>
                  </a:extLst>
                </p14:cNvPr>
                <p14:cNvContentPartPr/>
                <p14:nvPr/>
              </p14:nvContentPartPr>
              <p14:xfrm>
                <a:off x="9658712" y="610553"/>
                <a:ext cx="126720" cy="34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3E178A-366D-45E0-BC3D-09A724E7A5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23072" y="574913"/>
                  <a:ext cx="1983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5EC5DF-12E4-46D7-96E4-5A7A42426D7B}"/>
                    </a:ext>
                  </a:extLst>
                </p14:cNvPr>
                <p14:cNvContentPartPr/>
                <p14:nvPr/>
              </p14:nvContentPartPr>
              <p14:xfrm>
                <a:off x="9829712" y="645833"/>
                <a:ext cx="310320" cy="262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5EC5DF-12E4-46D7-96E4-5A7A42426D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94072" y="609833"/>
                  <a:ext cx="3819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06F45A-C212-47CC-AB54-C1BFCB0B273D}"/>
                    </a:ext>
                  </a:extLst>
                </p14:cNvPr>
                <p14:cNvContentPartPr/>
                <p14:nvPr/>
              </p14:nvContentPartPr>
              <p14:xfrm>
                <a:off x="10231832" y="480953"/>
                <a:ext cx="101160" cy="474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06F45A-C212-47CC-AB54-C1BFCB0B27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95832" y="444953"/>
                  <a:ext cx="172800" cy="54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A7FF6C-C15B-41A8-9062-6BB95CFB0104}"/>
                  </a:ext>
                </a:extLst>
              </p14:cNvPr>
              <p14:cNvContentPartPr/>
              <p14:nvPr/>
            </p14:nvContentPartPr>
            <p14:xfrm>
              <a:off x="6918032" y="1226153"/>
              <a:ext cx="943920" cy="83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A7FF6C-C15B-41A8-9062-6BB95CFB010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82032" y="1190513"/>
                <a:ext cx="101556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661FAE6-CB66-452B-A61D-B8C7AF120F3A}"/>
              </a:ext>
            </a:extLst>
          </p:cNvPr>
          <p:cNvGrpSpPr/>
          <p:nvPr/>
        </p:nvGrpSpPr>
        <p:grpSpPr>
          <a:xfrm>
            <a:off x="7056632" y="1511633"/>
            <a:ext cx="414720" cy="509400"/>
            <a:chOff x="7056632" y="1511633"/>
            <a:chExt cx="41472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4D4445-2419-443F-9B11-2C75E2FB6E8D}"/>
                    </a:ext>
                  </a:extLst>
                </p14:cNvPr>
                <p14:cNvContentPartPr/>
                <p14:nvPr/>
              </p14:nvContentPartPr>
              <p14:xfrm>
                <a:off x="7056632" y="1745993"/>
                <a:ext cx="258120" cy="27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4D4445-2419-443F-9B11-2C75E2FB6E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20992" y="1709993"/>
                  <a:ext cx="329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82CC58-FFF9-444E-9491-90908A0EBE87}"/>
                    </a:ext>
                  </a:extLst>
                </p14:cNvPr>
                <p14:cNvContentPartPr/>
                <p14:nvPr/>
              </p14:nvContentPartPr>
              <p14:xfrm>
                <a:off x="7177952" y="1511633"/>
                <a:ext cx="293400" cy="182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82CC58-FFF9-444E-9491-90908A0EBE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41952" y="1475633"/>
                  <a:ext cx="36504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2AA0A5-B416-4717-8038-B2EB6005E750}"/>
              </a:ext>
            </a:extLst>
          </p:cNvPr>
          <p:cNvGrpSpPr/>
          <p:nvPr/>
        </p:nvGrpSpPr>
        <p:grpSpPr>
          <a:xfrm>
            <a:off x="9363872" y="1217873"/>
            <a:ext cx="2048040" cy="888120"/>
            <a:chOff x="9363872" y="1217873"/>
            <a:chExt cx="2048040" cy="88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D0549F-59A1-424B-AEA2-CCEB801B4370}"/>
                    </a:ext>
                  </a:extLst>
                </p14:cNvPr>
                <p14:cNvContentPartPr/>
                <p14:nvPr/>
              </p14:nvContentPartPr>
              <p14:xfrm>
                <a:off x="9363872" y="1217873"/>
                <a:ext cx="849960" cy="8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D0549F-59A1-424B-AEA2-CCEB801B437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28232" y="1182233"/>
                  <a:ext cx="921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1631707-7286-46F9-B14C-EEAD9516E208}"/>
                    </a:ext>
                  </a:extLst>
                </p14:cNvPr>
                <p14:cNvContentPartPr/>
                <p14:nvPr/>
              </p14:nvContentPartPr>
              <p14:xfrm>
                <a:off x="9549272" y="1654193"/>
                <a:ext cx="56160" cy="196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1631707-7286-46F9-B14C-EEAD9516E2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13632" y="1618193"/>
                  <a:ext cx="1278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07407A-C69A-4A4A-8001-DE60ECB5391D}"/>
                    </a:ext>
                  </a:extLst>
                </p14:cNvPr>
                <p14:cNvContentPartPr/>
                <p14:nvPr/>
              </p14:nvContentPartPr>
              <p14:xfrm>
                <a:off x="9594272" y="1746353"/>
                <a:ext cx="153360" cy="30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07407A-C69A-4A4A-8001-DE60ECB539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58272" y="1710353"/>
                  <a:ext cx="225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B2FFE4C-0A0D-4F0C-81EB-619430323002}"/>
                    </a:ext>
                  </a:extLst>
                </p14:cNvPr>
                <p14:cNvContentPartPr/>
                <p14:nvPr/>
              </p14:nvContentPartPr>
              <p14:xfrm>
                <a:off x="9717392" y="1899353"/>
                <a:ext cx="193320" cy="206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B2FFE4C-0A0D-4F0C-81EB-6194303230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81392" y="1863713"/>
                  <a:ext cx="264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36EF54-E6B7-4DE4-A5FE-8FDBC2FAC838}"/>
                    </a:ext>
                  </a:extLst>
                </p14:cNvPr>
                <p14:cNvContentPartPr/>
                <p14:nvPr/>
              </p14:nvContentPartPr>
              <p14:xfrm>
                <a:off x="10008992" y="1633313"/>
                <a:ext cx="231120" cy="311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36EF54-E6B7-4DE4-A5FE-8FDBC2FAC8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73352" y="1597673"/>
                  <a:ext cx="30276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96FA09-CB87-4960-822C-374A893D1121}"/>
                    </a:ext>
                  </a:extLst>
                </p14:cNvPr>
                <p14:cNvContentPartPr/>
                <p14:nvPr/>
              </p14:nvContentPartPr>
              <p14:xfrm>
                <a:off x="10188992" y="1455833"/>
                <a:ext cx="250560" cy="154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96FA09-CB87-4960-822C-374A893D112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53352" y="1420193"/>
                  <a:ext cx="322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0D0DA50-2317-4B7F-A0A5-A60803E04273}"/>
                    </a:ext>
                  </a:extLst>
                </p14:cNvPr>
                <p14:cNvContentPartPr/>
                <p14:nvPr/>
              </p14:nvContentPartPr>
              <p14:xfrm>
                <a:off x="10473032" y="1709633"/>
                <a:ext cx="250200" cy="12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0D0DA50-2317-4B7F-A0A5-A60803E042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37392" y="1673993"/>
                  <a:ext cx="321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320FC9-0C32-4E24-94CC-AAD37618B11C}"/>
                    </a:ext>
                  </a:extLst>
                </p14:cNvPr>
                <p14:cNvContentPartPr/>
                <p14:nvPr/>
              </p14:nvContentPartPr>
              <p14:xfrm>
                <a:off x="10803872" y="1439633"/>
                <a:ext cx="262440" cy="478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320FC9-0C32-4E24-94CC-AAD37618B1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768232" y="1403993"/>
                  <a:ext cx="33408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0AF0228-2C2D-4F17-ABC7-7226FFC201FA}"/>
                    </a:ext>
                  </a:extLst>
                </p14:cNvPr>
                <p14:cNvContentPartPr/>
                <p14:nvPr/>
              </p14:nvContentPartPr>
              <p14:xfrm>
                <a:off x="11081792" y="1640873"/>
                <a:ext cx="330120" cy="226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0AF0228-2C2D-4F17-ABC7-7226FFC201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45792" y="1605233"/>
                  <a:ext cx="401760" cy="29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79AD0DA-0A3A-4A79-A9F8-FB4BFA33CA05}"/>
                  </a:ext>
                </a:extLst>
              </p14:cNvPr>
              <p14:cNvContentPartPr/>
              <p14:nvPr/>
            </p14:nvContentPartPr>
            <p14:xfrm>
              <a:off x="8733512" y="4051433"/>
              <a:ext cx="50760" cy="223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79AD0DA-0A3A-4A79-A9F8-FB4BFA33CA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97872" y="4015793"/>
                <a:ext cx="122400" cy="2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32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298C44-E365-430C-AAB1-76308CC5C3B6}"/>
              </a:ext>
            </a:extLst>
          </p:cNvPr>
          <p:cNvSpPr txBox="1"/>
          <p:nvPr/>
        </p:nvSpPr>
        <p:spPr>
          <a:xfrm>
            <a:off x="531845" y="503853"/>
            <a:ext cx="952655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ꭥ Notation (Big Omega Notation):</a:t>
            </a:r>
            <a:r>
              <a:rPr lang="en-IN" dirty="0"/>
              <a:t>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2800" dirty="0"/>
              <a:t>ꭥ(g(n))= { f(n): there exist positive constants c and n</a:t>
            </a:r>
            <a:r>
              <a:rPr lang="en-IN" sz="1400" dirty="0"/>
              <a:t>0</a:t>
            </a:r>
            <a:r>
              <a:rPr lang="en-IN" sz="2800" dirty="0"/>
              <a:t> such that 0 &lt;= c g(n) &lt;= f(n) for all n &gt;= n</a:t>
            </a:r>
            <a:r>
              <a:rPr lang="en-IN" sz="1400" dirty="0"/>
              <a:t>0</a:t>
            </a:r>
          </a:p>
          <a:p>
            <a:r>
              <a:rPr lang="en-IN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73A18-3A35-4E8B-B5D0-B5AE411ED84D}"/>
              </a:ext>
            </a:extLst>
          </p:cNvPr>
          <p:cNvSpPr txBox="1"/>
          <p:nvPr/>
        </p:nvSpPr>
        <p:spPr>
          <a:xfrm>
            <a:off x="531845" y="3429000"/>
            <a:ext cx="9965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Best Case</a:t>
            </a:r>
          </a:p>
          <a:p>
            <a:endParaRPr lang="en-US" sz="2800" dirty="0"/>
          </a:p>
          <a:p>
            <a:r>
              <a:rPr lang="en-US" sz="2800" dirty="0"/>
              <a:t>Worst Case</a:t>
            </a:r>
          </a:p>
          <a:p>
            <a:endParaRPr lang="en-US" sz="2800" dirty="0"/>
          </a:p>
          <a:p>
            <a:r>
              <a:rPr lang="en-US" sz="2800" dirty="0"/>
              <a:t>Average Case</a:t>
            </a:r>
            <a:endParaRPr lang="en-IN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88AB03-ABAF-48F9-8D27-41C47EE99575}"/>
              </a:ext>
            </a:extLst>
          </p:cNvPr>
          <p:cNvGrpSpPr/>
          <p:nvPr/>
        </p:nvGrpSpPr>
        <p:grpSpPr>
          <a:xfrm>
            <a:off x="2330552" y="3482993"/>
            <a:ext cx="876240" cy="430560"/>
            <a:chOff x="2330552" y="3482993"/>
            <a:chExt cx="87624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7052EF9-200B-4D6B-89E5-42E9BF5BDB8B}"/>
                    </a:ext>
                  </a:extLst>
                </p14:cNvPr>
                <p14:cNvContentPartPr/>
                <p14:nvPr/>
              </p14:nvContentPartPr>
              <p14:xfrm>
                <a:off x="2446832" y="3482993"/>
                <a:ext cx="57960" cy="430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7052EF9-200B-4D6B-89E5-42E9BF5BDB8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1192" y="3446993"/>
                  <a:ext cx="12960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451612-A0D3-433F-B67D-F84D420D143B}"/>
                    </a:ext>
                  </a:extLst>
                </p14:cNvPr>
                <p14:cNvContentPartPr/>
                <p14:nvPr/>
              </p14:nvContentPartPr>
              <p14:xfrm>
                <a:off x="2330552" y="3697913"/>
                <a:ext cx="275040" cy="23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451612-A0D3-433F-B67D-F84D420D14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94552" y="3662273"/>
                  <a:ext cx="346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5B1106-FD70-4732-AA2C-22DD2CF71C61}"/>
                    </a:ext>
                  </a:extLst>
                </p14:cNvPr>
                <p14:cNvContentPartPr/>
                <p14:nvPr/>
              </p14:nvContentPartPr>
              <p14:xfrm>
                <a:off x="2617832" y="3664073"/>
                <a:ext cx="39600" cy="197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5B1106-FD70-4732-AA2C-22DD2CF71C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82192" y="3628073"/>
                  <a:ext cx="111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AFE6A79-0528-48A3-B2F8-B334151E2501}"/>
                    </a:ext>
                  </a:extLst>
                </p14:cNvPr>
                <p14:cNvContentPartPr/>
                <p14:nvPr/>
              </p14:nvContentPartPr>
              <p14:xfrm>
                <a:off x="2592272" y="3585593"/>
                <a:ext cx="11880" cy="40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AFE6A79-0528-48A3-B2F8-B334151E25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56632" y="3549593"/>
                  <a:ext cx="83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07F0C5-7342-45EC-8F8E-38701321CA85}"/>
                    </a:ext>
                  </a:extLst>
                </p14:cNvPr>
                <p14:cNvContentPartPr/>
                <p14:nvPr/>
              </p14:nvContentPartPr>
              <p14:xfrm>
                <a:off x="2684792" y="3652553"/>
                <a:ext cx="522000" cy="186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07F0C5-7342-45EC-8F8E-38701321CA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48792" y="3616913"/>
                  <a:ext cx="59364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C3A5D5-B1FC-468E-885F-5211EB46D9E6}"/>
              </a:ext>
            </a:extLst>
          </p:cNvPr>
          <p:cNvGrpSpPr/>
          <p:nvPr/>
        </p:nvGrpSpPr>
        <p:grpSpPr>
          <a:xfrm>
            <a:off x="3535832" y="3495953"/>
            <a:ext cx="1991880" cy="439920"/>
            <a:chOff x="3535832" y="3495953"/>
            <a:chExt cx="199188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75B704-2D08-4FDE-8577-EC0E0E79F761}"/>
                    </a:ext>
                  </a:extLst>
                </p14:cNvPr>
                <p14:cNvContentPartPr/>
                <p14:nvPr/>
              </p14:nvContentPartPr>
              <p14:xfrm>
                <a:off x="3535832" y="3625913"/>
                <a:ext cx="77760" cy="21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75B704-2D08-4FDE-8577-EC0E0E79F7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9832" y="3589913"/>
                  <a:ext cx="1494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D8D955-B1D2-4C76-9922-FCCF72AD5DA1}"/>
                    </a:ext>
                  </a:extLst>
                </p14:cNvPr>
                <p14:cNvContentPartPr/>
                <p14:nvPr/>
              </p14:nvContentPartPr>
              <p14:xfrm>
                <a:off x="3724112" y="3685313"/>
                <a:ext cx="128880" cy="158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D8D955-B1D2-4C76-9922-FCCF72AD5D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88472" y="3649313"/>
                  <a:ext cx="200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A193E5-F772-4BFE-871A-6FDF475B78D4}"/>
                    </a:ext>
                  </a:extLst>
                </p14:cNvPr>
                <p14:cNvContentPartPr/>
                <p14:nvPr/>
              </p14:nvContentPartPr>
              <p14:xfrm>
                <a:off x="3852632" y="3682793"/>
                <a:ext cx="366120" cy="15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A193E5-F772-4BFE-871A-6FDF475B78D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16992" y="3647153"/>
                  <a:ext cx="437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53D51A-2DE1-4A1C-B189-EA88E62BA8A2}"/>
                    </a:ext>
                  </a:extLst>
                </p14:cNvPr>
                <p14:cNvContentPartPr/>
                <p14:nvPr/>
              </p14:nvContentPartPr>
              <p14:xfrm>
                <a:off x="4285352" y="3688193"/>
                <a:ext cx="60480" cy="24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53D51A-2DE1-4A1C-B189-EA88E62BA8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49712" y="3652553"/>
                  <a:ext cx="1321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B97438A-C40C-4D86-BB33-D37BA76CB8B0}"/>
                    </a:ext>
                  </a:extLst>
                </p14:cNvPr>
                <p14:cNvContentPartPr/>
                <p14:nvPr/>
              </p14:nvContentPartPr>
              <p14:xfrm>
                <a:off x="4287512" y="3687833"/>
                <a:ext cx="140760" cy="120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B97438A-C40C-4D86-BB33-D37BA76CB8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51872" y="3652193"/>
                  <a:ext cx="212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04320F-2D70-4B01-BFF5-29FD7B718E57}"/>
                    </a:ext>
                  </a:extLst>
                </p14:cNvPr>
                <p14:cNvContentPartPr/>
                <p14:nvPr/>
              </p14:nvContentPartPr>
              <p14:xfrm>
                <a:off x="4444472" y="3581993"/>
                <a:ext cx="339840" cy="262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04320F-2D70-4B01-BFF5-29FD7B718E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08832" y="3546353"/>
                  <a:ext cx="4114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2FDA320-22C6-4CBA-BB3D-3DFEA56BBEF5}"/>
                    </a:ext>
                  </a:extLst>
                </p14:cNvPr>
                <p14:cNvContentPartPr/>
                <p14:nvPr/>
              </p14:nvContentPartPr>
              <p14:xfrm>
                <a:off x="4800872" y="3629513"/>
                <a:ext cx="90000" cy="195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2FDA320-22C6-4CBA-BB3D-3DFEA56BBE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65232" y="3593873"/>
                  <a:ext cx="161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E3F2B5-A92A-4D96-B941-0ABBD5C90116}"/>
                    </a:ext>
                  </a:extLst>
                </p14:cNvPr>
                <p14:cNvContentPartPr/>
                <p14:nvPr/>
              </p14:nvContentPartPr>
              <p14:xfrm>
                <a:off x="4771352" y="3662633"/>
                <a:ext cx="346320" cy="13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E3F2B5-A92A-4D96-B941-0ABBD5C9011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35712" y="3626633"/>
                  <a:ext cx="417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3129D4-8879-4F75-A0CF-4B21DC3E6BCA}"/>
                    </a:ext>
                  </a:extLst>
                </p14:cNvPr>
                <p14:cNvContentPartPr/>
                <p14:nvPr/>
              </p14:nvContentPartPr>
              <p14:xfrm>
                <a:off x="5078792" y="3524753"/>
                <a:ext cx="5400" cy="74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3129D4-8879-4F75-A0CF-4B21DC3E6B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43152" y="3488753"/>
                  <a:ext cx="77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AB28E0-D18B-460F-BB95-70CC14F8221E}"/>
                    </a:ext>
                  </a:extLst>
                </p14:cNvPr>
                <p14:cNvContentPartPr/>
                <p14:nvPr/>
              </p14:nvContentPartPr>
              <p14:xfrm>
                <a:off x="5146832" y="3495953"/>
                <a:ext cx="95400" cy="27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AB28E0-D18B-460F-BB95-70CC14F8221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10832" y="3459953"/>
                  <a:ext cx="1670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98FB2EC-A8C8-45B3-8BCD-B3C1F18600A8}"/>
                    </a:ext>
                  </a:extLst>
                </p14:cNvPr>
                <p14:cNvContentPartPr/>
                <p14:nvPr/>
              </p14:nvContentPartPr>
              <p14:xfrm>
                <a:off x="5170592" y="3605033"/>
                <a:ext cx="357120" cy="307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8FB2EC-A8C8-45B3-8BCD-B3C1F18600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34952" y="3569033"/>
                  <a:ext cx="428760" cy="37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003013-AF01-4B3B-B689-8076E47AAE80}"/>
              </a:ext>
            </a:extLst>
          </p:cNvPr>
          <p:cNvGrpSpPr/>
          <p:nvPr/>
        </p:nvGrpSpPr>
        <p:grpSpPr>
          <a:xfrm>
            <a:off x="5789432" y="3355913"/>
            <a:ext cx="2016000" cy="477360"/>
            <a:chOff x="5789432" y="3355913"/>
            <a:chExt cx="201600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F448B26-20BD-4E29-A002-BF561F0CD16B}"/>
                    </a:ext>
                  </a:extLst>
                </p14:cNvPr>
                <p14:cNvContentPartPr/>
                <p14:nvPr/>
              </p14:nvContentPartPr>
              <p14:xfrm>
                <a:off x="5789432" y="3623393"/>
                <a:ext cx="240480" cy="209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F448B26-20BD-4E29-A002-BF561F0CD1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53432" y="3587753"/>
                  <a:ext cx="3121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E5E7CA0-7895-45D9-B16A-3C6EF61DD7D8}"/>
                    </a:ext>
                  </a:extLst>
                </p14:cNvPr>
                <p14:cNvContentPartPr/>
                <p14:nvPr/>
              </p14:nvContentPartPr>
              <p14:xfrm>
                <a:off x="6075992" y="3633833"/>
                <a:ext cx="317520" cy="188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E5E7CA0-7895-45D9-B16A-3C6EF61DD7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40352" y="3598193"/>
                  <a:ext cx="389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164967-E274-4799-9304-C36DF6DADE87}"/>
                    </a:ext>
                  </a:extLst>
                </p14:cNvPr>
                <p14:cNvContentPartPr/>
                <p14:nvPr/>
              </p14:nvContentPartPr>
              <p14:xfrm>
                <a:off x="6452912" y="3615473"/>
                <a:ext cx="75600" cy="89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164967-E274-4799-9304-C36DF6DADE8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17272" y="3579833"/>
                  <a:ext cx="147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6B609D5-C09D-4278-8726-C14773E9FBEB}"/>
                    </a:ext>
                  </a:extLst>
                </p14:cNvPr>
                <p14:cNvContentPartPr/>
                <p14:nvPr/>
              </p14:nvContentPartPr>
              <p14:xfrm>
                <a:off x="6434192" y="3638513"/>
                <a:ext cx="248400" cy="172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6B609D5-C09D-4278-8726-C14773E9FB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98552" y="3602873"/>
                  <a:ext cx="320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519A352-7E0E-4AAA-8EAD-63CE5D28434B}"/>
                    </a:ext>
                  </a:extLst>
                </p14:cNvPr>
                <p14:cNvContentPartPr/>
                <p14:nvPr/>
              </p14:nvContentPartPr>
              <p14:xfrm>
                <a:off x="6743792" y="3355913"/>
                <a:ext cx="34560" cy="389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519A352-7E0E-4AAA-8EAD-63CE5D28434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08152" y="3319913"/>
                  <a:ext cx="1062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928DB4E-2EFF-4BFD-B111-D8A6A820A679}"/>
                    </a:ext>
                  </a:extLst>
                </p14:cNvPr>
                <p14:cNvContentPartPr/>
                <p14:nvPr/>
              </p14:nvContentPartPr>
              <p14:xfrm>
                <a:off x="6849992" y="3597833"/>
                <a:ext cx="221400" cy="229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928DB4E-2EFF-4BFD-B111-D8A6A820A6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14352" y="3562193"/>
                  <a:ext cx="293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F95615-56B7-4BB3-868E-18BE130E452D}"/>
                    </a:ext>
                  </a:extLst>
                </p14:cNvPr>
                <p14:cNvContentPartPr/>
                <p14:nvPr/>
              </p14:nvContentPartPr>
              <p14:xfrm>
                <a:off x="7159952" y="3568313"/>
                <a:ext cx="200880" cy="245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F95615-56B7-4BB3-868E-18BE130E45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24312" y="3532313"/>
                  <a:ext cx="2725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78120D-8541-4B56-97FE-86D67F9FA4AE}"/>
                    </a:ext>
                  </a:extLst>
                </p14:cNvPr>
                <p14:cNvContentPartPr/>
                <p14:nvPr/>
              </p14:nvContentPartPr>
              <p14:xfrm>
                <a:off x="7505912" y="3583433"/>
                <a:ext cx="299520" cy="202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78120D-8541-4B56-97FE-86D67F9FA4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69912" y="3547793"/>
                  <a:ext cx="371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A504BEA-9036-4B53-A0FD-A369C3A1EE1F}"/>
                    </a:ext>
                  </a:extLst>
                </p14:cNvPr>
                <p14:cNvContentPartPr/>
                <p14:nvPr/>
              </p14:nvContentPartPr>
              <p14:xfrm>
                <a:off x="7604192" y="3407753"/>
                <a:ext cx="6480" cy="34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A504BEA-9036-4B53-A0FD-A369C3A1EE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68192" y="3372113"/>
                  <a:ext cx="7812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54DD47-3EBC-46E9-A419-E3D61F8BA80B}"/>
              </a:ext>
            </a:extLst>
          </p:cNvPr>
          <p:cNvGrpSpPr/>
          <p:nvPr/>
        </p:nvGrpSpPr>
        <p:grpSpPr>
          <a:xfrm>
            <a:off x="4238912" y="4451033"/>
            <a:ext cx="115200" cy="137160"/>
            <a:chOff x="4238912" y="4451033"/>
            <a:chExt cx="11520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F5976D-6A02-498D-B5D0-9973B8C64A8B}"/>
                    </a:ext>
                  </a:extLst>
                </p14:cNvPr>
                <p14:cNvContentPartPr/>
                <p14:nvPr/>
              </p14:nvContentPartPr>
              <p14:xfrm>
                <a:off x="4238912" y="4451033"/>
                <a:ext cx="31320" cy="137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F5976D-6A02-498D-B5D0-9973B8C64A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03272" y="4415393"/>
                  <a:ext cx="102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85B5EC-58A4-483B-B1DE-0896DBEEB2F5}"/>
                    </a:ext>
                  </a:extLst>
                </p14:cNvPr>
                <p14:cNvContentPartPr/>
                <p14:nvPr/>
              </p14:nvContentPartPr>
              <p14:xfrm>
                <a:off x="4331432" y="4485953"/>
                <a:ext cx="22680" cy="96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85B5EC-58A4-483B-B1DE-0896DBEEB2F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95792" y="4449953"/>
                  <a:ext cx="943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7B690C-D202-478D-88A4-C111D9449116}"/>
              </a:ext>
            </a:extLst>
          </p:cNvPr>
          <p:cNvGrpSpPr/>
          <p:nvPr/>
        </p:nvGrpSpPr>
        <p:grpSpPr>
          <a:xfrm>
            <a:off x="4282112" y="5181833"/>
            <a:ext cx="90360" cy="110520"/>
            <a:chOff x="4282112" y="5181833"/>
            <a:chExt cx="90360" cy="11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568F7CB-5D8B-4F4B-A8CD-D3D79B50ADB8}"/>
                    </a:ext>
                  </a:extLst>
                </p14:cNvPr>
                <p14:cNvContentPartPr/>
                <p14:nvPr/>
              </p14:nvContentPartPr>
              <p14:xfrm>
                <a:off x="4282112" y="5207393"/>
                <a:ext cx="22680" cy="8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568F7CB-5D8B-4F4B-A8CD-D3D79B50ADB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46112" y="5171753"/>
                  <a:ext cx="94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202496F-8441-4380-83EE-2DE6270275D7}"/>
                    </a:ext>
                  </a:extLst>
                </p14:cNvPr>
                <p14:cNvContentPartPr/>
                <p14:nvPr/>
              </p14:nvContentPartPr>
              <p14:xfrm>
                <a:off x="4350872" y="5181833"/>
                <a:ext cx="21600" cy="43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202496F-8441-4380-83EE-2DE6270275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14872" y="5145833"/>
                  <a:ext cx="93240" cy="11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438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536</Words>
  <Application>Microsoft Office PowerPoint</Application>
  <PresentationFormat>Widescreen</PresentationFormat>
  <Paragraphs>94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Rupam Baruah</dc:creator>
  <cp:lastModifiedBy>Rupam Baruah</cp:lastModifiedBy>
  <cp:revision>9</cp:revision>
  <dcterms:created xsi:type="dcterms:W3CDTF">2021-09-15T03:16:59Z</dcterms:created>
  <dcterms:modified xsi:type="dcterms:W3CDTF">2021-09-29T07:42:51Z</dcterms:modified>
</cp:coreProperties>
</file>